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4" r:id="rId4"/>
    <p:sldId id="263" r:id="rId5"/>
    <p:sldId id="277" r:id="rId6"/>
    <p:sldId id="269" r:id="rId7"/>
    <p:sldId id="276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8E0D8-28F4-4029-8769-CAFA8DE507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1F3528D-0A08-4661-AF18-2393370B66BE}">
      <dgm:prSet phldrT="[Texto]" custT="1"/>
      <dgm:spPr/>
      <dgm:t>
        <a:bodyPr/>
        <a:lstStyle/>
        <a:p>
          <a:r>
            <a:rPr lang="es-CL" sz="3200" dirty="0" smtClean="0"/>
            <a:t>Ajustar expectativas</a:t>
          </a:r>
          <a:endParaRPr lang="es-CL" sz="3200" dirty="0"/>
        </a:p>
      </dgm:t>
    </dgm:pt>
    <dgm:pt modelId="{9834C9EA-78DC-4F3F-9CB0-987CD426FC9C}" type="parTrans" cxnId="{6015182E-A10C-4DC7-978B-C683FFCBC15C}">
      <dgm:prSet/>
      <dgm:spPr/>
      <dgm:t>
        <a:bodyPr/>
        <a:lstStyle/>
        <a:p>
          <a:endParaRPr lang="es-CL"/>
        </a:p>
      </dgm:t>
    </dgm:pt>
    <dgm:pt modelId="{71CF278D-C724-4368-AFC1-7B489CEA26C2}" type="sibTrans" cxnId="{6015182E-A10C-4DC7-978B-C683FFCBC15C}">
      <dgm:prSet/>
      <dgm:spPr/>
      <dgm:t>
        <a:bodyPr/>
        <a:lstStyle/>
        <a:p>
          <a:endParaRPr lang="es-CL"/>
        </a:p>
      </dgm:t>
    </dgm:pt>
    <dgm:pt modelId="{967F7E11-CD79-4292-B7D8-CAF2D8B1B5BA}">
      <dgm:prSet phldrT="[Texto]" custT="1"/>
      <dgm:spPr/>
      <dgm:t>
        <a:bodyPr/>
        <a:lstStyle/>
        <a:p>
          <a:r>
            <a:rPr lang="es-CL" sz="3200" dirty="0" smtClean="0"/>
            <a:t>Adaptar recomendaciones	</a:t>
          </a:r>
          <a:endParaRPr lang="es-CL" sz="3200" dirty="0"/>
        </a:p>
      </dgm:t>
    </dgm:pt>
    <dgm:pt modelId="{98B7BB1F-D4A5-43C8-AABD-48BF3811B720}" type="parTrans" cxnId="{C274F488-8C7A-4B98-8025-1F26AE2FD5A3}">
      <dgm:prSet/>
      <dgm:spPr/>
      <dgm:t>
        <a:bodyPr/>
        <a:lstStyle/>
        <a:p>
          <a:endParaRPr lang="es-CL"/>
        </a:p>
      </dgm:t>
    </dgm:pt>
    <dgm:pt modelId="{5C6A2B3E-E027-432A-A38F-4A9AFA0389A8}" type="sibTrans" cxnId="{C274F488-8C7A-4B98-8025-1F26AE2FD5A3}">
      <dgm:prSet/>
      <dgm:spPr/>
      <dgm:t>
        <a:bodyPr/>
        <a:lstStyle/>
        <a:p>
          <a:endParaRPr lang="es-CL"/>
        </a:p>
      </dgm:t>
    </dgm:pt>
    <dgm:pt modelId="{3893ED7E-E4E2-4B77-846B-0A467B5669A5}">
      <dgm:prSet phldrT="[Texto]" custT="1"/>
      <dgm:spPr/>
      <dgm:t>
        <a:bodyPr/>
        <a:lstStyle/>
        <a:p>
          <a:r>
            <a:rPr lang="es-CL" sz="3200" dirty="0" smtClean="0"/>
            <a:t>Corresponsabilidad y autocuidado</a:t>
          </a:r>
          <a:endParaRPr lang="es-CL" sz="3200" dirty="0"/>
        </a:p>
      </dgm:t>
    </dgm:pt>
    <dgm:pt modelId="{88050370-B32F-4B09-A3DB-654E5B1E6390}" type="parTrans" cxnId="{BFE0F3C4-78B1-4347-BADD-5C2BEEEAE483}">
      <dgm:prSet/>
      <dgm:spPr/>
      <dgm:t>
        <a:bodyPr/>
        <a:lstStyle/>
        <a:p>
          <a:endParaRPr lang="es-CL"/>
        </a:p>
      </dgm:t>
    </dgm:pt>
    <dgm:pt modelId="{832EFC2E-FF2A-4982-83C0-FA20CD0B82A3}" type="sibTrans" cxnId="{BFE0F3C4-78B1-4347-BADD-5C2BEEEAE483}">
      <dgm:prSet/>
      <dgm:spPr/>
      <dgm:t>
        <a:bodyPr/>
        <a:lstStyle/>
        <a:p>
          <a:endParaRPr lang="es-CL"/>
        </a:p>
      </dgm:t>
    </dgm:pt>
    <dgm:pt modelId="{2641527C-5FDD-433D-BA60-662A37081725}">
      <dgm:prSet phldrT="[Texto]" custT="1"/>
      <dgm:spPr/>
      <dgm:t>
        <a:bodyPr/>
        <a:lstStyle/>
        <a:p>
          <a:r>
            <a:rPr lang="es-CL" sz="3200" dirty="0" smtClean="0"/>
            <a:t>Mantenerse conectados</a:t>
          </a:r>
        </a:p>
        <a:p>
          <a:endParaRPr lang="es-CL" sz="2200" dirty="0"/>
        </a:p>
      </dgm:t>
    </dgm:pt>
    <dgm:pt modelId="{4E64F4AA-7D06-4E78-8922-B026A1947C2A}" type="parTrans" cxnId="{08850C4E-2BAF-40EA-A7C0-B2CEED042FD9}">
      <dgm:prSet/>
      <dgm:spPr/>
      <dgm:t>
        <a:bodyPr/>
        <a:lstStyle/>
        <a:p>
          <a:endParaRPr lang="es-CL"/>
        </a:p>
      </dgm:t>
    </dgm:pt>
    <dgm:pt modelId="{672B2B69-752F-43F0-A792-EA6A31D3D812}" type="sibTrans" cxnId="{08850C4E-2BAF-40EA-A7C0-B2CEED042FD9}">
      <dgm:prSet/>
      <dgm:spPr/>
      <dgm:t>
        <a:bodyPr/>
        <a:lstStyle/>
        <a:p>
          <a:endParaRPr lang="es-CL"/>
        </a:p>
      </dgm:t>
    </dgm:pt>
    <dgm:pt modelId="{D884231F-D379-49A0-A1B7-4204D300CA14}" type="pres">
      <dgm:prSet presAssocID="{2138E0D8-28F4-4029-8769-CAFA8DE507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9AC2801-2E47-4556-9F1D-3BAA1BB5753E}" type="pres">
      <dgm:prSet presAssocID="{71F3528D-0A08-4661-AF18-2393370B66BE}" presName="composite" presStyleCnt="0"/>
      <dgm:spPr/>
    </dgm:pt>
    <dgm:pt modelId="{1ADDB845-5291-4BCE-A3DF-67D7F4C7F99D}" type="pres">
      <dgm:prSet presAssocID="{71F3528D-0A08-4661-AF18-2393370B66BE}" presName="imgShp" presStyleLbl="fgImgPlace1" presStyleIdx="0" presStyleCnt="4"/>
      <dgm:spPr/>
    </dgm:pt>
    <dgm:pt modelId="{9506FBD6-A37F-453C-86D4-C51FBC6DFD84}" type="pres">
      <dgm:prSet presAssocID="{71F3528D-0A08-4661-AF18-2393370B66B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6DB004-FE3C-44EA-B230-671AD435C8F6}" type="pres">
      <dgm:prSet presAssocID="{71CF278D-C724-4368-AFC1-7B489CEA26C2}" presName="spacing" presStyleCnt="0"/>
      <dgm:spPr/>
    </dgm:pt>
    <dgm:pt modelId="{BEAF4D69-2487-43FF-950F-128B0C9B060F}" type="pres">
      <dgm:prSet presAssocID="{967F7E11-CD79-4292-B7D8-CAF2D8B1B5BA}" presName="composite" presStyleCnt="0"/>
      <dgm:spPr/>
    </dgm:pt>
    <dgm:pt modelId="{FB6E587B-A8C6-4C56-B792-B3BFBFE06DA4}" type="pres">
      <dgm:prSet presAssocID="{967F7E11-CD79-4292-B7D8-CAF2D8B1B5BA}" presName="imgShp" presStyleLbl="fgImgPlace1" presStyleIdx="1" presStyleCnt="4"/>
      <dgm:spPr/>
    </dgm:pt>
    <dgm:pt modelId="{5512E60E-67DF-44BA-87A0-92B911AB8F7A}" type="pres">
      <dgm:prSet presAssocID="{967F7E11-CD79-4292-B7D8-CAF2D8B1B5B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7F4C3D-BC7B-468F-8669-D0A2AB5DF787}" type="pres">
      <dgm:prSet presAssocID="{5C6A2B3E-E027-432A-A38F-4A9AFA0389A8}" presName="spacing" presStyleCnt="0"/>
      <dgm:spPr/>
    </dgm:pt>
    <dgm:pt modelId="{0D50A09A-0ACE-4AC4-B37F-C0E3EB6B7EED}" type="pres">
      <dgm:prSet presAssocID="{3893ED7E-E4E2-4B77-846B-0A467B5669A5}" presName="composite" presStyleCnt="0"/>
      <dgm:spPr/>
    </dgm:pt>
    <dgm:pt modelId="{6E252A4D-EF48-40AF-BF88-324E1F39D39E}" type="pres">
      <dgm:prSet presAssocID="{3893ED7E-E4E2-4B77-846B-0A467B5669A5}" presName="imgShp" presStyleLbl="fgImgPlace1" presStyleIdx="2" presStyleCnt="4"/>
      <dgm:spPr/>
    </dgm:pt>
    <dgm:pt modelId="{7C41FC90-CD8C-44BB-9CA7-B1544853249E}" type="pres">
      <dgm:prSet presAssocID="{3893ED7E-E4E2-4B77-846B-0A467B5669A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52ADC6-DC67-4186-9A0A-3CECCDFC8611}" type="pres">
      <dgm:prSet presAssocID="{832EFC2E-FF2A-4982-83C0-FA20CD0B82A3}" presName="spacing" presStyleCnt="0"/>
      <dgm:spPr/>
    </dgm:pt>
    <dgm:pt modelId="{F6627EC6-EDC3-49C8-9E04-1A78D24497F4}" type="pres">
      <dgm:prSet presAssocID="{2641527C-5FDD-433D-BA60-662A37081725}" presName="composite" presStyleCnt="0"/>
      <dgm:spPr/>
    </dgm:pt>
    <dgm:pt modelId="{67D00314-1012-4530-8C8D-B77D5736655F}" type="pres">
      <dgm:prSet presAssocID="{2641527C-5FDD-433D-BA60-662A37081725}" presName="imgShp" presStyleLbl="fgImgPlace1" presStyleIdx="3" presStyleCnt="4"/>
      <dgm:spPr/>
    </dgm:pt>
    <dgm:pt modelId="{EB2D93F8-EC06-4820-8DA9-F29E2B5B1303}" type="pres">
      <dgm:prSet presAssocID="{2641527C-5FDD-433D-BA60-662A3708172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015182E-A10C-4DC7-978B-C683FFCBC15C}" srcId="{2138E0D8-28F4-4029-8769-CAFA8DE50769}" destId="{71F3528D-0A08-4661-AF18-2393370B66BE}" srcOrd="0" destOrd="0" parTransId="{9834C9EA-78DC-4F3F-9CB0-987CD426FC9C}" sibTransId="{71CF278D-C724-4368-AFC1-7B489CEA26C2}"/>
    <dgm:cxn modelId="{08850C4E-2BAF-40EA-A7C0-B2CEED042FD9}" srcId="{2138E0D8-28F4-4029-8769-CAFA8DE50769}" destId="{2641527C-5FDD-433D-BA60-662A37081725}" srcOrd="3" destOrd="0" parTransId="{4E64F4AA-7D06-4E78-8922-B026A1947C2A}" sibTransId="{672B2B69-752F-43F0-A792-EA6A31D3D812}"/>
    <dgm:cxn modelId="{8187092D-3220-478B-8F29-334683FAC090}" type="presOf" srcId="{2138E0D8-28F4-4029-8769-CAFA8DE50769}" destId="{D884231F-D379-49A0-A1B7-4204D300CA14}" srcOrd="0" destOrd="0" presId="urn:microsoft.com/office/officeart/2005/8/layout/vList3"/>
    <dgm:cxn modelId="{802E99D6-C103-44E7-9396-1BE5184DE97B}" type="presOf" srcId="{3893ED7E-E4E2-4B77-846B-0A467B5669A5}" destId="{7C41FC90-CD8C-44BB-9CA7-B1544853249E}" srcOrd="0" destOrd="0" presId="urn:microsoft.com/office/officeart/2005/8/layout/vList3"/>
    <dgm:cxn modelId="{C274F488-8C7A-4B98-8025-1F26AE2FD5A3}" srcId="{2138E0D8-28F4-4029-8769-CAFA8DE50769}" destId="{967F7E11-CD79-4292-B7D8-CAF2D8B1B5BA}" srcOrd="1" destOrd="0" parTransId="{98B7BB1F-D4A5-43C8-AABD-48BF3811B720}" sibTransId="{5C6A2B3E-E027-432A-A38F-4A9AFA0389A8}"/>
    <dgm:cxn modelId="{BFE0F3C4-78B1-4347-BADD-5C2BEEEAE483}" srcId="{2138E0D8-28F4-4029-8769-CAFA8DE50769}" destId="{3893ED7E-E4E2-4B77-846B-0A467B5669A5}" srcOrd="2" destOrd="0" parTransId="{88050370-B32F-4B09-A3DB-654E5B1E6390}" sibTransId="{832EFC2E-FF2A-4982-83C0-FA20CD0B82A3}"/>
    <dgm:cxn modelId="{677FD29E-5273-4375-A963-BB663F7A3A5D}" type="presOf" srcId="{967F7E11-CD79-4292-B7D8-CAF2D8B1B5BA}" destId="{5512E60E-67DF-44BA-87A0-92B911AB8F7A}" srcOrd="0" destOrd="0" presId="urn:microsoft.com/office/officeart/2005/8/layout/vList3"/>
    <dgm:cxn modelId="{0DA4FB94-30F8-4BCB-B293-F3787A89CCA7}" type="presOf" srcId="{2641527C-5FDD-433D-BA60-662A37081725}" destId="{EB2D93F8-EC06-4820-8DA9-F29E2B5B1303}" srcOrd="0" destOrd="0" presId="urn:microsoft.com/office/officeart/2005/8/layout/vList3"/>
    <dgm:cxn modelId="{594304B7-3A0E-4D45-A30D-92A900F538EE}" type="presOf" srcId="{71F3528D-0A08-4661-AF18-2393370B66BE}" destId="{9506FBD6-A37F-453C-86D4-C51FBC6DFD84}" srcOrd="0" destOrd="0" presId="urn:microsoft.com/office/officeart/2005/8/layout/vList3"/>
    <dgm:cxn modelId="{61C09DCC-EB34-4248-88FD-2590FAC70494}" type="presParOf" srcId="{D884231F-D379-49A0-A1B7-4204D300CA14}" destId="{A9AC2801-2E47-4556-9F1D-3BAA1BB5753E}" srcOrd="0" destOrd="0" presId="urn:microsoft.com/office/officeart/2005/8/layout/vList3"/>
    <dgm:cxn modelId="{6B790910-308C-4AD6-BA1F-EC4DE64F00CD}" type="presParOf" srcId="{A9AC2801-2E47-4556-9F1D-3BAA1BB5753E}" destId="{1ADDB845-5291-4BCE-A3DF-67D7F4C7F99D}" srcOrd="0" destOrd="0" presId="urn:microsoft.com/office/officeart/2005/8/layout/vList3"/>
    <dgm:cxn modelId="{0B284203-F715-46CB-81FD-9C1A3B9490F4}" type="presParOf" srcId="{A9AC2801-2E47-4556-9F1D-3BAA1BB5753E}" destId="{9506FBD6-A37F-453C-86D4-C51FBC6DFD84}" srcOrd="1" destOrd="0" presId="urn:microsoft.com/office/officeart/2005/8/layout/vList3"/>
    <dgm:cxn modelId="{8C05F35E-4DB5-40F7-9B62-C37E4E45590C}" type="presParOf" srcId="{D884231F-D379-49A0-A1B7-4204D300CA14}" destId="{D66DB004-FE3C-44EA-B230-671AD435C8F6}" srcOrd="1" destOrd="0" presId="urn:microsoft.com/office/officeart/2005/8/layout/vList3"/>
    <dgm:cxn modelId="{6BB1EE66-1730-4430-8499-137E1993901C}" type="presParOf" srcId="{D884231F-D379-49A0-A1B7-4204D300CA14}" destId="{BEAF4D69-2487-43FF-950F-128B0C9B060F}" srcOrd="2" destOrd="0" presId="urn:microsoft.com/office/officeart/2005/8/layout/vList3"/>
    <dgm:cxn modelId="{CDB95B3E-FBEA-4EEF-A994-2ABA527FE89F}" type="presParOf" srcId="{BEAF4D69-2487-43FF-950F-128B0C9B060F}" destId="{FB6E587B-A8C6-4C56-B792-B3BFBFE06DA4}" srcOrd="0" destOrd="0" presId="urn:microsoft.com/office/officeart/2005/8/layout/vList3"/>
    <dgm:cxn modelId="{C20DDA1C-FB71-4B7B-AD34-7EF2E8402471}" type="presParOf" srcId="{BEAF4D69-2487-43FF-950F-128B0C9B060F}" destId="{5512E60E-67DF-44BA-87A0-92B911AB8F7A}" srcOrd="1" destOrd="0" presId="urn:microsoft.com/office/officeart/2005/8/layout/vList3"/>
    <dgm:cxn modelId="{5327F451-CFBA-435B-BD53-0FDCECA0A061}" type="presParOf" srcId="{D884231F-D379-49A0-A1B7-4204D300CA14}" destId="{747F4C3D-BC7B-468F-8669-D0A2AB5DF787}" srcOrd="3" destOrd="0" presId="urn:microsoft.com/office/officeart/2005/8/layout/vList3"/>
    <dgm:cxn modelId="{1AAC1F6A-6D19-4612-88CF-C5ED29BDC6A2}" type="presParOf" srcId="{D884231F-D379-49A0-A1B7-4204D300CA14}" destId="{0D50A09A-0ACE-4AC4-B37F-C0E3EB6B7EED}" srcOrd="4" destOrd="0" presId="urn:microsoft.com/office/officeart/2005/8/layout/vList3"/>
    <dgm:cxn modelId="{FE306E91-6AAF-4102-917B-49FCD3B883B9}" type="presParOf" srcId="{0D50A09A-0ACE-4AC4-B37F-C0E3EB6B7EED}" destId="{6E252A4D-EF48-40AF-BF88-324E1F39D39E}" srcOrd="0" destOrd="0" presId="urn:microsoft.com/office/officeart/2005/8/layout/vList3"/>
    <dgm:cxn modelId="{54F2C9BC-89FF-4208-870C-9804A26F757C}" type="presParOf" srcId="{0D50A09A-0ACE-4AC4-B37F-C0E3EB6B7EED}" destId="{7C41FC90-CD8C-44BB-9CA7-B1544853249E}" srcOrd="1" destOrd="0" presId="urn:microsoft.com/office/officeart/2005/8/layout/vList3"/>
    <dgm:cxn modelId="{81D4D549-5BF2-4A3A-8C67-A9657C64B924}" type="presParOf" srcId="{D884231F-D379-49A0-A1B7-4204D300CA14}" destId="{AE52ADC6-DC67-4186-9A0A-3CECCDFC8611}" srcOrd="5" destOrd="0" presId="urn:microsoft.com/office/officeart/2005/8/layout/vList3"/>
    <dgm:cxn modelId="{FBAD543C-EDEF-4D31-9B25-B6868EEDCDDE}" type="presParOf" srcId="{D884231F-D379-49A0-A1B7-4204D300CA14}" destId="{F6627EC6-EDC3-49C8-9E04-1A78D24497F4}" srcOrd="6" destOrd="0" presId="urn:microsoft.com/office/officeart/2005/8/layout/vList3"/>
    <dgm:cxn modelId="{CD3F16AA-039E-4F3F-80CC-6D00712F85AB}" type="presParOf" srcId="{F6627EC6-EDC3-49C8-9E04-1A78D24497F4}" destId="{67D00314-1012-4530-8C8D-B77D5736655F}" srcOrd="0" destOrd="0" presId="urn:microsoft.com/office/officeart/2005/8/layout/vList3"/>
    <dgm:cxn modelId="{BC27ABF6-29C9-467E-931D-BEA80F14A640}" type="presParOf" srcId="{F6627EC6-EDC3-49C8-9E04-1A78D24497F4}" destId="{EB2D93F8-EC06-4820-8DA9-F29E2B5B13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6FBD6-A37F-453C-86D4-C51FBC6DFD84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Ajustar expectativas</a:t>
          </a:r>
          <a:endParaRPr lang="es-CL" sz="3200" kern="1200" dirty="0"/>
        </a:p>
      </dsp:txBody>
      <dsp:txXfrm rot="10800000">
        <a:off x="1840187" y="2573"/>
        <a:ext cx="5241819" cy="923459"/>
      </dsp:txXfrm>
    </dsp:sp>
    <dsp:sp modelId="{1ADDB845-5291-4BCE-A3DF-67D7F4C7F99D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2E60E-67DF-44BA-87A0-92B911AB8F7A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Adaptar recomendaciones	</a:t>
          </a:r>
          <a:endParaRPr lang="es-CL" sz="3200" kern="1200" dirty="0"/>
        </a:p>
      </dsp:txBody>
      <dsp:txXfrm rot="10800000">
        <a:off x="1840187" y="1201692"/>
        <a:ext cx="5241819" cy="923459"/>
      </dsp:txXfrm>
    </dsp:sp>
    <dsp:sp modelId="{FB6E587B-A8C6-4C56-B792-B3BFBFE06DA4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1FC90-CD8C-44BB-9CA7-B1544853249E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Corresponsabilidad y autocuidado</a:t>
          </a:r>
          <a:endParaRPr lang="es-CL" sz="3200" kern="1200" dirty="0"/>
        </a:p>
      </dsp:txBody>
      <dsp:txXfrm rot="10800000">
        <a:off x="1840187" y="2400811"/>
        <a:ext cx="5241819" cy="923459"/>
      </dsp:txXfrm>
    </dsp:sp>
    <dsp:sp modelId="{6E252A4D-EF48-40AF-BF88-324E1F39D39E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D93F8-EC06-4820-8DA9-F29E2B5B1303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Mantenerse conectados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 dirty="0"/>
        </a:p>
      </dsp:txBody>
      <dsp:txXfrm rot="10800000">
        <a:off x="1840187" y="3599929"/>
        <a:ext cx="5241819" cy="923459"/>
      </dsp:txXfrm>
    </dsp:sp>
    <dsp:sp modelId="{67D00314-1012-4530-8C8D-B77D5736655F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31F5-A198-443B-B0D4-CEAAC8AB7959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FB2D-EF62-46A6-9996-CDE177FBC4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32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19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53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43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48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17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69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5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1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8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50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4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3AA6-CB4E-46BB-AA6B-0F812EA998CC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850F-DE9D-47AC-8C67-30CA19240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8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hyperlink" Target="http://www.crecontigo.c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Teletrabajo y crianza durante la pandemia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0598" y="5301208"/>
            <a:ext cx="6400800" cy="1368152"/>
          </a:xfrm>
        </p:spPr>
        <p:txBody>
          <a:bodyPr>
            <a:normAutofit/>
          </a:bodyPr>
          <a:lstStyle/>
          <a:p>
            <a:r>
              <a:rPr lang="es-CL" sz="1800" dirty="0" err="1" smtClean="0"/>
              <a:t>Ps</a:t>
            </a:r>
            <a:r>
              <a:rPr lang="es-CL" sz="1800" dirty="0" smtClean="0"/>
              <a:t>. Claudia Zamora Reszczynski</a:t>
            </a:r>
          </a:p>
          <a:p>
            <a:r>
              <a:rPr lang="es-CL" sz="1800" dirty="0" smtClean="0"/>
              <a:t>Chile Crece Contigo</a:t>
            </a:r>
          </a:p>
          <a:p>
            <a:r>
              <a:rPr lang="es-CL" sz="1800" dirty="0" smtClean="0"/>
              <a:t>Subsecretaría de la Niñez</a:t>
            </a:r>
          </a:p>
          <a:p>
            <a:r>
              <a:rPr lang="es-CL" sz="1800" dirty="0" smtClean="0"/>
              <a:t>Ministerio de Desarrollo Social y Familia</a:t>
            </a:r>
            <a:endParaRPr lang="es-CL" sz="1800" dirty="0"/>
          </a:p>
        </p:txBody>
      </p:sp>
      <p:pic>
        <p:nvPicPr>
          <p:cNvPr id="1026" name="Picture 2" descr="Z:\LOGOS\CHCC\CH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0246"/>
            <a:ext cx="2306189" cy="12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03" y="476672"/>
            <a:ext cx="2116745" cy="18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1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9394"/>
            <a:ext cx="6643688" cy="72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altLang="es-CL" sz="3700" b="1" i="1" dirty="0" smtClean="0">
                <a:latin typeface="Trebuchet MS" panose="020B0603020202020204" pitchFamily="34" charset="0"/>
                <a:ea typeface="ヒラギノ角ゴ Pro W3"/>
                <a:cs typeface="Verdana" panose="020B0604030504040204" pitchFamily="34" charset="0"/>
              </a:rPr>
              <a:t>Lo que se les pide a las familias…</a:t>
            </a:r>
            <a:r>
              <a:rPr lang="es-CL" altLang="es-CL" sz="2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ヒラギノ角ゴ Pro W3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8" y="1342662"/>
            <a:ext cx="2909057" cy="2820169"/>
          </a:xfrm>
          <a:prstGeom prst="rect">
            <a:avLst/>
          </a:prstGeom>
        </p:spPr>
      </p:pic>
      <p:pic>
        <p:nvPicPr>
          <p:cNvPr id="7" name="Picture 2" descr="Z:\LOGOS\CHCC\CH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1706823" cy="9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6288">
            <a:off x="6369591" y="1033264"/>
            <a:ext cx="3171825" cy="2819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8022">
            <a:off x="5039800" y="3931754"/>
            <a:ext cx="4096412" cy="26428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806" y="1069034"/>
            <a:ext cx="3683116" cy="26130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095" y="4265945"/>
            <a:ext cx="3004449" cy="24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678096"/>
            <a:ext cx="4691127" cy="31462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35" y="710114"/>
            <a:ext cx="3557667" cy="2916793"/>
          </a:xfrm>
          <a:prstGeom prst="rect">
            <a:avLst/>
          </a:prstGeom>
        </p:spPr>
      </p:pic>
      <p:pic>
        <p:nvPicPr>
          <p:cNvPr id="6" name="Picture 2" descr="Z:\LOGOS\CHCC\CH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0"/>
            <a:ext cx="1706823" cy="9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7221"/>
            <a:ext cx="6643688" cy="63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altLang="es-CL" sz="2800" b="1" i="1" dirty="0" smtClean="0">
                <a:latin typeface="Trebuchet MS" panose="020B0603020202020204" pitchFamily="34" charset="0"/>
                <a:ea typeface="ヒラギノ角ゴ Pro W3"/>
                <a:cs typeface="Verdana" panose="020B0604030504040204" pitchFamily="34" charset="0"/>
              </a:rPr>
              <a:t>¿Pueden hacerlo todas las familias?</a:t>
            </a:r>
            <a:r>
              <a:rPr lang="es-CL" altLang="es-CL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ヒラギノ角ゴ Pro W3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33" y="4221088"/>
            <a:ext cx="2232248" cy="25559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15" y="4008064"/>
            <a:ext cx="3135218" cy="19412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566" y="3565878"/>
            <a:ext cx="2380580" cy="33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5" y="600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2800" b="1" dirty="0" smtClean="0"/>
              <a:t>Mensajes clave para familias en </a:t>
            </a:r>
            <a:br>
              <a:rPr lang="es-CL" sz="2800" b="1" dirty="0" smtClean="0"/>
            </a:br>
            <a:r>
              <a:rPr lang="es-CL" sz="2800" b="1" dirty="0" smtClean="0"/>
              <a:t>cuarentena/aislamiento </a:t>
            </a:r>
            <a:r>
              <a:rPr lang="es-CL" sz="2800" b="1" dirty="0" smtClean="0"/>
              <a:t>con niños(as)</a:t>
            </a:r>
            <a:endParaRPr lang="es-CL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16928"/>
              </p:ext>
            </p:extLst>
          </p:nvPr>
        </p:nvGraphicFramePr>
        <p:xfrm>
          <a:off x="-900608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a imagen puede contener: una o varias person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186">
            <a:off x="5966547" y="1235329"/>
            <a:ext cx="2914469" cy="4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LOGOS\CHCC\CHC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91220"/>
            <a:ext cx="1440160" cy="7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5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L" sz="3600" b="1" i="1" dirty="0" smtClean="0"/>
              <a:t>Aprendizajes sobre Teletrabajo de Emergencia y Crianza</a:t>
            </a:r>
            <a:endParaRPr lang="es-CL" sz="36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960" b="45814"/>
          <a:stretch/>
        </p:blipFill>
        <p:spPr>
          <a:xfrm>
            <a:off x="3707904" y="4583460"/>
            <a:ext cx="5280248" cy="2304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" t="1153" r="-1" b="20768"/>
          <a:stretch/>
        </p:blipFill>
        <p:spPr>
          <a:xfrm>
            <a:off x="35497" y="1196752"/>
            <a:ext cx="5472608" cy="3531558"/>
          </a:xfrm>
          <a:prstGeom prst="rect">
            <a:avLst/>
          </a:prstGeom>
        </p:spPr>
      </p:pic>
      <p:pic>
        <p:nvPicPr>
          <p:cNvPr id="6" name="Picture 2" descr="Z:\LOGOS\CHCC\CH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91220"/>
            <a:ext cx="1440160" cy="7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70" y="3209636"/>
            <a:ext cx="2446780" cy="365634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81" y="6539"/>
            <a:ext cx="7984058" cy="650502"/>
          </a:xfrm>
        </p:spPr>
        <p:txBody>
          <a:bodyPr>
            <a:normAutofit/>
          </a:bodyPr>
          <a:lstStyle/>
          <a:p>
            <a:pPr algn="l" defTabSz="914400" eaLnBrk="1" hangingPunct="1"/>
            <a:r>
              <a:rPr lang="es-CL" altLang="es-CL" sz="2800" b="1" dirty="0" smtClean="0">
                <a:latin typeface="Trebuchet MS" panose="020B0603020202020204" pitchFamily="34" charset="0"/>
                <a:ea typeface="ヒラギノ角ゴ Pro W3"/>
                <a:cs typeface="Verdana" panose="020B0604030504040204" pitchFamily="34" charset="0"/>
              </a:rPr>
              <a:t>Recursos de apoyo online </a:t>
            </a:r>
            <a:endParaRPr lang="es-CL" altLang="es-CL" sz="2800" b="1" dirty="0" smtClean="0">
              <a:solidFill>
                <a:schemeClr val="bg1"/>
              </a:solidFill>
              <a:latin typeface="Trebuchet MS" panose="020B0603020202020204" pitchFamily="34" charset="0"/>
              <a:ea typeface="ヒラギノ角ゴ Pro W3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8935">
            <a:off x="371293" y="953487"/>
            <a:ext cx="3873704" cy="243247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55986" y="848608"/>
            <a:ext cx="309634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dirty="0" smtClean="0">
                <a:hlinkClick r:id="rId4"/>
              </a:rPr>
              <a:t>www.crecontigo.cl</a:t>
            </a:r>
            <a:endParaRPr lang="es-CL" sz="2800" dirty="0" smtClean="0"/>
          </a:p>
          <a:p>
            <a:r>
              <a:rPr lang="es-CL" sz="2800" dirty="0" smtClean="0"/>
              <a:t>FONOINFANCIA</a:t>
            </a:r>
          </a:p>
          <a:p>
            <a:r>
              <a:rPr lang="es-CL" sz="2800" dirty="0" smtClean="0"/>
              <a:t>Facebook </a:t>
            </a:r>
            <a:r>
              <a:rPr lang="es-CL" sz="2800" dirty="0" err="1" smtClean="0"/>
              <a:t>ChCC</a:t>
            </a:r>
            <a:endParaRPr lang="es-CL" sz="2800" dirty="0" smtClean="0"/>
          </a:p>
          <a:p>
            <a:r>
              <a:rPr lang="es-CL" sz="2800" dirty="0" smtClean="0"/>
              <a:t>Instagram </a:t>
            </a:r>
            <a:r>
              <a:rPr lang="es-CL" sz="2800" dirty="0" err="1" smtClean="0"/>
              <a:t>ChCC</a:t>
            </a:r>
            <a:endParaRPr lang="es-CL" sz="2800" dirty="0" smtClean="0"/>
          </a:p>
          <a:p>
            <a:r>
              <a:rPr lang="es-CL" sz="2800" dirty="0" smtClean="0"/>
              <a:t>Eventos Live</a:t>
            </a:r>
            <a:endParaRPr lang="es-CL" sz="2800" dirty="0"/>
          </a:p>
        </p:txBody>
      </p:sp>
      <p:pic>
        <p:nvPicPr>
          <p:cNvPr id="8" name="Picture 2" descr="Z:\LOGOS\CHCC\CHC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91220"/>
            <a:ext cx="1440160" cy="7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14" y="3994831"/>
            <a:ext cx="2844316" cy="24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403648" y="4069790"/>
            <a:ext cx="635793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n-lt"/>
                <a:ea typeface="ＭＳ Ｐゴシック" pitchFamily="1" charset="-128"/>
              </a:rPr>
              <a:t>   </a:t>
            </a:r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</a:rPr>
              <a:t>Muchas 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</a:rPr>
              <a:t>Gracias</a:t>
            </a:r>
          </a:p>
          <a:p>
            <a:pPr algn="ctr" eaLnBrk="0" hangingPunct="0">
              <a:defRPr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1" charset="-128"/>
              </a:rPr>
              <a:t>www.crececontigo.cl</a:t>
            </a:r>
            <a:endParaRPr lang="es-E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pitchFamily="1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8" y="544655"/>
            <a:ext cx="7363378" cy="3456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54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7469</TotalTime>
  <Words>77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Verdana</vt:lpstr>
      <vt:lpstr>ヒラギノ角ゴ Pro W3</vt:lpstr>
      <vt:lpstr>Tema de Office</vt:lpstr>
      <vt:lpstr>Teletrabajo y crianza durante la pandemia</vt:lpstr>
      <vt:lpstr>Presentación de PowerPoint</vt:lpstr>
      <vt:lpstr>Presentación de PowerPoint</vt:lpstr>
      <vt:lpstr>Mensajes clave para familias en  cuarentena/aislamiento con niños(as)</vt:lpstr>
      <vt:lpstr>Aprendizajes sobre Teletrabajo de Emergencia y Crianza</vt:lpstr>
      <vt:lpstr>Recursos de apoyo online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Andrea Zamora Reszczynski</dc:creator>
  <cp:lastModifiedBy>Claudia</cp:lastModifiedBy>
  <cp:revision>85</cp:revision>
  <dcterms:created xsi:type="dcterms:W3CDTF">2020-04-07T13:06:31Z</dcterms:created>
  <dcterms:modified xsi:type="dcterms:W3CDTF">2020-04-28T15:28:10Z</dcterms:modified>
</cp:coreProperties>
</file>