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305" r:id="rId4"/>
    <p:sldId id="259" r:id="rId5"/>
    <p:sldId id="306" r:id="rId6"/>
    <p:sldId id="307" r:id="rId7"/>
    <p:sldId id="290" r:id="rId8"/>
    <p:sldId id="312" r:id="rId9"/>
    <p:sldId id="308" r:id="rId10"/>
    <p:sldId id="309" r:id="rId11"/>
    <p:sldId id="311" r:id="rId12"/>
    <p:sldId id="310" r:id="rId13"/>
  </p:sldIdLst>
  <p:sldSz cx="9144000" cy="5143500" type="screen16x9"/>
  <p:notesSz cx="6858000" cy="9144000"/>
  <p:embeddedFontLst>
    <p:embeddedFont>
      <p:font typeface="Barlow" panose="020B0604020202020204" charset="0"/>
      <p:regular r:id="rId15"/>
      <p:bold r:id="rId16"/>
      <p:italic r:id="rId17"/>
      <p:boldItalic r:id="rId18"/>
    </p:embeddedFont>
    <p:embeddedFont>
      <p:font typeface="Barri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Fira Sans Condensed Medium" panose="020B0604020202020204" charset="0"/>
      <p:regular r:id="rId28"/>
      <p:bold r:id="rId29"/>
      <p:italic r:id="rId30"/>
      <p:boldItalic r:id="rId31"/>
    </p:embeddedFont>
    <p:embeddedFont>
      <p:font typeface="Squada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2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FF8A72"/>
    <a:srgbClr val="1FEDD0"/>
    <a:srgbClr val="FB7329"/>
    <a:srgbClr val="FFFFFF"/>
    <a:srgbClr val="F3F1F2"/>
    <a:srgbClr val="68B9B3"/>
    <a:srgbClr val="E3E5EE"/>
    <a:srgbClr val="F3F3F3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2931CB-9EDC-47F0-901F-7A6A374DF178}">
  <a:tblStyle styleId="{3F2931CB-9EDC-47F0-901F-7A6A374DF1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66"/>
    <p:restoredTop sz="94643"/>
  </p:normalViewPr>
  <p:slideViewPr>
    <p:cSldViewPr snapToGrid="0">
      <p:cViewPr varScale="1">
        <p:scale>
          <a:sx n="82" d="100"/>
          <a:sy n="82" d="100"/>
        </p:scale>
        <p:origin x="316" y="36"/>
      </p:cViewPr>
      <p:guideLst>
        <p:guide orient="horz" pos="13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Cobertura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Matrícula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Sala Cuna (0 - 1 años)</c:v>
                </c:pt>
                <c:pt idx="1">
                  <c:v>Nivel Medio (2 - 3 años)</c:v>
                </c:pt>
                <c:pt idx="2">
                  <c:v>Nivel de Transición (4 - 5 años)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94375</c:v>
                </c:pt>
                <c:pt idx="1">
                  <c:v>248678</c:v>
                </c:pt>
                <c:pt idx="2">
                  <c:v>473761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F-AD40-AB62-4E72DF73BA81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Población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Sala Cuna (0 - 1 años)</c:v>
                </c:pt>
                <c:pt idx="1">
                  <c:v>Nivel Medio (2 - 3 años)</c:v>
                </c:pt>
                <c:pt idx="2">
                  <c:v>Nivel de Transición (4 - 5 años)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365065</c:v>
                </c:pt>
                <c:pt idx="1">
                  <c:v>238223</c:v>
                </c:pt>
                <c:pt idx="2">
                  <c:v>33863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F-AD40-AB62-4E72DF73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427360"/>
        <c:axId val="527412768"/>
      </c:barChart>
      <c:catAx>
        <c:axId val="5534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L"/>
          </a:p>
        </c:txPr>
        <c:crossAx val="527412768"/>
        <c:crosses val="autoZero"/>
        <c:auto val="1"/>
        <c:lblAlgn val="ctr"/>
        <c:lblOffset val="100"/>
        <c:noMultiLvlLbl val="0"/>
      </c:catAx>
      <c:valAx>
        <c:axId val="52741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L"/>
          </a:p>
        </c:txPr>
        <c:crossAx val="55342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 Gothic" panose="020B0502020202020204" pitchFamily="34" charset="0"/>
        </a:defRPr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1c2cc5d7f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1c2cc5d7f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efa5291_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efa5291_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51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efa5291_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efa5291_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51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1c2cc5d7f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1c2cc5d7f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0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efa5291_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efa5291_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efa5291_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efa5291_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88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5fa156ea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5fa156ea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5fa156ea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5fa156ea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5fa156ea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5fa156ea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61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efa5291_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efa5291_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75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efa5291_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efa5291_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09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efa5291_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efa5291_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35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4526925" y="1744900"/>
            <a:ext cx="3663600" cy="21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rgbClr val="FF8B7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5099634" y="3680282"/>
            <a:ext cx="30909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2">
    <p:bg>
      <p:bgPr>
        <a:solidFill>
          <a:srgbClr val="65C7B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124200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9375" y="1528850"/>
            <a:ext cx="6385200" cy="22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9874" y="3551447"/>
            <a:ext cx="2912" cy="8471"/>
          </a:xfrm>
          <a:custGeom>
            <a:avLst/>
            <a:gdLst/>
            <a:ahLst/>
            <a:cxnLst/>
            <a:rect l="l" t="t" r="r" b="b"/>
            <a:pathLst>
              <a:path w="44" h="128" extrusionOk="0">
                <a:moveTo>
                  <a:pt x="0" y="1"/>
                </a:moveTo>
                <a:lnTo>
                  <a:pt x="44" y="127"/>
                </a:lnTo>
                <a:cubicBezTo>
                  <a:pt x="25" y="66"/>
                  <a:pt x="11" y="30"/>
                  <a:pt x="0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71741" y="3487321"/>
            <a:ext cx="2250" cy="2846"/>
          </a:xfrm>
          <a:custGeom>
            <a:avLst/>
            <a:gdLst/>
            <a:ahLst/>
            <a:cxnLst/>
            <a:rect l="l" t="t" r="r" b="b"/>
            <a:pathLst>
              <a:path w="34" h="43" extrusionOk="0">
                <a:moveTo>
                  <a:pt x="0" y="1"/>
                </a:moveTo>
                <a:lnTo>
                  <a:pt x="0" y="1"/>
                </a:lnTo>
                <a:cubicBezTo>
                  <a:pt x="15" y="27"/>
                  <a:pt x="26" y="42"/>
                  <a:pt x="31" y="42"/>
                </a:cubicBezTo>
                <a:cubicBezTo>
                  <a:pt x="34" y="42"/>
                  <a:pt x="34" y="35"/>
                  <a:pt x="30" y="19"/>
                </a:cubicBezTo>
                <a:lnTo>
                  <a:pt x="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55600" y="3576462"/>
            <a:ext cx="5360" cy="16544"/>
          </a:xfrm>
          <a:custGeom>
            <a:avLst/>
            <a:gdLst/>
            <a:ahLst/>
            <a:cxnLst/>
            <a:rect l="l" t="t" r="r" b="b"/>
            <a:pathLst>
              <a:path w="81" h="250" extrusionOk="0">
                <a:moveTo>
                  <a:pt x="1" y="1"/>
                </a:moveTo>
                <a:cubicBezTo>
                  <a:pt x="16" y="59"/>
                  <a:pt x="41" y="138"/>
                  <a:pt x="80" y="250"/>
                </a:cubicBezTo>
                <a:lnTo>
                  <a:pt x="1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861537" y="3600087"/>
            <a:ext cx="4103" cy="10985"/>
          </a:xfrm>
          <a:custGeom>
            <a:avLst/>
            <a:gdLst/>
            <a:ahLst/>
            <a:cxnLst/>
            <a:rect l="l" t="t" r="r" b="b"/>
            <a:pathLst>
              <a:path w="62" h="166" extrusionOk="0">
                <a:moveTo>
                  <a:pt x="0" y="1"/>
                </a:moveTo>
                <a:lnTo>
                  <a:pt x="0" y="1"/>
                </a:lnTo>
                <a:cubicBezTo>
                  <a:pt x="10" y="138"/>
                  <a:pt x="20" y="165"/>
                  <a:pt x="31" y="165"/>
                </a:cubicBezTo>
                <a:cubicBezTo>
                  <a:pt x="39" y="165"/>
                  <a:pt x="47" y="154"/>
                  <a:pt x="55" y="154"/>
                </a:cubicBezTo>
                <a:cubicBezTo>
                  <a:pt x="57" y="154"/>
                  <a:pt x="59" y="154"/>
                  <a:pt x="62" y="156"/>
                </a:cubicBezTo>
                <a:lnTo>
                  <a:pt x="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173364" y="4099790"/>
            <a:ext cx="529" cy="2978"/>
          </a:xfrm>
          <a:custGeom>
            <a:avLst/>
            <a:gdLst/>
            <a:ahLst/>
            <a:cxnLst/>
            <a:rect l="l" t="t" r="r" b="b"/>
            <a:pathLst>
              <a:path w="8" h="45" extrusionOk="0">
                <a:moveTo>
                  <a:pt x="0" y="1"/>
                </a:moveTo>
                <a:lnTo>
                  <a:pt x="0" y="44"/>
                </a:lnTo>
                <a:cubicBezTo>
                  <a:pt x="1" y="44"/>
                  <a:pt x="2" y="44"/>
                  <a:pt x="2" y="44"/>
                </a:cubicBezTo>
                <a:cubicBezTo>
                  <a:pt x="7" y="44"/>
                  <a:pt x="7" y="28"/>
                  <a:pt x="0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332252" y="4336373"/>
            <a:ext cx="2052" cy="463"/>
          </a:xfrm>
          <a:custGeom>
            <a:avLst/>
            <a:gdLst/>
            <a:ahLst/>
            <a:cxnLst/>
            <a:rect l="l" t="t" r="r" b="b"/>
            <a:pathLst>
              <a:path w="31" h="7" extrusionOk="0">
                <a:moveTo>
                  <a:pt x="0" y="0"/>
                </a:moveTo>
                <a:cubicBezTo>
                  <a:pt x="18" y="5"/>
                  <a:pt x="27" y="7"/>
                  <a:pt x="28" y="7"/>
                </a:cubicBezTo>
                <a:cubicBezTo>
                  <a:pt x="30" y="7"/>
                  <a:pt x="23" y="4"/>
                  <a:pt x="1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003818" y="3482093"/>
            <a:ext cx="794" cy="6750"/>
          </a:xfrm>
          <a:custGeom>
            <a:avLst/>
            <a:gdLst/>
            <a:ahLst/>
            <a:cxnLst/>
            <a:rect l="l" t="t" r="r" b="b"/>
            <a:pathLst>
              <a:path w="12" h="102" extrusionOk="0">
                <a:moveTo>
                  <a:pt x="12" y="0"/>
                </a:moveTo>
                <a:cubicBezTo>
                  <a:pt x="8" y="8"/>
                  <a:pt x="5" y="18"/>
                  <a:pt x="0" y="26"/>
                </a:cubicBezTo>
                <a:cubicBezTo>
                  <a:pt x="4" y="80"/>
                  <a:pt x="6" y="101"/>
                  <a:pt x="8" y="101"/>
                </a:cubicBezTo>
                <a:cubicBezTo>
                  <a:pt x="11" y="101"/>
                  <a:pt x="12" y="58"/>
                  <a:pt x="12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544946" y="4004958"/>
            <a:ext cx="265" cy="993"/>
          </a:xfrm>
          <a:custGeom>
            <a:avLst/>
            <a:gdLst/>
            <a:ahLst/>
            <a:cxnLst/>
            <a:rect l="l" t="t" r="r" b="b"/>
            <a:pathLst>
              <a:path w="4" h="15" extrusionOk="0">
                <a:moveTo>
                  <a:pt x="4" y="0"/>
                </a:moveTo>
                <a:lnTo>
                  <a:pt x="0" y="4"/>
                </a:lnTo>
                <a:cubicBezTo>
                  <a:pt x="0" y="7"/>
                  <a:pt x="4" y="11"/>
                  <a:pt x="4" y="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543490" y="3975840"/>
            <a:ext cx="11713" cy="29184"/>
          </a:xfrm>
          <a:custGeom>
            <a:avLst/>
            <a:gdLst/>
            <a:ahLst/>
            <a:cxnLst/>
            <a:rect l="l" t="t" r="r" b="b"/>
            <a:pathLst>
              <a:path w="177" h="441" extrusionOk="0">
                <a:moveTo>
                  <a:pt x="1" y="1"/>
                </a:moveTo>
                <a:lnTo>
                  <a:pt x="1" y="1"/>
                </a:lnTo>
                <a:cubicBezTo>
                  <a:pt x="58" y="191"/>
                  <a:pt x="47" y="299"/>
                  <a:pt x="26" y="440"/>
                </a:cubicBezTo>
                <a:cubicBezTo>
                  <a:pt x="76" y="393"/>
                  <a:pt x="126" y="347"/>
                  <a:pt x="177" y="299"/>
                </a:cubicBezTo>
                <a:lnTo>
                  <a:pt x="87" y="148"/>
                </a:lnTo>
                <a:lnTo>
                  <a:pt x="1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81932" y="3523123"/>
            <a:ext cx="1324" cy="4103"/>
          </a:xfrm>
          <a:custGeom>
            <a:avLst/>
            <a:gdLst/>
            <a:ahLst/>
            <a:cxnLst/>
            <a:rect l="l" t="t" r="r" b="b"/>
            <a:pathLst>
              <a:path w="20" h="62" extrusionOk="0">
                <a:moveTo>
                  <a:pt x="1" y="0"/>
                </a:moveTo>
                <a:cubicBezTo>
                  <a:pt x="9" y="22"/>
                  <a:pt x="12" y="40"/>
                  <a:pt x="19" y="62"/>
                </a:cubicBezTo>
                <a:cubicBezTo>
                  <a:pt x="12" y="36"/>
                  <a:pt x="9" y="18"/>
                  <a:pt x="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1164562" y="4042150"/>
            <a:ext cx="66" cy="1721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0" y="25"/>
                </a:moveTo>
                <a:lnTo>
                  <a:pt x="0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58228" y="3472034"/>
            <a:ext cx="265" cy="2250"/>
          </a:xfrm>
          <a:custGeom>
            <a:avLst/>
            <a:gdLst/>
            <a:ahLst/>
            <a:cxnLst/>
            <a:rect l="l" t="t" r="r" b="b"/>
            <a:pathLst>
              <a:path w="4" h="34" extrusionOk="0">
                <a:moveTo>
                  <a:pt x="3" y="34"/>
                </a:moveTo>
                <a:cubicBezTo>
                  <a:pt x="0" y="23"/>
                  <a:pt x="0" y="12"/>
                  <a:pt x="0" y="1"/>
                </a:cubicBezTo>
                <a:cubicBezTo>
                  <a:pt x="0" y="12"/>
                  <a:pt x="0" y="23"/>
                  <a:pt x="3" y="34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561821" y="3588969"/>
            <a:ext cx="1787" cy="4302"/>
          </a:xfrm>
          <a:custGeom>
            <a:avLst/>
            <a:gdLst/>
            <a:ahLst/>
            <a:cxnLst/>
            <a:rect l="l" t="t" r="r" b="b"/>
            <a:pathLst>
              <a:path w="27" h="65" extrusionOk="0">
                <a:moveTo>
                  <a:pt x="8" y="1"/>
                </a:moveTo>
                <a:cubicBezTo>
                  <a:pt x="1" y="1"/>
                  <a:pt x="1" y="19"/>
                  <a:pt x="15" y="64"/>
                </a:cubicBezTo>
                <a:cubicBezTo>
                  <a:pt x="15" y="39"/>
                  <a:pt x="18" y="28"/>
                  <a:pt x="26" y="18"/>
                </a:cubicBezTo>
                <a:cubicBezTo>
                  <a:pt x="18" y="7"/>
                  <a:pt x="12" y="1"/>
                  <a:pt x="8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65574" y="3610344"/>
            <a:ext cx="728" cy="1985"/>
          </a:xfrm>
          <a:custGeom>
            <a:avLst/>
            <a:gdLst/>
            <a:ahLst/>
            <a:cxnLst/>
            <a:rect l="l" t="t" r="r" b="b"/>
            <a:pathLst>
              <a:path w="11" h="30" extrusionOk="0">
                <a:moveTo>
                  <a:pt x="1" y="1"/>
                </a:moveTo>
                <a:lnTo>
                  <a:pt x="11" y="29"/>
                </a:lnTo>
                <a:lnTo>
                  <a:pt x="11" y="15"/>
                </a:lnTo>
                <a:cubicBezTo>
                  <a:pt x="7" y="8"/>
                  <a:pt x="4" y="4"/>
                  <a:pt x="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37487" y="4259541"/>
            <a:ext cx="2316" cy="12706"/>
          </a:xfrm>
          <a:custGeom>
            <a:avLst/>
            <a:gdLst/>
            <a:ahLst/>
            <a:cxnLst/>
            <a:rect l="l" t="t" r="r" b="b"/>
            <a:pathLst>
              <a:path w="35" h="192" extrusionOk="0">
                <a:moveTo>
                  <a:pt x="19" y="1"/>
                </a:moveTo>
                <a:cubicBezTo>
                  <a:pt x="5" y="1"/>
                  <a:pt x="0" y="49"/>
                  <a:pt x="34" y="192"/>
                </a:cubicBezTo>
                <a:cubicBezTo>
                  <a:pt x="27" y="141"/>
                  <a:pt x="20" y="105"/>
                  <a:pt x="16" y="73"/>
                </a:cubicBezTo>
                <a:cubicBezTo>
                  <a:pt x="16" y="44"/>
                  <a:pt x="16" y="19"/>
                  <a:pt x="20" y="1"/>
                </a:cubicBezTo>
                <a:cubicBezTo>
                  <a:pt x="20" y="1"/>
                  <a:pt x="19" y="1"/>
                  <a:pt x="19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437673" y="4506779"/>
            <a:ext cx="9530" cy="8669"/>
          </a:xfrm>
          <a:custGeom>
            <a:avLst/>
            <a:gdLst/>
            <a:ahLst/>
            <a:cxnLst/>
            <a:rect l="l" t="t" r="r" b="b"/>
            <a:pathLst>
              <a:path w="144" h="131" extrusionOk="0">
                <a:moveTo>
                  <a:pt x="54" y="1"/>
                </a:moveTo>
                <a:lnTo>
                  <a:pt x="0" y="47"/>
                </a:lnTo>
                <a:cubicBezTo>
                  <a:pt x="47" y="76"/>
                  <a:pt x="93" y="109"/>
                  <a:pt x="144" y="130"/>
                </a:cubicBezTo>
                <a:cubicBezTo>
                  <a:pt x="108" y="98"/>
                  <a:pt x="93" y="79"/>
                  <a:pt x="82" y="58"/>
                </a:cubicBezTo>
                <a:cubicBezTo>
                  <a:pt x="72" y="41"/>
                  <a:pt x="68" y="26"/>
                  <a:pt x="54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90356" y="4454366"/>
            <a:ext cx="15816" cy="20581"/>
          </a:xfrm>
          <a:custGeom>
            <a:avLst/>
            <a:gdLst/>
            <a:ahLst/>
            <a:cxnLst/>
            <a:rect l="l" t="t" r="r" b="b"/>
            <a:pathLst>
              <a:path w="239" h="311" extrusionOk="0">
                <a:moveTo>
                  <a:pt x="6" y="0"/>
                </a:moveTo>
                <a:cubicBezTo>
                  <a:pt x="0" y="0"/>
                  <a:pt x="21" y="43"/>
                  <a:pt x="95" y="166"/>
                </a:cubicBezTo>
                <a:cubicBezTo>
                  <a:pt x="102" y="169"/>
                  <a:pt x="120" y="194"/>
                  <a:pt x="142" y="220"/>
                </a:cubicBezTo>
                <a:cubicBezTo>
                  <a:pt x="167" y="241"/>
                  <a:pt x="188" y="271"/>
                  <a:pt x="207" y="288"/>
                </a:cubicBezTo>
                <a:cubicBezTo>
                  <a:pt x="219" y="302"/>
                  <a:pt x="229" y="311"/>
                  <a:pt x="232" y="311"/>
                </a:cubicBezTo>
                <a:cubicBezTo>
                  <a:pt x="239" y="311"/>
                  <a:pt x="224" y="281"/>
                  <a:pt x="170" y="194"/>
                </a:cubicBezTo>
                <a:cubicBezTo>
                  <a:pt x="153" y="184"/>
                  <a:pt x="77" y="83"/>
                  <a:pt x="34" y="33"/>
                </a:cubicBezTo>
                <a:cubicBezTo>
                  <a:pt x="20" y="13"/>
                  <a:pt x="9" y="0"/>
                  <a:pt x="6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33239" y="4144393"/>
            <a:ext cx="10390" cy="12905"/>
          </a:xfrm>
          <a:custGeom>
            <a:avLst/>
            <a:gdLst/>
            <a:ahLst/>
            <a:cxnLst/>
            <a:rect l="l" t="t" r="r" b="b"/>
            <a:pathLst>
              <a:path w="157" h="195" extrusionOk="0">
                <a:moveTo>
                  <a:pt x="106" y="0"/>
                </a:moveTo>
                <a:cubicBezTo>
                  <a:pt x="96" y="8"/>
                  <a:pt x="89" y="15"/>
                  <a:pt x="81" y="22"/>
                </a:cubicBezTo>
                <a:cubicBezTo>
                  <a:pt x="77" y="26"/>
                  <a:pt x="74" y="30"/>
                  <a:pt x="70" y="33"/>
                </a:cubicBezTo>
                <a:cubicBezTo>
                  <a:pt x="63" y="40"/>
                  <a:pt x="59" y="43"/>
                  <a:pt x="59" y="51"/>
                </a:cubicBezTo>
                <a:cubicBezTo>
                  <a:pt x="52" y="65"/>
                  <a:pt x="52" y="76"/>
                  <a:pt x="52" y="91"/>
                </a:cubicBezTo>
                <a:cubicBezTo>
                  <a:pt x="52" y="101"/>
                  <a:pt x="52" y="116"/>
                  <a:pt x="49" y="130"/>
                </a:cubicBezTo>
                <a:cubicBezTo>
                  <a:pt x="41" y="141"/>
                  <a:pt x="27" y="159"/>
                  <a:pt x="6" y="170"/>
                </a:cubicBezTo>
                <a:cubicBezTo>
                  <a:pt x="0" y="188"/>
                  <a:pt x="2" y="194"/>
                  <a:pt x="8" y="194"/>
                </a:cubicBezTo>
                <a:cubicBezTo>
                  <a:pt x="13" y="194"/>
                  <a:pt x="23" y="188"/>
                  <a:pt x="34" y="181"/>
                </a:cubicBezTo>
                <a:cubicBezTo>
                  <a:pt x="45" y="172"/>
                  <a:pt x="59" y="160"/>
                  <a:pt x="66" y="160"/>
                </a:cubicBezTo>
                <a:cubicBezTo>
                  <a:pt x="70" y="160"/>
                  <a:pt x="71" y="165"/>
                  <a:pt x="67" y="177"/>
                </a:cubicBezTo>
                <a:cubicBezTo>
                  <a:pt x="84" y="145"/>
                  <a:pt x="99" y="123"/>
                  <a:pt x="110" y="105"/>
                </a:cubicBezTo>
                <a:cubicBezTo>
                  <a:pt x="114" y="98"/>
                  <a:pt x="117" y="94"/>
                  <a:pt x="117" y="91"/>
                </a:cubicBezTo>
                <a:cubicBezTo>
                  <a:pt x="121" y="83"/>
                  <a:pt x="124" y="80"/>
                  <a:pt x="128" y="76"/>
                </a:cubicBezTo>
                <a:cubicBezTo>
                  <a:pt x="135" y="65"/>
                  <a:pt x="139" y="58"/>
                  <a:pt x="142" y="51"/>
                </a:cubicBezTo>
                <a:cubicBezTo>
                  <a:pt x="157" y="22"/>
                  <a:pt x="146" y="11"/>
                  <a:pt x="106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435026" y="4156106"/>
            <a:ext cx="2647" cy="4831"/>
          </a:xfrm>
          <a:custGeom>
            <a:avLst/>
            <a:gdLst/>
            <a:ahLst/>
            <a:cxnLst/>
            <a:rect l="l" t="t" r="r" b="b"/>
            <a:pathLst>
              <a:path w="40" h="73" extrusionOk="0">
                <a:moveTo>
                  <a:pt x="40" y="0"/>
                </a:moveTo>
                <a:lnTo>
                  <a:pt x="40" y="0"/>
                </a:lnTo>
                <a:cubicBezTo>
                  <a:pt x="39" y="2"/>
                  <a:pt x="38" y="5"/>
                  <a:pt x="37" y="7"/>
                </a:cubicBezTo>
                <a:lnTo>
                  <a:pt x="37" y="7"/>
                </a:lnTo>
                <a:cubicBezTo>
                  <a:pt x="38" y="5"/>
                  <a:pt x="39" y="3"/>
                  <a:pt x="40" y="0"/>
                </a:cubicBezTo>
                <a:close/>
                <a:moveTo>
                  <a:pt x="37" y="7"/>
                </a:moveTo>
                <a:lnTo>
                  <a:pt x="37" y="7"/>
                </a:lnTo>
                <a:cubicBezTo>
                  <a:pt x="26" y="26"/>
                  <a:pt x="13" y="46"/>
                  <a:pt x="0" y="72"/>
                </a:cubicBezTo>
                <a:cubicBezTo>
                  <a:pt x="22" y="38"/>
                  <a:pt x="30" y="20"/>
                  <a:pt x="37" y="7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96028" y="3567197"/>
            <a:ext cx="3441" cy="8206"/>
          </a:xfrm>
          <a:custGeom>
            <a:avLst/>
            <a:gdLst/>
            <a:ahLst/>
            <a:cxnLst/>
            <a:rect l="l" t="t" r="r" b="b"/>
            <a:pathLst>
              <a:path w="52" h="124" extrusionOk="0">
                <a:moveTo>
                  <a:pt x="40" y="1"/>
                </a:moveTo>
                <a:lnTo>
                  <a:pt x="1" y="124"/>
                </a:lnTo>
                <a:lnTo>
                  <a:pt x="52" y="59"/>
                </a:lnTo>
                <a:lnTo>
                  <a:pt x="4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66639" y="3621793"/>
            <a:ext cx="6022" cy="794"/>
          </a:xfrm>
          <a:custGeom>
            <a:avLst/>
            <a:gdLst/>
            <a:ahLst/>
            <a:cxnLst/>
            <a:rect l="l" t="t" r="r" b="b"/>
            <a:pathLst>
              <a:path w="91" h="12" extrusionOk="0">
                <a:moveTo>
                  <a:pt x="91" y="1"/>
                </a:moveTo>
                <a:lnTo>
                  <a:pt x="91" y="1"/>
                </a:lnTo>
                <a:cubicBezTo>
                  <a:pt x="61" y="4"/>
                  <a:pt x="33" y="8"/>
                  <a:pt x="1" y="12"/>
                </a:cubicBezTo>
                <a:cubicBezTo>
                  <a:pt x="29" y="12"/>
                  <a:pt x="58" y="8"/>
                  <a:pt x="9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2595" y="3619675"/>
            <a:ext cx="21177" cy="2515"/>
          </a:xfrm>
          <a:custGeom>
            <a:avLst/>
            <a:gdLst/>
            <a:ahLst/>
            <a:cxnLst/>
            <a:rect l="l" t="t" r="r" b="b"/>
            <a:pathLst>
              <a:path w="320" h="38" extrusionOk="0">
                <a:moveTo>
                  <a:pt x="303" y="1"/>
                </a:moveTo>
                <a:lnTo>
                  <a:pt x="303" y="1"/>
                </a:lnTo>
                <a:cubicBezTo>
                  <a:pt x="209" y="4"/>
                  <a:pt x="101" y="22"/>
                  <a:pt x="1" y="33"/>
                </a:cubicBezTo>
                <a:cubicBezTo>
                  <a:pt x="33" y="33"/>
                  <a:pt x="65" y="29"/>
                  <a:pt x="90" y="29"/>
                </a:cubicBezTo>
                <a:cubicBezTo>
                  <a:pt x="144" y="33"/>
                  <a:pt x="187" y="36"/>
                  <a:pt x="224" y="36"/>
                </a:cubicBezTo>
                <a:cubicBezTo>
                  <a:pt x="239" y="37"/>
                  <a:pt x="253" y="37"/>
                  <a:pt x="265" y="37"/>
                </a:cubicBezTo>
                <a:cubicBezTo>
                  <a:pt x="304" y="37"/>
                  <a:pt x="320" y="31"/>
                  <a:pt x="303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>
            <a:off x="6775" y="-50"/>
            <a:ext cx="4565100" cy="5143500"/>
          </a:xfrm>
          <a:prstGeom prst="rect">
            <a:avLst/>
          </a:prstGeom>
          <a:solidFill>
            <a:srgbClr val="FF8B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 rot="2937225">
            <a:off x="2188613" y="640968"/>
            <a:ext cx="4334732" cy="3886149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B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ctrTitle"/>
          </p:nvPr>
        </p:nvSpPr>
        <p:spPr>
          <a:xfrm flipH="1">
            <a:off x="968318" y="1932475"/>
            <a:ext cx="469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968326" y="2594225"/>
            <a:ext cx="2266200" cy="17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1_1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800"/>
              <a:buFont typeface="Barrio"/>
              <a:buNone/>
              <a:defRPr sz="2800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3631504" y="1829644"/>
            <a:ext cx="61" cy="6126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0" y="100"/>
                </a:moveTo>
                <a:lnTo>
                  <a:pt x="0" y="100"/>
                </a:lnTo>
                <a:cubicBezTo>
                  <a:pt x="0" y="0"/>
                  <a:pt x="0" y="100"/>
                  <a:pt x="0" y="10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3631504" y="1835710"/>
            <a:ext cx="61" cy="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935282" y="1771963"/>
            <a:ext cx="19" cy="1950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0" y="100"/>
                </a:moveTo>
                <a:lnTo>
                  <a:pt x="0" y="100"/>
                </a:lnTo>
                <a:cubicBezTo>
                  <a:pt x="0" y="0"/>
                  <a:pt x="0" y="100"/>
                  <a:pt x="0" y="100"/>
                </a:cubicBezTo>
                <a:close/>
              </a:path>
            </a:pathLst>
          </a:custGeom>
          <a:solidFill>
            <a:srgbClr val="FCA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935282" y="1773894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CA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20"/>
          <p:cNvGrpSpPr/>
          <p:nvPr/>
        </p:nvGrpSpPr>
        <p:grpSpPr>
          <a:xfrm>
            <a:off x="8255000" y="4038600"/>
            <a:ext cx="698500" cy="859144"/>
            <a:chOff x="3063264" y="3738882"/>
            <a:chExt cx="326681" cy="387177"/>
          </a:xfrm>
        </p:grpSpPr>
        <p:sp>
          <p:nvSpPr>
            <p:cNvPr id="193" name="Google Shape;193;p20"/>
            <p:cNvSpPr/>
            <p:nvPr/>
          </p:nvSpPr>
          <p:spPr>
            <a:xfrm>
              <a:off x="3325566" y="3792775"/>
              <a:ext cx="48410" cy="50650"/>
            </a:xfrm>
            <a:custGeom>
              <a:avLst/>
              <a:gdLst/>
              <a:ahLst/>
              <a:cxnLst/>
              <a:rect l="l" t="t" r="r" b="b"/>
              <a:pathLst>
                <a:path w="2507" h="2623" extrusionOk="0">
                  <a:moveTo>
                    <a:pt x="1212" y="1"/>
                  </a:moveTo>
                  <a:cubicBezTo>
                    <a:pt x="697" y="1"/>
                    <a:pt x="420" y="549"/>
                    <a:pt x="0" y="969"/>
                  </a:cubicBezTo>
                  <a:cubicBezTo>
                    <a:pt x="101" y="2523"/>
                    <a:pt x="201" y="2623"/>
                    <a:pt x="1253" y="2623"/>
                  </a:cubicBezTo>
                  <a:cubicBezTo>
                    <a:pt x="1454" y="2422"/>
                    <a:pt x="1654" y="2222"/>
                    <a:pt x="1880" y="1896"/>
                  </a:cubicBezTo>
                  <a:cubicBezTo>
                    <a:pt x="1980" y="1270"/>
                    <a:pt x="2507" y="543"/>
                    <a:pt x="1654" y="117"/>
                  </a:cubicBezTo>
                  <a:cubicBezTo>
                    <a:pt x="1488" y="36"/>
                    <a:pt x="1342" y="1"/>
                    <a:pt x="1212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3063264" y="3821643"/>
              <a:ext cx="42598" cy="56153"/>
            </a:xfrm>
            <a:custGeom>
              <a:avLst/>
              <a:gdLst/>
              <a:ahLst/>
              <a:cxnLst/>
              <a:rect l="l" t="t" r="r" b="b"/>
              <a:pathLst>
                <a:path w="2206" h="2908" extrusionOk="0">
                  <a:moveTo>
                    <a:pt x="1454" y="0"/>
                  </a:moveTo>
                  <a:cubicBezTo>
                    <a:pt x="953" y="201"/>
                    <a:pt x="426" y="501"/>
                    <a:pt x="0" y="727"/>
                  </a:cubicBezTo>
                  <a:cubicBezTo>
                    <a:pt x="0" y="1754"/>
                    <a:pt x="100" y="2607"/>
                    <a:pt x="1153" y="2907"/>
                  </a:cubicBezTo>
                  <a:cubicBezTo>
                    <a:pt x="1454" y="2607"/>
                    <a:pt x="1679" y="2281"/>
                    <a:pt x="1980" y="1980"/>
                  </a:cubicBezTo>
                  <a:cubicBezTo>
                    <a:pt x="2206" y="1253"/>
                    <a:pt x="2080" y="627"/>
                    <a:pt x="1454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3147956" y="3818572"/>
              <a:ext cx="42598" cy="49067"/>
            </a:xfrm>
            <a:custGeom>
              <a:avLst/>
              <a:gdLst/>
              <a:ahLst/>
              <a:cxnLst/>
              <a:rect l="l" t="t" r="r" b="b"/>
              <a:pathLst>
                <a:path w="2206" h="2541" extrusionOk="0">
                  <a:moveTo>
                    <a:pt x="1302" y="1"/>
                  </a:moveTo>
                  <a:cubicBezTo>
                    <a:pt x="1051" y="1"/>
                    <a:pt x="759" y="81"/>
                    <a:pt x="527" y="259"/>
                  </a:cubicBezTo>
                  <a:cubicBezTo>
                    <a:pt x="0" y="660"/>
                    <a:pt x="326" y="2039"/>
                    <a:pt x="1354" y="2540"/>
                  </a:cubicBezTo>
                  <a:cubicBezTo>
                    <a:pt x="1579" y="2340"/>
                    <a:pt x="1780" y="2039"/>
                    <a:pt x="1880" y="1713"/>
                  </a:cubicBezTo>
                  <a:cubicBezTo>
                    <a:pt x="2206" y="1287"/>
                    <a:pt x="2206" y="460"/>
                    <a:pt x="1780" y="159"/>
                  </a:cubicBezTo>
                  <a:cubicBezTo>
                    <a:pt x="1689" y="57"/>
                    <a:pt x="1510" y="1"/>
                    <a:pt x="1302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3160044" y="3996819"/>
              <a:ext cx="42617" cy="46479"/>
            </a:xfrm>
            <a:custGeom>
              <a:avLst/>
              <a:gdLst/>
              <a:ahLst/>
              <a:cxnLst/>
              <a:rect l="l" t="t" r="r" b="b"/>
              <a:pathLst>
                <a:path w="2207" h="2407" extrusionOk="0">
                  <a:moveTo>
                    <a:pt x="1580" y="1"/>
                  </a:moveTo>
                  <a:cubicBezTo>
                    <a:pt x="1053" y="101"/>
                    <a:pt x="627" y="201"/>
                    <a:pt x="101" y="327"/>
                  </a:cubicBezTo>
                  <a:cubicBezTo>
                    <a:pt x="327" y="1154"/>
                    <a:pt x="1" y="2081"/>
                    <a:pt x="1053" y="2407"/>
                  </a:cubicBezTo>
                  <a:cubicBezTo>
                    <a:pt x="1680" y="2081"/>
                    <a:pt x="2206" y="1580"/>
                    <a:pt x="2081" y="728"/>
                  </a:cubicBezTo>
                  <a:cubicBezTo>
                    <a:pt x="1981" y="527"/>
                    <a:pt x="1780" y="327"/>
                    <a:pt x="1580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3252962" y="3970693"/>
              <a:ext cx="42134" cy="48410"/>
            </a:xfrm>
            <a:custGeom>
              <a:avLst/>
              <a:gdLst/>
              <a:ahLst/>
              <a:cxnLst/>
              <a:rect l="l" t="t" r="r" b="b"/>
              <a:pathLst>
                <a:path w="2182" h="2507" extrusionOk="0">
                  <a:moveTo>
                    <a:pt x="1354" y="0"/>
                  </a:moveTo>
                  <a:cubicBezTo>
                    <a:pt x="1028" y="201"/>
                    <a:pt x="728" y="301"/>
                    <a:pt x="201" y="527"/>
                  </a:cubicBezTo>
                  <a:cubicBezTo>
                    <a:pt x="302" y="1254"/>
                    <a:pt x="1" y="1980"/>
                    <a:pt x="728" y="2507"/>
                  </a:cubicBezTo>
                  <a:cubicBezTo>
                    <a:pt x="1454" y="2406"/>
                    <a:pt x="1780" y="1980"/>
                    <a:pt x="1981" y="1354"/>
                  </a:cubicBezTo>
                  <a:cubicBezTo>
                    <a:pt x="2181" y="827"/>
                    <a:pt x="1981" y="426"/>
                    <a:pt x="1354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3287333" y="3881020"/>
              <a:ext cx="38253" cy="45166"/>
            </a:xfrm>
            <a:custGeom>
              <a:avLst/>
              <a:gdLst/>
              <a:ahLst/>
              <a:cxnLst/>
              <a:rect l="l" t="t" r="r" b="b"/>
              <a:pathLst>
                <a:path w="1981" h="2339" extrusionOk="0">
                  <a:moveTo>
                    <a:pt x="1180" y="0"/>
                  </a:moveTo>
                  <a:cubicBezTo>
                    <a:pt x="700" y="0"/>
                    <a:pt x="370" y="370"/>
                    <a:pt x="0" y="684"/>
                  </a:cubicBezTo>
                  <a:cubicBezTo>
                    <a:pt x="101" y="1938"/>
                    <a:pt x="101" y="1938"/>
                    <a:pt x="627" y="2339"/>
                  </a:cubicBezTo>
                  <a:cubicBezTo>
                    <a:pt x="1755" y="1938"/>
                    <a:pt x="1980" y="1311"/>
                    <a:pt x="1755" y="158"/>
                  </a:cubicBezTo>
                  <a:cubicBezTo>
                    <a:pt x="1538" y="47"/>
                    <a:pt x="1350" y="0"/>
                    <a:pt x="1180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3085528" y="4015472"/>
              <a:ext cx="40184" cy="42636"/>
            </a:xfrm>
            <a:custGeom>
              <a:avLst/>
              <a:gdLst/>
              <a:ahLst/>
              <a:cxnLst/>
              <a:rect l="l" t="t" r="r" b="b"/>
              <a:pathLst>
                <a:path w="2081" h="2208" extrusionOk="0">
                  <a:moveTo>
                    <a:pt x="1001" y="1"/>
                  </a:moveTo>
                  <a:cubicBezTo>
                    <a:pt x="699" y="1"/>
                    <a:pt x="415" y="185"/>
                    <a:pt x="0" y="614"/>
                  </a:cubicBezTo>
                  <a:cubicBezTo>
                    <a:pt x="100" y="915"/>
                    <a:pt x="100" y="1240"/>
                    <a:pt x="201" y="1541"/>
                  </a:cubicBezTo>
                  <a:lnTo>
                    <a:pt x="201" y="1641"/>
                  </a:lnTo>
                  <a:cubicBezTo>
                    <a:pt x="355" y="2000"/>
                    <a:pt x="590" y="2208"/>
                    <a:pt x="891" y="2208"/>
                  </a:cubicBezTo>
                  <a:cubicBezTo>
                    <a:pt x="1032" y="2208"/>
                    <a:pt x="1186" y="2163"/>
                    <a:pt x="1354" y="2067"/>
                  </a:cubicBezTo>
                  <a:cubicBezTo>
                    <a:pt x="1880" y="1641"/>
                    <a:pt x="2080" y="1115"/>
                    <a:pt x="1780" y="288"/>
                  </a:cubicBezTo>
                  <a:cubicBezTo>
                    <a:pt x="1467" y="105"/>
                    <a:pt x="1229" y="1"/>
                    <a:pt x="1001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121811" y="3915545"/>
              <a:ext cx="36322" cy="45012"/>
            </a:xfrm>
            <a:custGeom>
              <a:avLst/>
              <a:gdLst/>
              <a:ahLst/>
              <a:cxnLst/>
              <a:rect l="l" t="t" r="r" b="b"/>
              <a:pathLst>
                <a:path w="1881" h="2331" extrusionOk="0">
                  <a:moveTo>
                    <a:pt x="1196" y="1"/>
                  </a:moveTo>
                  <a:cubicBezTo>
                    <a:pt x="598" y="1"/>
                    <a:pt x="255" y="228"/>
                    <a:pt x="1" y="651"/>
                  </a:cubicBezTo>
                  <a:cubicBezTo>
                    <a:pt x="201" y="1177"/>
                    <a:pt x="101" y="2029"/>
                    <a:pt x="928" y="2330"/>
                  </a:cubicBezTo>
                  <a:cubicBezTo>
                    <a:pt x="1680" y="2029"/>
                    <a:pt x="1780" y="1277"/>
                    <a:pt x="1881" y="651"/>
                  </a:cubicBezTo>
                  <a:cubicBezTo>
                    <a:pt x="1881" y="551"/>
                    <a:pt x="1780" y="450"/>
                    <a:pt x="1780" y="350"/>
                  </a:cubicBezTo>
                  <a:cubicBezTo>
                    <a:pt x="1680" y="150"/>
                    <a:pt x="1555" y="24"/>
                    <a:pt x="1555" y="24"/>
                  </a:cubicBezTo>
                  <a:cubicBezTo>
                    <a:pt x="1426" y="9"/>
                    <a:pt x="1307" y="1"/>
                    <a:pt x="1196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3307164" y="4045228"/>
              <a:ext cx="44548" cy="37751"/>
            </a:xfrm>
            <a:custGeom>
              <a:avLst/>
              <a:gdLst/>
              <a:ahLst/>
              <a:cxnLst/>
              <a:rect l="l" t="t" r="r" b="b"/>
              <a:pathLst>
                <a:path w="2307" h="1955" extrusionOk="0">
                  <a:moveTo>
                    <a:pt x="728" y="0"/>
                  </a:moveTo>
                  <a:cubicBezTo>
                    <a:pt x="527" y="201"/>
                    <a:pt x="327" y="326"/>
                    <a:pt x="1" y="526"/>
                  </a:cubicBezTo>
                  <a:cubicBezTo>
                    <a:pt x="101" y="952"/>
                    <a:pt x="226" y="1353"/>
                    <a:pt x="327" y="1780"/>
                  </a:cubicBezTo>
                  <a:cubicBezTo>
                    <a:pt x="574" y="1898"/>
                    <a:pt x="805" y="1954"/>
                    <a:pt x="1014" y="1954"/>
                  </a:cubicBezTo>
                  <a:cubicBezTo>
                    <a:pt x="1333" y="1954"/>
                    <a:pt x="1598" y="1822"/>
                    <a:pt x="1780" y="1579"/>
                  </a:cubicBezTo>
                  <a:cubicBezTo>
                    <a:pt x="2206" y="1253"/>
                    <a:pt x="2307" y="727"/>
                    <a:pt x="1981" y="100"/>
                  </a:cubicBezTo>
                  <a:cubicBezTo>
                    <a:pt x="1580" y="100"/>
                    <a:pt x="1154" y="0"/>
                    <a:pt x="728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349761" y="3944568"/>
              <a:ext cx="40184" cy="42115"/>
            </a:xfrm>
            <a:custGeom>
              <a:avLst/>
              <a:gdLst/>
              <a:ahLst/>
              <a:cxnLst/>
              <a:rect l="l" t="t" r="r" b="b"/>
              <a:pathLst>
                <a:path w="2081" h="2181" extrusionOk="0">
                  <a:moveTo>
                    <a:pt x="727" y="0"/>
                  </a:moveTo>
                  <a:cubicBezTo>
                    <a:pt x="527" y="301"/>
                    <a:pt x="301" y="627"/>
                    <a:pt x="0" y="927"/>
                  </a:cubicBezTo>
                  <a:cubicBezTo>
                    <a:pt x="201" y="1554"/>
                    <a:pt x="301" y="2080"/>
                    <a:pt x="1153" y="2180"/>
                  </a:cubicBezTo>
                  <a:cubicBezTo>
                    <a:pt x="1454" y="1880"/>
                    <a:pt x="1780" y="1454"/>
                    <a:pt x="2081" y="1153"/>
                  </a:cubicBezTo>
                  <a:cubicBezTo>
                    <a:pt x="1880" y="100"/>
                    <a:pt x="1780" y="0"/>
                    <a:pt x="727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3208453" y="3738882"/>
              <a:ext cx="36303" cy="44065"/>
            </a:xfrm>
            <a:custGeom>
              <a:avLst/>
              <a:gdLst/>
              <a:ahLst/>
              <a:cxnLst/>
              <a:rect l="l" t="t" r="r" b="b"/>
              <a:pathLst>
                <a:path w="1880" h="2282" extrusionOk="0">
                  <a:moveTo>
                    <a:pt x="827" y="0"/>
                  </a:moveTo>
                  <a:cubicBezTo>
                    <a:pt x="326" y="0"/>
                    <a:pt x="0" y="401"/>
                    <a:pt x="0" y="1028"/>
                  </a:cubicBezTo>
                  <a:cubicBezTo>
                    <a:pt x="100" y="1554"/>
                    <a:pt x="201" y="2081"/>
                    <a:pt x="827" y="2281"/>
                  </a:cubicBezTo>
                  <a:cubicBezTo>
                    <a:pt x="1153" y="2081"/>
                    <a:pt x="1353" y="1980"/>
                    <a:pt x="1579" y="1780"/>
                  </a:cubicBezTo>
                  <a:cubicBezTo>
                    <a:pt x="1679" y="1554"/>
                    <a:pt x="1780" y="1354"/>
                    <a:pt x="1780" y="1153"/>
                  </a:cubicBezTo>
                  <a:cubicBezTo>
                    <a:pt x="1880" y="527"/>
                    <a:pt x="1353" y="0"/>
                    <a:pt x="827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3202641" y="3896641"/>
              <a:ext cx="40184" cy="39701"/>
            </a:xfrm>
            <a:custGeom>
              <a:avLst/>
              <a:gdLst/>
              <a:ahLst/>
              <a:cxnLst/>
              <a:rect l="l" t="t" r="r" b="b"/>
              <a:pathLst>
                <a:path w="2081" h="2056" extrusionOk="0">
                  <a:moveTo>
                    <a:pt x="906" y="1"/>
                  </a:moveTo>
                  <a:cubicBezTo>
                    <a:pt x="671" y="1"/>
                    <a:pt x="464" y="126"/>
                    <a:pt x="101" y="377"/>
                  </a:cubicBezTo>
                  <a:cubicBezTo>
                    <a:pt x="0" y="1129"/>
                    <a:pt x="301" y="1630"/>
                    <a:pt x="827" y="2056"/>
                  </a:cubicBezTo>
                  <a:cubicBezTo>
                    <a:pt x="1755" y="1855"/>
                    <a:pt x="2081" y="1429"/>
                    <a:pt x="1880" y="377"/>
                  </a:cubicBezTo>
                  <a:cubicBezTo>
                    <a:pt x="1404" y="126"/>
                    <a:pt x="1141" y="1"/>
                    <a:pt x="906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3242805" y="3811467"/>
              <a:ext cx="40184" cy="44065"/>
            </a:xfrm>
            <a:custGeom>
              <a:avLst/>
              <a:gdLst/>
              <a:ahLst/>
              <a:cxnLst/>
              <a:rect l="l" t="t" r="r" b="b"/>
              <a:pathLst>
                <a:path w="2081" h="2282" extrusionOk="0">
                  <a:moveTo>
                    <a:pt x="1153" y="1"/>
                  </a:moveTo>
                  <a:lnTo>
                    <a:pt x="1153" y="1"/>
                  </a:lnTo>
                  <a:cubicBezTo>
                    <a:pt x="828" y="101"/>
                    <a:pt x="427" y="201"/>
                    <a:pt x="101" y="402"/>
                  </a:cubicBezTo>
                  <a:cubicBezTo>
                    <a:pt x="1" y="1655"/>
                    <a:pt x="1" y="1880"/>
                    <a:pt x="627" y="2281"/>
                  </a:cubicBezTo>
                  <a:cubicBezTo>
                    <a:pt x="1980" y="1454"/>
                    <a:pt x="2081" y="728"/>
                    <a:pt x="1153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222472" y="4075718"/>
              <a:ext cx="40686" cy="36303"/>
            </a:xfrm>
            <a:custGeom>
              <a:avLst/>
              <a:gdLst/>
              <a:ahLst/>
              <a:cxnLst/>
              <a:rect l="l" t="t" r="r" b="b"/>
              <a:pathLst>
                <a:path w="2107" h="1880" extrusionOk="0">
                  <a:moveTo>
                    <a:pt x="1480" y="0"/>
                  </a:moveTo>
                  <a:cubicBezTo>
                    <a:pt x="1054" y="0"/>
                    <a:pt x="728" y="100"/>
                    <a:pt x="427" y="100"/>
                  </a:cubicBezTo>
                  <a:cubicBezTo>
                    <a:pt x="327" y="301"/>
                    <a:pt x="101" y="501"/>
                    <a:pt x="1" y="727"/>
                  </a:cubicBezTo>
                  <a:cubicBezTo>
                    <a:pt x="327" y="1128"/>
                    <a:pt x="327" y="1754"/>
                    <a:pt x="1154" y="1880"/>
                  </a:cubicBezTo>
                  <a:cubicBezTo>
                    <a:pt x="1354" y="1554"/>
                    <a:pt x="1680" y="1128"/>
                    <a:pt x="2106" y="827"/>
                  </a:cubicBezTo>
                  <a:cubicBezTo>
                    <a:pt x="1780" y="401"/>
                    <a:pt x="1680" y="201"/>
                    <a:pt x="1480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3105842" y="3765008"/>
              <a:ext cx="36322" cy="34391"/>
            </a:xfrm>
            <a:custGeom>
              <a:avLst/>
              <a:gdLst/>
              <a:ahLst/>
              <a:cxnLst/>
              <a:rect l="l" t="t" r="r" b="b"/>
              <a:pathLst>
                <a:path w="1881" h="1781" extrusionOk="0">
                  <a:moveTo>
                    <a:pt x="1655" y="1"/>
                  </a:moveTo>
                  <a:cubicBezTo>
                    <a:pt x="402" y="1"/>
                    <a:pt x="402" y="1"/>
                    <a:pt x="1" y="627"/>
                  </a:cubicBezTo>
                  <a:cubicBezTo>
                    <a:pt x="302" y="1680"/>
                    <a:pt x="302" y="1680"/>
                    <a:pt x="1129" y="1780"/>
                  </a:cubicBezTo>
                  <a:cubicBezTo>
                    <a:pt x="1354" y="1680"/>
                    <a:pt x="1555" y="1454"/>
                    <a:pt x="1880" y="1254"/>
                  </a:cubicBezTo>
                  <a:cubicBezTo>
                    <a:pt x="1755" y="828"/>
                    <a:pt x="1755" y="427"/>
                    <a:pt x="1655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284900" y="3738882"/>
              <a:ext cx="34391" cy="38253"/>
            </a:xfrm>
            <a:custGeom>
              <a:avLst/>
              <a:gdLst/>
              <a:ahLst/>
              <a:cxnLst/>
              <a:rect l="l" t="t" r="r" b="b"/>
              <a:pathLst>
                <a:path w="1781" h="1981" extrusionOk="0">
                  <a:moveTo>
                    <a:pt x="1580" y="0"/>
                  </a:moveTo>
                  <a:cubicBezTo>
                    <a:pt x="1054" y="101"/>
                    <a:pt x="628" y="101"/>
                    <a:pt x="227" y="201"/>
                  </a:cubicBezTo>
                  <a:cubicBezTo>
                    <a:pt x="1" y="1354"/>
                    <a:pt x="227" y="1654"/>
                    <a:pt x="1054" y="1980"/>
                  </a:cubicBezTo>
                  <a:cubicBezTo>
                    <a:pt x="1254" y="1780"/>
                    <a:pt x="1480" y="1554"/>
                    <a:pt x="1780" y="1354"/>
                  </a:cubicBezTo>
                  <a:cubicBezTo>
                    <a:pt x="1680" y="928"/>
                    <a:pt x="1680" y="527"/>
                    <a:pt x="1580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3156182" y="4092672"/>
              <a:ext cx="31958" cy="33387"/>
            </a:xfrm>
            <a:custGeom>
              <a:avLst/>
              <a:gdLst/>
              <a:ahLst/>
              <a:cxnLst/>
              <a:rect l="l" t="t" r="r" b="b"/>
              <a:pathLst>
                <a:path w="1655" h="1729" extrusionOk="0">
                  <a:moveTo>
                    <a:pt x="988" y="0"/>
                  </a:moveTo>
                  <a:cubicBezTo>
                    <a:pt x="596" y="0"/>
                    <a:pt x="215" y="128"/>
                    <a:pt x="0" y="576"/>
                  </a:cubicBezTo>
                  <a:cubicBezTo>
                    <a:pt x="0" y="1002"/>
                    <a:pt x="0" y="1503"/>
                    <a:pt x="627" y="1729"/>
                  </a:cubicBezTo>
                  <a:cubicBezTo>
                    <a:pt x="1554" y="1102"/>
                    <a:pt x="1654" y="876"/>
                    <a:pt x="1454" y="49"/>
                  </a:cubicBezTo>
                  <a:cubicBezTo>
                    <a:pt x="1304" y="21"/>
                    <a:pt x="1145" y="0"/>
                    <a:pt x="988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BCE09AA-ED0C-2740-A512-CDA47B3A4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F7CEC8F-9884-F148-8393-9E8F9C6595F6}"/>
              </a:ext>
            </a:extLst>
          </p:cNvPr>
          <p:cNvSpPr txBox="1"/>
          <p:nvPr/>
        </p:nvSpPr>
        <p:spPr>
          <a:xfrm>
            <a:off x="5053224" y="2325433"/>
            <a:ext cx="3866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L" sz="18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María José Castro</a:t>
            </a:r>
            <a:br>
              <a:rPr lang="es-ES" altLang="es-CL" sz="18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</a:br>
            <a:r>
              <a:rPr lang="es-ES" altLang="es-CL" sz="16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Subsecretaria de Educación Parvularia</a:t>
            </a:r>
            <a:br>
              <a:rPr lang="es-ES" altLang="es-CL" sz="16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</a:br>
            <a:r>
              <a:rPr lang="es-ES" altLang="es-CL" sz="16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Ministerio de Educación</a:t>
            </a:r>
            <a:endParaRPr lang="es-CL" sz="10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F89874-4D7B-7E46-9D6A-D72A36CC64EF}"/>
              </a:ext>
            </a:extLst>
          </p:cNvPr>
          <p:cNvSpPr txBox="1"/>
          <p:nvPr/>
        </p:nvSpPr>
        <p:spPr>
          <a:xfrm>
            <a:off x="5123022" y="3119121"/>
            <a:ext cx="3537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Acciones en contexto COVID-19 para resguardar ambientes y oportunidades de aprendizaje</a:t>
            </a:r>
          </a:p>
        </p:txBody>
      </p:sp>
      <p:pic>
        <p:nvPicPr>
          <p:cNvPr id="3" name="Imagen 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7D7DA6DF-2935-F94F-897F-DB35C64CD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387" y="517257"/>
            <a:ext cx="1268853" cy="11585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38868F70-CD11-3945-859B-24E04B7B5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83" y="44324"/>
            <a:ext cx="2399860" cy="2282574"/>
          </a:xfrm>
          <a:prstGeom prst="rect">
            <a:avLst/>
          </a:prstGeom>
        </p:spPr>
      </p:pic>
      <p:sp>
        <p:nvSpPr>
          <p:cNvPr id="219" name="Google Shape;219;p21"/>
          <p:cNvSpPr/>
          <p:nvPr/>
        </p:nvSpPr>
        <p:spPr>
          <a:xfrm rot="-9708452">
            <a:off x="7547630" y="4264672"/>
            <a:ext cx="1879502" cy="1172608"/>
          </a:xfrm>
          <a:custGeom>
            <a:avLst/>
            <a:gdLst/>
            <a:ahLst/>
            <a:cxnLst/>
            <a:rect l="l" t="t" r="r" b="b"/>
            <a:pathLst>
              <a:path w="38848" h="24237" extrusionOk="0">
                <a:moveTo>
                  <a:pt x="13257" y="16088"/>
                </a:moveTo>
                <a:cubicBezTo>
                  <a:pt x="13411" y="16088"/>
                  <a:pt x="13573" y="16108"/>
                  <a:pt x="13746" y="16152"/>
                </a:cubicBezTo>
                <a:lnTo>
                  <a:pt x="13746" y="16152"/>
                </a:lnTo>
                <a:cubicBezTo>
                  <a:pt x="13062" y="16442"/>
                  <a:pt x="12360" y="16630"/>
                  <a:pt x="11679" y="16818"/>
                </a:cubicBezTo>
                <a:cubicBezTo>
                  <a:pt x="12157" y="16416"/>
                  <a:pt x="12635" y="16088"/>
                  <a:pt x="13257" y="16088"/>
                </a:cubicBezTo>
                <a:close/>
                <a:moveTo>
                  <a:pt x="23910" y="17770"/>
                </a:moveTo>
                <a:cubicBezTo>
                  <a:pt x="23384" y="18071"/>
                  <a:pt x="22857" y="18296"/>
                  <a:pt x="22331" y="18597"/>
                </a:cubicBezTo>
                <a:cubicBezTo>
                  <a:pt x="22657" y="17870"/>
                  <a:pt x="22757" y="17770"/>
                  <a:pt x="23910" y="17770"/>
                </a:cubicBezTo>
                <a:close/>
                <a:moveTo>
                  <a:pt x="24496" y="19535"/>
                </a:moveTo>
                <a:lnTo>
                  <a:pt x="24496" y="19535"/>
                </a:lnTo>
                <a:cubicBezTo>
                  <a:pt x="24476" y="19540"/>
                  <a:pt x="24456" y="19545"/>
                  <a:pt x="24436" y="19549"/>
                </a:cubicBezTo>
                <a:lnTo>
                  <a:pt x="24537" y="19549"/>
                </a:lnTo>
                <a:cubicBezTo>
                  <a:pt x="24521" y="19549"/>
                  <a:pt x="24508" y="19544"/>
                  <a:pt x="24496" y="19535"/>
                </a:cubicBezTo>
                <a:close/>
                <a:moveTo>
                  <a:pt x="33935" y="1"/>
                </a:moveTo>
                <a:cubicBezTo>
                  <a:pt x="33709" y="226"/>
                  <a:pt x="33509" y="427"/>
                  <a:pt x="33409" y="627"/>
                </a:cubicBezTo>
                <a:cubicBezTo>
                  <a:pt x="33208" y="527"/>
                  <a:pt x="33083" y="427"/>
                  <a:pt x="32882" y="326"/>
                </a:cubicBezTo>
                <a:lnTo>
                  <a:pt x="31003" y="1254"/>
                </a:lnTo>
                <a:cubicBezTo>
                  <a:pt x="29449" y="1880"/>
                  <a:pt x="27870" y="2507"/>
                  <a:pt x="26191" y="3133"/>
                </a:cubicBezTo>
                <a:cubicBezTo>
                  <a:pt x="26090" y="3133"/>
                  <a:pt x="26090" y="3459"/>
                  <a:pt x="26090" y="3559"/>
                </a:cubicBezTo>
                <a:cubicBezTo>
                  <a:pt x="26191" y="3559"/>
                  <a:pt x="26316" y="3459"/>
                  <a:pt x="26416" y="3459"/>
                </a:cubicBezTo>
                <a:lnTo>
                  <a:pt x="26416" y="3559"/>
                </a:lnTo>
                <a:lnTo>
                  <a:pt x="26090" y="3559"/>
                </a:lnTo>
                <a:cubicBezTo>
                  <a:pt x="25990" y="3660"/>
                  <a:pt x="25890" y="3760"/>
                  <a:pt x="25790" y="3760"/>
                </a:cubicBezTo>
                <a:cubicBezTo>
                  <a:pt x="24637" y="3985"/>
                  <a:pt x="23584" y="4186"/>
                  <a:pt x="22557" y="4386"/>
                </a:cubicBezTo>
                <a:lnTo>
                  <a:pt x="22557" y="4512"/>
                </a:lnTo>
                <a:cubicBezTo>
                  <a:pt x="21604" y="5239"/>
                  <a:pt x="20552" y="5239"/>
                  <a:pt x="19524" y="5339"/>
                </a:cubicBezTo>
                <a:cubicBezTo>
                  <a:pt x="19925" y="5138"/>
                  <a:pt x="20351" y="4913"/>
                  <a:pt x="20777" y="4813"/>
                </a:cubicBezTo>
                <a:lnTo>
                  <a:pt x="20777" y="4813"/>
                </a:lnTo>
                <a:cubicBezTo>
                  <a:pt x="19298" y="5013"/>
                  <a:pt x="18797" y="5239"/>
                  <a:pt x="18371" y="5640"/>
                </a:cubicBezTo>
                <a:cubicBezTo>
                  <a:pt x="18297" y="5619"/>
                  <a:pt x="18206" y="5609"/>
                  <a:pt x="18100" y="5609"/>
                </a:cubicBezTo>
                <a:cubicBezTo>
                  <a:pt x="17161" y="5609"/>
                  <a:pt x="15047" y="6373"/>
                  <a:pt x="13359" y="7319"/>
                </a:cubicBezTo>
                <a:lnTo>
                  <a:pt x="13785" y="7319"/>
                </a:lnTo>
                <a:lnTo>
                  <a:pt x="13785" y="7419"/>
                </a:lnTo>
                <a:cubicBezTo>
                  <a:pt x="13659" y="7419"/>
                  <a:pt x="13459" y="7319"/>
                  <a:pt x="13359" y="7319"/>
                </a:cubicBezTo>
                <a:cubicBezTo>
                  <a:pt x="12306" y="7745"/>
                  <a:pt x="11278" y="8046"/>
                  <a:pt x="10226" y="8371"/>
                </a:cubicBezTo>
                <a:cubicBezTo>
                  <a:pt x="7820" y="9299"/>
                  <a:pt x="5639" y="10151"/>
                  <a:pt x="3233" y="10978"/>
                </a:cubicBezTo>
                <a:cubicBezTo>
                  <a:pt x="2281" y="11404"/>
                  <a:pt x="1353" y="11805"/>
                  <a:pt x="727" y="12657"/>
                </a:cubicBezTo>
                <a:cubicBezTo>
                  <a:pt x="501" y="12958"/>
                  <a:pt x="201" y="13058"/>
                  <a:pt x="0" y="13284"/>
                </a:cubicBezTo>
                <a:cubicBezTo>
                  <a:pt x="501" y="13585"/>
                  <a:pt x="927" y="14011"/>
                  <a:pt x="1454" y="14412"/>
                </a:cubicBezTo>
                <a:cubicBezTo>
                  <a:pt x="1554" y="14537"/>
                  <a:pt x="1654" y="14637"/>
                  <a:pt x="1754" y="14637"/>
                </a:cubicBezTo>
                <a:cubicBezTo>
                  <a:pt x="3233" y="15264"/>
                  <a:pt x="4587" y="15890"/>
                  <a:pt x="5940" y="16517"/>
                </a:cubicBezTo>
                <a:cubicBezTo>
                  <a:pt x="6140" y="16818"/>
                  <a:pt x="6266" y="17244"/>
                  <a:pt x="6466" y="17544"/>
                </a:cubicBezTo>
                <a:cubicBezTo>
                  <a:pt x="6566" y="17444"/>
                  <a:pt x="6566" y="17344"/>
                  <a:pt x="6667" y="17344"/>
                </a:cubicBezTo>
                <a:cubicBezTo>
                  <a:pt x="6667" y="17344"/>
                  <a:pt x="6667" y="17444"/>
                  <a:pt x="6767" y="17544"/>
                </a:cubicBezTo>
                <a:lnTo>
                  <a:pt x="6466" y="17544"/>
                </a:lnTo>
                <a:cubicBezTo>
                  <a:pt x="6566" y="17670"/>
                  <a:pt x="6767" y="17770"/>
                  <a:pt x="6892" y="17870"/>
                </a:cubicBezTo>
                <a:lnTo>
                  <a:pt x="7820" y="17870"/>
                </a:lnTo>
                <a:cubicBezTo>
                  <a:pt x="7619" y="18171"/>
                  <a:pt x="7519" y="18397"/>
                  <a:pt x="7293" y="18697"/>
                </a:cubicBezTo>
                <a:cubicBezTo>
                  <a:pt x="7548" y="18697"/>
                  <a:pt x="7727" y="18835"/>
                  <a:pt x="7840" y="18835"/>
                </a:cubicBezTo>
                <a:cubicBezTo>
                  <a:pt x="7872" y="18835"/>
                  <a:pt x="7898" y="18825"/>
                  <a:pt x="7920" y="18798"/>
                </a:cubicBezTo>
                <a:cubicBezTo>
                  <a:pt x="8647" y="18697"/>
                  <a:pt x="9273" y="18397"/>
                  <a:pt x="9900" y="18171"/>
                </a:cubicBezTo>
                <a:cubicBezTo>
                  <a:pt x="10226" y="18296"/>
                  <a:pt x="10526" y="18497"/>
                  <a:pt x="10952" y="18697"/>
                </a:cubicBezTo>
                <a:cubicBezTo>
                  <a:pt x="10852" y="18296"/>
                  <a:pt x="10752" y="18071"/>
                  <a:pt x="10652" y="17770"/>
                </a:cubicBezTo>
                <a:cubicBezTo>
                  <a:pt x="10940" y="17770"/>
                  <a:pt x="11136" y="17770"/>
                  <a:pt x="11438" y="17682"/>
                </a:cubicBezTo>
                <a:lnTo>
                  <a:pt x="11438" y="17682"/>
                </a:lnTo>
                <a:cubicBezTo>
                  <a:pt x="11449" y="17710"/>
                  <a:pt x="11463" y="17739"/>
                  <a:pt x="11479" y="17770"/>
                </a:cubicBezTo>
                <a:lnTo>
                  <a:pt x="11479" y="17670"/>
                </a:lnTo>
                <a:cubicBezTo>
                  <a:pt x="11465" y="17674"/>
                  <a:pt x="11451" y="17678"/>
                  <a:pt x="11438" y="17682"/>
                </a:cubicBezTo>
                <a:lnTo>
                  <a:pt x="11438" y="17682"/>
                </a:lnTo>
                <a:cubicBezTo>
                  <a:pt x="11214" y="17143"/>
                  <a:pt x="11791" y="17139"/>
                  <a:pt x="12005" y="17043"/>
                </a:cubicBezTo>
                <a:cubicBezTo>
                  <a:pt x="13033" y="16617"/>
                  <a:pt x="14186" y="16291"/>
                  <a:pt x="15238" y="15991"/>
                </a:cubicBezTo>
                <a:cubicBezTo>
                  <a:pt x="15965" y="15790"/>
                  <a:pt x="16792" y="15665"/>
                  <a:pt x="17644" y="15564"/>
                </a:cubicBezTo>
                <a:lnTo>
                  <a:pt x="17644" y="15564"/>
                </a:lnTo>
                <a:cubicBezTo>
                  <a:pt x="17218" y="15991"/>
                  <a:pt x="16692" y="15991"/>
                  <a:pt x="16391" y="16291"/>
                </a:cubicBezTo>
                <a:cubicBezTo>
                  <a:pt x="15664" y="17244"/>
                  <a:pt x="14511" y="17244"/>
                  <a:pt x="13459" y="17670"/>
                </a:cubicBezTo>
                <a:cubicBezTo>
                  <a:pt x="12832" y="17971"/>
                  <a:pt x="12105" y="18071"/>
                  <a:pt x="11379" y="18171"/>
                </a:cubicBezTo>
                <a:cubicBezTo>
                  <a:pt x="11379" y="18296"/>
                  <a:pt x="11479" y="18397"/>
                  <a:pt x="11479" y="18397"/>
                </a:cubicBezTo>
                <a:cubicBezTo>
                  <a:pt x="11278" y="18923"/>
                  <a:pt x="10952" y="19424"/>
                  <a:pt x="10652" y="20176"/>
                </a:cubicBezTo>
                <a:lnTo>
                  <a:pt x="10652" y="20577"/>
                </a:lnTo>
                <a:cubicBezTo>
                  <a:pt x="10952" y="20677"/>
                  <a:pt x="11053" y="20677"/>
                  <a:pt x="11278" y="20677"/>
                </a:cubicBezTo>
                <a:cubicBezTo>
                  <a:pt x="11278" y="21003"/>
                  <a:pt x="11278" y="21304"/>
                  <a:pt x="11379" y="21529"/>
                </a:cubicBezTo>
                <a:cubicBezTo>
                  <a:pt x="11379" y="21630"/>
                  <a:pt x="11379" y="21730"/>
                  <a:pt x="11479" y="21830"/>
                </a:cubicBezTo>
                <a:cubicBezTo>
                  <a:pt x="11579" y="21830"/>
                  <a:pt x="11679" y="21930"/>
                  <a:pt x="11780" y="21930"/>
                </a:cubicBezTo>
                <a:cubicBezTo>
                  <a:pt x="12306" y="21830"/>
                  <a:pt x="12732" y="21730"/>
                  <a:pt x="13258" y="21630"/>
                </a:cubicBezTo>
                <a:lnTo>
                  <a:pt x="13258" y="21630"/>
                </a:lnTo>
                <a:cubicBezTo>
                  <a:pt x="13033" y="22056"/>
                  <a:pt x="13033" y="22256"/>
                  <a:pt x="12932" y="22457"/>
                </a:cubicBezTo>
                <a:lnTo>
                  <a:pt x="12832" y="22457"/>
                </a:lnTo>
                <a:cubicBezTo>
                  <a:pt x="13033" y="22557"/>
                  <a:pt x="13258" y="22557"/>
                  <a:pt x="13459" y="22557"/>
                </a:cubicBezTo>
                <a:cubicBezTo>
                  <a:pt x="13359" y="22783"/>
                  <a:pt x="13359" y="22883"/>
                  <a:pt x="13258" y="23083"/>
                </a:cubicBezTo>
                <a:cubicBezTo>
                  <a:pt x="13559" y="23184"/>
                  <a:pt x="13985" y="23309"/>
                  <a:pt x="14286" y="23309"/>
                </a:cubicBezTo>
                <a:cubicBezTo>
                  <a:pt x="14085" y="23610"/>
                  <a:pt x="13985" y="23810"/>
                  <a:pt x="13885" y="24036"/>
                </a:cubicBezTo>
                <a:cubicBezTo>
                  <a:pt x="13885" y="24136"/>
                  <a:pt x="13885" y="24136"/>
                  <a:pt x="13985" y="24236"/>
                </a:cubicBezTo>
                <a:cubicBezTo>
                  <a:pt x="14812" y="23935"/>
                  <a:pt x="15664" y="23610"/>
                  <a:pt x="16491" y="23309"/>
                </a:cubicBezTo>
                <a:cubicBezTo>
                  <a:pt x="16391" y="23184"/>
                  <a:pt x="16391" y="23184"/>
                  <a:pt x="16391" y="23083"/>
                </a:cubicBezTo>
                <a:cubicBezTo>
                  <a:pt x="16792" y="22557"/>
                  <a:pt x="17218" y="22056"/>
                  <a:pt x="17544" y="21529"/>
                </a:cubicBezTo>
                <a:cubicBezTo>
                  <a:pt x="18045" y="20903"/>
                  <a:pt x="18572" y="20477"/>
                  <a:pt x="19424" y="20276"/>
                </a:cubicBezTo>
                <a:cubicBezTo>
                  <a:pt x="20351" y="20051"/>
                  <a:pt x="21404" y="19850"/>
                  <a:pt x="22431" y="19650"/>
                </a:cubicBezTo>
                <a:cubicBezTo>
                  <a:pt x="23058" y="19424"/>
                  <a:pt x="23684" y="19424"/>
                  <a:pt x="24311" y="19324"/>
                </a:cubicBezTo>
                <a:cubicBezTo>
                  <a:pt x="24417" y="19324"/>
                  <a:pt x="24433" y="19484"/>
                  <a:pt x="24496" y="19535"/>
                </a:cubicBezTo>
                <a:lnTo>
                  <a:pt x="24496" y="19535"/>
                </a:lnTo>
                <a:cubicBezTo>
                  <a:pt x="26982" y="18913"/>
                  <a:pt x="29468" y="18291"/>
                  <a:pt x="31830" y="17670"/>
                </a:cubicBezTo>
                <a:cubicBezTo>
                  <a:pt x="32156" y="17544"/>
                  <a:pt x="32356" y="17344"/>
                  <a:pt x="32582" y="17244"/>
                </a:cubicBezTo>
                <a:cubicBezTo>
                  <a:pt x="32055" y="17143"/>
                  <a:pt x="31429" y="17043"/>
                  <a:pt x="30802" y="16818"/>
                </a:cubicBezTo>
                <a:lnTo>
                  <a:pt x="30802" y="16617"/>
                </a:lnTo>
                <a:cubicBezTo>
                  <a:pt x="31429" y="16417"/>
                  <a:pt x="32055" y="16191"/>
                  <a:pt x="32782" y="15991"/>
                </a:cubicBezTo>
                <a:cubicBezTo>
                  <a:pt x="32682" y="15564"/>
                  <a:pt x="32682" y="15163"/>
                  <a:pt x="32582" y="14737"/>
                </a:cubicBezTo>
                <a:cubicBezTo>
                  <a:pt x="32256" y="14637"/>
                  <a:pt x="31830" y="14537"/>
                  <a:pt x="31529" y="14537"/>
                </a:cubicBezTo>
                <a:lnTo>
                  <a:pt x="31529" y="14311"/>
                </a:lnTo>
                <a:cubicBezTo>
                  <a:pt x="32582" y="14011"/>
                  <a:pt x="33609" y="13685"/>
                  <a:pt x="34662" y="13484"/>
                </a:cubicBezTo>
                <a:cubicBezTo>
                  <a:pt x="34562" y="13058"/>
                  <a:pt x="34562" y="12757"/>
                  <a:pt x="34562" y="12532"/>
                </a:cubicBezTo>
                <a:cubicBezTo>
                  <a:pt x="34336" y="12231"/>
                  <a:pt x="34136" y="12031"/>
                  <a:pt x="34035" y="11905"/>
                </a:cubicBezTo>
                <a:cubicBezTo>
                  <a:pt x="33709" y="11805"/>
                  <a:pt x="33509" y="11705"/>
                  <a:pt x="33208" y="11605"/>
                </a:cubicBezTo>
                <a:cubicBezTo>
                  <a:pt x="33609" y="11404"/>
                  <a:pt x="34136" y="11279"/>
                  <a:pt x="34562" y="11179"/>
                </a:cubicBezTo>
                <a:cubicBezTo>
                  <a:pt x="34862" y="11078"/>
                  <a:pt x="35288" y="10878"/>
                  <a:pt x="35715" y="10778"/>
                </a:cubicBezTo>
                <a:lnTo>
                  <a:pt x="35589" y="10652"/>
                </a:lnTo>
                <a:cubicBezTo>
                  <a:pt x="35188" y="10652"/>
                  <a:pt x="34662" y="10778"/>
                  <a:pt x="34236" y="10878"/>
                </a:cubicBezTo>
                <a:lnTo>
                  <a:pt x="34236" y="10652"/>
                </a:lnTo>
                <a:cubicBezTo>
                  <a:pt x="35288" y="10452"/>
                  <a:pt x="36341" y="10251"/>
                  <a:pt x="37369" y="9925"/>
                </a:cubicBezTo>
                <a:cubicBezTo>
                  <a:pt x="37895" y="9299"/>
                  <a:pt x="38421" y="8772"/>
                  <a:pt x="38847" y="8271"/>
                </a:cubicBezTo>
                <a:cubicBezTo>
                  <a:pt x="38421" y="7745"/>
                  <a:pt x="38095" y="7519"/>
                  <a:pt x="37594" y="7519"/>
                </a:cubicBezTo>
                <a:cubicBezTo>
                  <a:pt x="36842" y="7745"/>
                  <a:pt x="36216" y="7845"/>
                  <a:pt x="35489" y="7945"/>
                </a:cubicBezTo>
                <a:cubicBezTo>
                  <a:pt x="35354" y="7997"/>
                  <a:pt x="35206" y="8022"/>
                  <a:pt x="35054" y="8022"/>
                </a:cubicBezTo>
                <a:cubicBezTo>
                  <a:pt x="34612" y="8022"/>
                  <a:pt x="34133" y="7811"/>
                  <a:pt x="33835" y="7419"/>
                </a:cubicBezTo>
                <a:cubicBezTo>
                  <a:pt x="32632" y="7766"/>
                  <a:pt x="31511" y="8378"/>
                  <a:pt x="30298" y="8378"/>
                </a:cubicBezTo>
                <a:cubicBezTo>
                  <a:pt x="30021" y="8378"/>
                  <a:pt x="29738" y="8346"/>
                  <a:pt x="29449" y="8271"/>
                </a:cubicBezTo>
                <a:cubicBezTo>
                  <a:pt x="28697" y="7845"/>
                  <a:pt x="28070" y="7519"/>
                  <a:pt x="27344" y="7219"/>
                </a:cubicBezTo>
                <a:lnTo>
                  <a:pt x="27344" y="6893"/>
                </a:lnTo>
                <a:cubicBezTo>
                  <a:pt x="28693" y="6527"/>
                  <a:pt x="29583" y="5097"/>
                  <a:pt x="31233" y="5097"/>
                </a:cubicBezTo>
                <a:cubicBezTo>
                  <a:pt x="31391" y="5097"/>
                  <a:pt x="31556" y="5110"/>
                  <a:pt x="31730" y="5138"/>
                </a:cubicBezTo>
                <a:cubicBezTo>
                  <a:pt x="31203" y="5539"/>
                  <a:pt x="30902" y="5765"/>
                  <a:pt x="30577" y="6066"/>
                </a:cubicBezTo>
                <a:cubicBezTo>
                  <a:pt x="31003" y="6066"/>
                  <a:pt x="31529" y="6166"/>
                  <a:pt x="32156" y="6392"/>
                </a:cubicBezTo>
                <a:cubicBezTo>
                  <a:pt x="32456" y="5965"/>
                  <a:pt x="32882" y="5539"/>
                  <a:pt x="33308" y="5138"/>
                </a:cubicBezTo>
                <a:cubicBezTo>
                  <a:pt x="32882" y="5138"/>
                  <a:pt x="32582" y="5239"/>
                  <a:pt x="32256" y="5239"/>
                </a:cubicBezTo>
                <a:cubicBezTo>
                  <a:pt x="32256" y="5138"/>
                  <a:pt x="32156" y="5138"/>
                  <a:pt x="32156" y="5013"/>
                </a:cubicBezTo>
                <a:cubicBezTo>
                  <a:pt x="32934" y="4865"/>
                  <a:pt x="33643" y="4593"/>
                  <a:pt x="34385" y="4593"/>
                </a:cubicBezTo>
                <a:cubicBezTo>
                  <a:pt x="34647" y="4593"/>
                  <a:pt x="34914" y="4627"/>
                  <a:pt x="35188" y="4712"/>
                </a:cubicBezTo>
                <a:lnTo>
                  <a:pt x="35715" y="4712"/>
                </a:lnTo>
                <a:cubicBezTo>
                  <a:pt x="36842" y="3760"/>
                  <a:pt x="37594" y="2632"/>
                  <a:pt x="37995" y="1153"/>
                </a:cubicBezTo>
                <a:cubicBezTo>
                  <a:pt x="37774" y="988"/>
                  <a:pt x="37546" y="913"/>
                  <a:pt x="37298" y="913"/>
                </a:cubicBezTo>
                <a:cubicBezTo>
                  <a:pt x="37095" y="913"/>
                  <a:pt x="36878" y="963"/>
                  <a:pt x="36642" y="1053"/>
                </a:cubicBezTo>
                <a:cubicBezTo>
                  <a:pt x="35815" y="1379"/>
                  <a:pt x="34963" y="1579"/>
                  <a:pt x="34035" y="1880"/>
                </a:cubicBezTo>
                <a:cubicBezTo>
                  <a:pt x="34461" y="1479"/>
                  <a:pt x="34762" y="1254"/>
                  <a:pt x="34963" y="1053"/>
                </a:cubicBezTo>
                <a:cubicBezTo>
                  <a:pt x="34562" y="627"/>
                  <a:pt x="34236" y="326"/>
                  <a:pt x="3393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1"/>
          <p:cNvGrpSpPr/>
          <p:nvPr/>
        </p:nvGrpSpPr>
        <p:grpSpPr>
          <a:xfrm rot="10800000">
            <a:off x="8295288" y="4399388"/>
            <a:ext cx="304056" cy="249939"/>
            <a:chOff x="3496102" y="1562976"/>
            <a:chExt cx="350902" cy="288447"/>
          </a:xfrm>
        </p:grpSpPr>
        <p:sp>
          <p:nvSpPr>
            <p:cNvPr id="221" name="Google Shape;221;p21"/>
            <p:cNvSpPr/>
            <p:nvPr/>
          </p:nvSpPr>
          <p:spPr>
            <a:xfrm>
              <a:off x="3843103" y="1635561"/>
              <a:ext cx="3901" cy="3901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201" y="1"/>
                  </a:moveTo>
                  <a:cubicBezTo>
                    <a:pt x="101" y="101"/>
                    <a:pt x="101" y="101"/>
                    <a:pt x="1" y="101"/>
                  </a:cubicBezTo>
                  <a:cubicBezTo>
                    <a:pt x="1" y="201"/>
                    <a:pt x="1" y="201"/>
                    <a:pt x="101" y="201"/>
                  </a:cubicBezTo>
                  <a:lnTo>
                    <a:pt x="201" y="1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502404" y="1597328"/>
              <a:ext cx="3901" cy="7763"/>
            </a:xfrm>
            <a:custGeom>
              <a:avLst/>
              <a:gdLst/>
              <a:ahLst/>
              <a:cxnLst/>
              <a:rect l="l" t="t" r="r" b="b"/>
              <a:pathLst>
                <a:path w="202" h="402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94"/>
                    <a:pt x="88" y="287"/>
                    <a:pt x="180" y="300"/>
                  </a:cubicBezTo>
                  <a:lnTo>
                    <a:pt x="180" y="300"/>
                  </a:lnTo>
                  <a:cubicBezTo>
                    <a:pt x="146" y="198"/>
                    <a:pt x="73" y="73"/>
                    <a:pt x="1" y="1"/>
                  </a:cubicBezTo>
                  <a:close/>
                  <a:moveTo>
                    <a:pt x="180" y="300"/>
                  </a:moveTo>
                  <a:cubicBezTo>
                    <a:pt x="194" y="339"/>
                    <a:pt x="201" y="374"/>
                    <a:pt x="201" y="402"/>
                  </a:cubicBezTo>
                  <a:lnTo>
                    <a:pt x="201" y="301"/>
                  </a:lnTo>
                  <a:cubicBezTo>
                    <a:pt x="194" y="301"/>
                    <a:pt x="187" y="301"/>
                    <a:pt x="180" y="30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629210" y="1687832"/>
              <a:ext cx="6295" cy="1950"/>
            </a:xfrm>
            <a:custGeom>
              <a:avLst/>
              <a:gdLst/>
              <a:ahLst/>
              <a:cxnLst/>
              <a:rect l="l" t="t" r="r" b="b"/>
              <a:pathLst>
                <a:path w="326" h="101" extrusionOk="0">
                  <a:moveTo>
                    <a:pt x="0" y="0"/>
                  </a:moveTo>
                  <a:cubicBezTo>
                    <a:pt x="100" y="101"/>
                    <a:pt x="201" y="101"/>
                    <a:pt x="326" y="101"/>
                  </a:cubicBezTo>
                  <a:cubicBezTo>
                    <a:pt x="201" y="101"/>
                    <a:pt x="100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649524" y="1712027"/>
              <a:ext cx="3901" cy="1950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lnTo>
                    <a:pt x="1" y="101"/>
                  </a:lnTo>
                  <a:lnTo>
                    <a:pt x="201" y="101"/>
                  </a:ln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496109" y="1578945"/>
              <a:ext cx="19" cy="195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10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635486" y="1688913"/>
              <a:ext cx="1970" cy="869"/>
            </a:xfrm>
            <a:custGeom>
              <a:avLst/>
              <a:gdLst/>
              <a:ahLst/>
              <a:cxnLst/>
              <a:rect l="l" t="t" r="r" b="b"/>
              <a:pathLst>
                <a:path w="102" h="45" extrusionOk="0">
                  <a:moveTo>
                    <a:pt x="98" y="0"/>
                  </a:moveTo>
                  <a:cubicBezTo>
                    <a:pt x="90" y="0"/>
                    <a:pt x="68" y="45"/>
                    <a:pt x="1" y="45"/>
                  </a:cubicBezTo>
                  <a:lnTo>
                    <a:pt x="101" y="45"/>
                  </a:lnTo>
                  <a:cubicBezTo>
                    <a:pt x="101" y="1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671788" y="1667982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01"/>
                  </a:moveTo>
                  <a:cubicBezTo>
                    <a:pt x="1" y="101"/>
                    <a:pt x="1" y="1"/>
                    <a:pt x="101" y="1"/>
                  </a:cubicBezTo>
                  <a:cubicBezTo>
                    <a:pt x="1" y="1"/>
                    <a:pt x="1" y="101"/>
                    <a:pt x="1" y="10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26599" y="1645718"/>
              <a:ext cx="19" cy="197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1"/>
                  </a:move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56606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96102" y="169441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576939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754066" y="1603333"/>
              <a:ext cx="34372" cy="38060"/>
            </a:xfrm>
            <a:custGeom>
              <a:avLst/>
              <a:gdLst/>
              <a:ahLst/>
              <a:cxnLst/>
              <a:rect l="l" t="t" r="r" b="b"/>
              <a:pathLst>
                <a:path w="1780" h="1971" extrusionOk="0">
                  <a:moveTo>
                    <a:pt x="899" y="1"/>
                  </a:moveTo>
                  <a:cubicBezTo>
                    <a:pt x="500" y="1"/>
                    <a:pt x="258" y="379"/>
                    <a:pt x="0" y="617"/>
                  </a:cubicBezTo>
                  <a:cubicBezTo>
                    <a:pt x="126" y="1870"/>
                    <a:pt x="226" y="1970"/>
                    <a:pt x="953" y="1970"/>
                  </a:cubicBezTo>
                  <a:cubicBezTo>
                    <a:pt x="1053" y="1770"/>
                    <a:pt x="1153" y="1670"/>
                    <a:pt x="1379" y="1344"/>
                  </a:cubicBezTo>
                  <a:cubicBezTo>
                    <a:pt x="1479" y="943"/>
                    <a:pt x="1780" y="416"/>
                    <a:pt x="1254" y="91"/>
                  </a:cubicBezTo>
                  <a:cubicBezTo>
                    <a:pt x="1122" y="27"/>
                    <a:pt x="1005" y="1"/>
                    <a:pt x="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56606" y="1623454"/>
              <a:ext cx="32441" cy="42134"/>
            </a:xfrm>
            <a:custGeom>
              <a:avLst/>
              <a:gdLst/>
              <a:ahLst/>
              <a:cxnLst/>
              <a:rect l="l" t="t" r="r" b="b"/>
              <a:pathLst>
                <a:path w="1680" h="2182" extrusionOk="0">
                  <a:moveTo>
                    <a:pt x="1154" y="1"/>
                  </a:moveTo>
                  <a:cubicBezTo>
                    <a:pt x="828" y="201"/>
                    <a:pt x="427" y="427"/>
                    <a:pt x="1" y="628"/>
                  </a:cubicBezTo>
                  <a:cubicBezTo>
                    <a:pt x="101" y="1354"/>
                    <a:pt x="101" y="1981"/>
                    <a:pt x="953" y="2181"/>
                  </a:cubicBezTo>
                  <a:cubicBezTo>
                    <a:pt x="1154" y="1981"/>
                    <a:pt x="1354" y="1680"/>
                    <a:pt x="1580" y="1555"/>
                  </a:cubicBezTo>
                  <a:cubicBezTo>
                    <a:pt x="1680" y="928"/>
                    <a:pt x="1580" y="527"/>
                    <a:pt x="1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620985" y="1622199"/>
              <a:ext cx="32441" cy="37577"/>
            </a:xfrm>
            <a:custGeom>
              <a:avLst/>
              <a:gdLst/>
              <a:ahLst/>
              <a:cxnLst/>
              <a:rect l="l" t="t" r="r" b="b"/>
              <a:pathLst>
                <a:path w="1680" h="1946" extrusionOk="0">
                  <a:moveTo>
                    <a:pt x="1026" y="0"/>
                  </a:moveTo>
                  <a:cubicBezTo>
                    <a:pt x="834" y="0"/>
                    <a:pt x="617" y="49"/>
                    <a:pt x="426" y="166"/>
                  </a:cubicBezTo>
                  <a:cubicBezTo>
                    <a:pt x="0" y="492"/>
                    <a:pt x="226" y="1520"/>
                    <a:pt x="1053" y="1946"/>
                  </a:cubicBezTo>
                  <a:cubicBezTo>
                    <a:pt x="1153" y="1745"/>
                    <a:pt x="1253" y="1520"/>
                    <a:pt x="1479" y="1319"/>
                  </a:cubicBezTo>
                  <a:cubicBezTo>
                    <a:pt x="1679" y="993"/>
                    <a:pt x="1679" y="266"/>
                    <a:pt x="1379" y="66"/>
                  </a:cubicBezTo>
                  <a:cubicBezTo>
                    <a:pt x="1285" y="24"/>
                    <a:pt x="1162" y="0"/>
                    <a:pt x="10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629210" y="1754604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253" y="1"/>
                  </a:moveTo>
                  <a:cubicBezTo>
                    <a:pt x="827" y="101"/>
                    <a:pt x="526" y="201"/>
                    <a:pt x="201" y="302"/>
                  </a:cubicBezTo>
                  <a:cubicBezTo>
                    <a:pt x="326" y="928"/>
                    <a:pt x="0" y="1555"/>
                    <a:pt x="827" y="1881"/>
                  </a:cubicBezTo>
                  <a:cubicBezTo>
                    <a:pt x="1354" y="1555"/>
                    <a:pt x="1679" y="1254"/>
                    <a:pt x="1579" y="527"/>
                  </a:cubicBezTo>
                  <a:cubicBezTo>
                    <a:pt x="1579" y="402"/>
                    <a:pt x="1354" y="302"/>
                    <a:pt x="1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699864" y="1736222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053" y="1"/>
                  </a:moveTo>
                  <a:cubicBezTo>
                    <a:pt x="827" y="101"/>
                    <a:pt x="527" y="226"/>
                    <a:pt x="201" y="326"/>
                  </a:cubicBezTo>
                  <a:cubicBezTo>
                    <a:pt x="201" y="853"/>
                    <a:pt x="0" y="1479"/>
                    <a:pt x="527" y="1880"/>
                  </a:cubicBezTo>
                  <a:cubicBezTo>
                    <a:pt x="1053" y="1780"/>
                    <a:pt x="1354" y="1354"/>
                    <a:pt x="1454" y="953"/>
                  </a:cubicBezTo>
                  <a:cubicBezTo>
                    <a:pt x="1680" y="527"/>
                    <a:pt x="1454" y="326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725990" y="1667653"/>
              <a:ext cx="28096" cy="34237"/>
            </a:xfrm>
            <a:custGeom>
              <a:avLst/>
              <a:gdLst/>
              <a:ahLst/>
              <a:cxnLst/>
              <a:rect l="l" t="t" r="r" b="b"/>
              <a:pathLst>
                <a:path w="1455" h="1773" extrusionOk="0">
                  <a:moveTo>
                    <a:pt x="833" y="1"/>
                  </a:moveTo>
                  <a:cubicBezTo>
                    <a:pt x="473" y="1"/>
                    <a:pt x="244" y="295"/>
                    <a:pt x="1" y="519"/>
                  </a:cubicBezTo>
                  <a:cubicBezTo>
                    <a:pt x="1" y="1471"/>
                    <a:pt x="1" y="1471"/>
                    <a:pt x="427" y="1772"/>
                  </a:cubicBezTo>
                  <a:cubicBezTo>
                    <a:pt x="1254" y="1471"/>
                    <a:pt x="1454" y="1045"/>
                    <a:pt x="1254" y="118"/>
                  </a:cubicBezTo>
                  <a:cubicBezTo>
                    <a:pt x="1094" y="35"/>
                    <a:pt x="956" y="1"/>
                    <a:pt x="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75008" y="1768739"/>
              <a:ext cx="30027" cy="32190"/>
            </a:xfrm>
            <a:custGeom>
              <a:avLst/>
              <a:gdLst/>
              <a:ahLst/>
              <a:cxnLst/>
              <a:rect l="l" t="t" r="r" b="b"/>
              <a:pathLst>
                <a:path w="1555" h="1667" extrusionOk="0">
                  <a:moveTo>
                    <a:pt x="782" y="0"/>
                  </a:moveTo>
                  <a:cubicBezTo>
                    <a:pt x="531" y="0"/>
                    <a:pt x="296" y="152"/>
                    <a:pt x="0" y="522"/>
                  </a:cubicBezTo>
                  <a:cubicBezTo>
                    <a:pt x="0" y="723"/>
                    <a:pt x="100" y="923"/>
                    <a:pt x="100" y="1149"/>
                  </a:cubicBezTo>
                  <a:lnTo>
                    <a:pt x="100" y="1249"/>
                  </a:lnTo>
                  <a:cubicBezTo>
                    <a:pt x="231" y="1528"/>
                    <a:pt x="416" y="1667"/>
                    <a:pt x="612" y="1667"/>
                  </a:cubicBezTo>
                  <a:cubicBezTo>
                    <a:pt x="716" y="1667"/>
                    <a:pt x="823" y="1628"/>
                    <a:pt x="927" y="1550"/>
                  </a:cubicBezTo>
                  <a:cubicBezTo>
                    <a:pt x="1454" y="1249"/>
                    <a:pt x="1554" y="823"/>
                    <a:pt x="1354" y="196"/>
                  </a:cubicBezTo>
                  <a:cubicBezTo>
                    <a:pt x="1138" y="73"/>
                    <a:pt x="956" y="0"/>
                    <a:pt x="7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04034" y="1690002"/>
              <a:ext cx="28096" cy="34372"/>
            </a:xfrm>
            <a:custGeom>
              <a:avLst/>
              <a:gdLst/>
              <a:ahLst/>
              <a:cxnLst/>
              <a:rect l="l" t="t" r="r" b="b"/>
              <a:pathLst>
                <a:path w="1455" h="1780" extrusionOk="0">
                  <a:moveTo>
                    <a:pt x="1254" y="0"/>
                  </a:moveTo>
                  <a:cubicBezTo>
                    <a:pt x="627" y="0"/>
                    <a:pt x="301" y="100"/>
                    <a:pt x="1" y="526"/>
                  </a:cubicBezTo>
                  <a:cubicBezTo>
                    <a:pt x="201" y="927"/>
                    <a:pt x="101" y="1554"/>
                    <a:pt x="727" y="1780"/>
                  </a:cubicBezTo>
                  <a:cubicBezTo>
                    <a:pt x="1254" y="1454"/>
                    <a:pt x="1354" y="1028"/>
                    <a:pt x="1454" y="526"/>
                  </a:cubicBezTo>
                  <a:cubicBezTo>
                    <a:pt x="1454" y="401"/>
                    <a:pt x="1354" y="301"/>
                    <a:pt x="1354" y="201"/>
                  </a:cubicBezTo>
                  <a:cubicBezTo>
                    <a:pt x="1354" y="201"/>
                    <a:pt x="1254" y="100"/>
                    <a:pt x="1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40028" y="1790907"/>
              <a:ext cx="34372" cy="28849"/>
            </a:xfrm>
            <a:custGeom>
              <a:avLst/>
              <a:gdLst/>
              <a:ahLst/>
              <a:cxnLst/>
              <a:rect l="l" t="t" r="r" b="b"/>
              <a:pathLst>
                <a:path w="1780" h="1494" extrusionOk="0">
                  <a:moveTo>
                    <a:pt x="527" y="1"/>
                  </a:moveTo>
                  <a:cubicBezTo>
                    <a:pt x="427" y="101"/>
                    <a:pt x="226" y="301"/>
                    <a:pt x="1" y="402"/>
                  </a:cubicBezTo>
                  <a:cubicBezTo>
                    <a:pt x="101" y="728"/>
                    <a:pt x="226" y="1028"/>
                    <a:pt x="226" y="1354"/>
                  </a:cubicBezTo>
                  <a:cubicBezTo>
                    <a:pt x="451" y="1444"/>
                    <a:pt x="641" y="1494"/>
                    <a:pt x="809" y="1494"/>
                  </a:cubicBezTo>
                  <a:cubicBezTo>
                    <a:pt x="1015" y="1494"/>
                    <a:pt x="1188" y="1419"/>
                    <a:pt x="1354" y="1254"/>
                  </a:cubicBezTo>
                  <a:cubicBezTo>
                    <a:pt x="1680" y="928"/>
                    <a:pt x="1780" y="627"/>
                    <a:pt x="1479" y="101"/>
                  </a:cubicBezTo>
                  <a:cubicBezTo>
                    <a:pt x="1254" y="101"/>
                    <a:pt x="953" y="1"/>
                    <a:pt x="5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772449" y="1716391"/>
              <a:ext cx="30027" cy="31958"/>
            </a:xfrm>
            <a:custGeom>
              <a:avLst/>
              <a:gdLst/>
              <a:ahLst/>
              <a:cxnLst/>
              <a:rect l="l" t="t" r="r" b="b"/>
              <a:pathLst>
                <a:path w="1555" h="1655" extrusionOk="0">
                  <a:moveTo>
                    <a:pt x="527" y="0"/>
                  </a:moveTo>
                  <a:cubicBezTo>
                    <a:pt x="427" y="201"/>
                    <a:pt x="201" y="401"/>
                    <a:pt x="1" y="627"/>
                  </a:cubicBezTo>
                  <a:cubicBezTo>
                    <a:pt x="101" y="1128"/>
                    <a:pt x="201" y="1554"/>
                    <a:pt x="828" y="1654"/>
                  </a:cubicBezTo>
                  <a:cubicBezTo>
                    <a:pt x="1053" y="1353"/>
                    <a:pt x="1354" y="1028"/>
                    <a:pt x="1555" y="827"/>
                  </a:cubicBezTo>
                  <a:cubicBezTo>
                    <a:pt x="1354" y="100"/>
                    <a:pt x="1354" y="0"/>
                    <a:pt x="5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65493" y="1562976"/>
              <a:ext cx="28096" cy="32441"/>
            </a:xfrm>
            <a:custGeom>
              <a:avLst/>
              <a:gdLst/>
              <a:ahLst/>
              <a:cxnLst/>
              <a:rect l="l" t="t" r="r" b="b"/>
              <a:pathLst>
                <a:path w="1455" h="1680" extrusionOk="0">
                  <a:moveTo>
                    <a:pt x="627" y="0"/>
                  </a:moveTo>
                  <a:cubicBezTo>
                    <a:pt x="327" y="0"/>
                    <a:pt x="1" y="301"/>
                    <a:pt x="101" y="827"/>
                  </a:cubicBezTo>
                  <a:cubicBezTo>
                    <a:pt x="101" y="1153"/>
                    <a:pt x="201" y="1554"/>
                    <a:pt x="728" y="1679"/>
                  </a:cubicBezTo>
                  <a:cubicBezTo>
                    <a:pt x="953" y="1554"/>
                    <a:pt x="1054" y="1454"/>
                    <a:pt x="1254" y="1253"/>
                  </a:cubicBezTo>
                  <a:cubicBezTo>
                    <a:pt x="1254" y="1153"/>
                    <a:pt x="1354" y="927"/>
                    <a:pt x="1354" y="827"/>
                  </a:cubicBezTo>
                  <a:cubicBezTo>
                    <a:pt x="1455" y="426"/>
                    <a:pt x="1054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61631" y="1679722"/>
              <a:ext cx="30027" cy="30394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02" y="1"/>
                  </a:moveTo>
                  <a:cubicBezTo>
                    <a:pt x="520" y="1"/>
                    <a:pt x="364" y="107"/>
                    <a:pt x="101" y="320"/>
                  </a:cubicBezTo>
                  <a:cubicBezTo>
                    <a:pt x="0" y="846"/>
                    <a:pt x="301" y="1272"/>
                    <a:pt x="627" y="1573"/>
                  </a:cubicBezTo>
                  <a:cubicBezTo>
                    <a:pt x="1354" y="1373"/>
                    <a:pt x="1554" y="1047"/>
                    <a:pt x="1454" y="320"/>
                  </a:cubicBezTo>
                  <a:cubicBezTo>
                    <a:pt x="1091" y="107"/>
                    <a:pt x="884" y="1"/>
                    <a:pt x="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91638" y="1615228"/>
              <a:ext cx="30510" cy="34391"/>
            </a:xfrm>
            <a:custGeom>
              <a:avLst/>
              <a:gdLst/>
              <a:ahLst/>
              <a:cxnLst/>
              <a:rect l="l" t="t" r="r" b="b"/>
              <a:pathLst>
                <a:path w="1580" h="1781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27" y="101"/>
                    <a:pt x="326" y="226"/>
                    <a:pt x="101" y="327"/>
                  </a:cubicBezTo>
                  <a:cubicBezTo>
                    <a:pt x="0" y="1254"/>
                    <a:pt x="0" y="1480"/>
                    <a:pt x="527" y="1780"/>
                  </a:cubicBezTo>
                  <a:cubicBezTo>
                    <a:pt x="1479" y="1154"/>
                    <a:pt x="1579" y="627"/>
                    <a:pt x="9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77600" y="1813170"/>
              <a:ext cx="30510" cy="28096"/>
            </a:xfrm>
            <a:custGeom>
              <a:avLst/>
              <a:gdLst/>
              <a:ahLst/>
              <a:cxnLst/>
              <a:rect l="l" t="t" r="r" b="b"/>
              <a:pathLst>
                <a:path w="1580" h="1455" extrusionOk="0">
                  <a:moveTo>
                    <a:pt x="1053" y="1"/>
                  </a:moveTo>
                  <a:cubicBezTo>
                    <a:pt x="727" y="101"/>
                    <a:pt x="527" y="101"/>
                    <a:pt x="326" y="101"/>
                  </a:cubicBezTo>
                  <a:cubicBezTo>
                    <a:pt x="201" y="201"/>
                    <a:pt x="101" y="402"/>
                    <a:pt x="0" y="502"/>
                  </a:cubicBezTo>
                  <a:cubicBezTo>
                    <a:pt x="201" y="928"/>
                    <a:pt x="201" y="1354"/>
                    <a:pt x="828" y="1454"/>
                  </a:cubicBezTo>
                  <a:cubicBezTo>
                    <a:pt x="1053" y="1254"/>
                    <a:pt x="1254" y="928"/>
                    <a:pt x="1579" y="627"/>
                  </a:cubicBezTo>
                  <a:cubicBezTo>
                    <a:pt x="1354" y="402"/>
                    <a:pt x="1153" y="20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89027" y="1582402"/>
              <a:ext cx="28096" cy="25103"/>
            </a:xfrm>
            <a:custGeom>
              <a:avLst/>
              <a:gdLst/>
              <a:ahLst/>
              <a:cxnLst/>
              <a:rect l="l" t="t" r="r" b="b"/>
              <a:pathLst>
                <a:path w="1455" h="1300" extrusionOk="0">
                  <a:moveTo>
                    <a:pt x="704" y="0"/>
                  </a:moveTo>
                  <a:cubicBezTo>
                    <a:pt x="283" y="0"/>
                    <a:pt x="227" y="146"/>
                    <a:pt x="1" y="448"/>
                  </a:cubicBezTo>
                  <a:cubicBezTo>
                    <a:pt x="302" y="1300"/>
                    <a:pt x="302" y="1300"/>
                    <a:pt x="928" y="1300"/>
                  </a:cubicBezTo>
                  <a:cubicBezTo>
                    <a:pt x="1029" y="1175"/>
                    <a:pt x="1154" y="1074"/>
                    <a:pt x="1455" y="874"/>
                  </a:cubicBezTo>
                  <a:cubicBezTo>
                    <a:pt x="1354" y="548"/>
                    <a:pt x="1354" y="247"/>
                    <a:pt x="1254" y="47"/>
                  </a:cubicBezTo>
                  <a:cubicBezTo>
                    <a:pt x="1019" y="16"/>
                    <a:pt x="842" y="0"/>
                    <a:pt x="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24059" y="1562976"/>
              <a:ext cx="26146" cy="28077"/>
            </a:xfrm>
            <a:custGeom>
              <a:avLst/>
              <a:gdLst/>
              <a:ahLst/>
              <a:cxnLst/>
              <a:rect l="l" t="t" r="r" b="b"/>
              <a:pathLst>
                <a:path w="1354" h="1454" extrusionOk="0">
                  <a:moveTo>
                    <a:pt x="1153" y="0"/>
                  </a:moveTo>
                  <a:cubicBezTo>
                    <a:pt x="727" y="0"/>
                    <a:pt x="527" y="100"/>
                    <a:pt x="201" y="100"/>
                  </a:cubicBezTo>
                  <a:cubicBezTo>
                    <a:pt x="0" y="927"/>
                    <a:pt x="101" y="1253"/>
                    <a:pt x="727" y="1454"/>
                  </a:cubicBezTo>
                  <a:cubicBezTo>
                    <a:pt x="928" y="1253"/>
                    <a:pt x="1153" y="1153"/>
                    <a:pt x="1354" y="927"/>
                  </a:cubicBezTo>
                  <a:cubicBezTo>
                    <a:pt x="1254" y="627"/>
                    <a:pt x="1254" y="301"/>
                    <a:pt x="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627260" y="1826127"/>
              <a:ext cx="24234" cy="25296"/>
            </a:xfrm>
            <a:custGeom>
              <a:avLst/>
              <a:gdLst/>
              <a:ahLst/>
              <a:cxnLst/>
              <a:rect l="l" t="t" r="r" b="b"/>
              <a:pathLst>
                <a:path w="1255" h="1310" extrusionOk="0">
                  <a:moveTo>
                    <a:pt x="732" y="1"/>
                  </a:moveTo>
                  <a:cubicBezTo>
                    <a:pt x="458" y="1"/>
                    <a:pt x="201" y="90"/>
                    <a:pt x="1" y="357"/>
                  </a:cubicBezTo>
                  <a:cubicBezTo>
                    <a:pt x="1" y="783"/>
                    <a:pt x="1" y="1084"/>
                    <a:pt x="527" y="1310"/>
                  </a:cubicBezTo>
                  <a:cubicBezTo>
                    <a:pt x="1154" y="883"/>
                    <a:pt x="1254" y="683"/>
                    <a:pt x="1154" y="56"/>
                  </a:cubicBezTo>
                  <a:cubicBezTo>
                    <a:pt x="1012" y="23"/>
                    <a:pt x="870" y="1"/>
                    <a:pt x="7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C396065-A071-A04E-A132-5613DF492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128" name="CuadroTexto 127">
            <a:extLst>
              <a:ext uri="{FF2B5EF4-FFF2-40B4-BE49-F238E27FC236}">
                <a16:creationId xmlns:a16="http://schemas.microsoft.com/office/drawing/2014/main" id="{D8A3BA47-660F-AF46-89D9-298460E56705}"/>
              </a:ext>
            </a:extLst>
          </p:cNvPr>
          <p:cNvSpPr txBox="1"/>
          <p:nvPr/>
        </p:nvSpPr>
        <p:spPr>
          <a:xfrm>
            <a:off x="317715" y="1422480"/>
            <a:ext cx="6977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parvularia.mineduc.cl /Aprendo en línea:</a:t>
            </a:r>
          </a:p>
          <a:p>
            <a:pPr algn="l"/>
            <a:endParaRPr lang="es-CL" sz="1200" b="1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i="0" u="none" strike="noStrike" baseline="0" dirty="0">
                <a:solidFill>
                  <a:srgbClr val="2ED483"/>
                </a:solidFill>
                <a:latin typeface="Century Gothic" panose="020B0502020202020204" pitchFamily="34" charset="0"/>
              </a:rPr>
              <a:t>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Orientaciones y actividades para todos los niveles de </a:t>
            </a:r>
            <a:r>
              <a:rPr lang="es-CL" sz="1200" dirty="0">
                <a:latin typeface="Century Gothic" panose="020B0502020202020204" pitchFamily="34" charset="0"/>
              </a:rPr>
              <a:t>E. </a:t>
            </a:r>
            <a:r>
              <a:rPr lang="es-CL" sz="1200" dirty="0" err="1">
                <a:latin typeface="Century Gothic" panose="020B0502020202020204" pitchFamily="34" charset="0"/>
              </a:rPr>
              <a:t>Parvularia</a:t>
            </a:r>
            <a:endParaRPr lang="es-CL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Actividades JUNJI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CL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Actividades Fundacion Integra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CL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Manejo de la ansiedad con niños y niñas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Cuentos y recomendaciones para la lectura </a:t>
            </a:r>
            <a:r>
              <a:rPr lang="es-CL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compartida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CL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Ideas y actividades para realizar en casa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Recursos audiovisuales. Campaña “Porque nos hacemos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falta… te acompaño en casa”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1200" dirty="0"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Campaña radial Los 5 </a:t>
            </a:r>
            <a:r>
              <a:rPr lang="es-MX" sz="1200" b="0" i="0" u="none" strike="noStrike" baseline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Pripincipios</a:t>
            </a:r>
            <a:endParaRPr lang="es-MX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Lecciones de ingles gratuitas</a:t>
            </a:r>
            <a:endParaRPr lang="es-CL" sz="1200" b="1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endParaRPr lang="es-CL" sz="1200" b="1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77B4CD7D-BD65-D64E-BEDE-BA33B1839439}"/>
              </a:ext>
            </a:extLst>
          </p:cNvPr>
          <p:cNvSpPr txBox="1">
            <a:spLocks/>
          </p:cNvSpPr>
          <p:nvPr/>
        </p:nvSpPr>
        <p:spPr>
          <a:xfrm>
            <a:off x="195365" y="83854"/>
            <a:ext cx="50085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Barrio"/>
              <a:buNone/>
              <a:defRPr sz="2400" b="0" i="0" u="none" strike="noStrike" cap="none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s-MX" b="1" dirty="0">
                <a:solidFill>
                  <a:srgbClr val="FF8A7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Recursos Educación Parvularia</a:t>
            </a:r>
            <a:endParaRPr lang="es-CL" b="1" dirty="0">
              <a:solidFill>
                <a:srgbClr val="FF8A7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oogle Shape;5506;p47">
            <a:extLst>
              <a:ext uri="{FF2B5EF4-FFF2-40B4-BE49-F238E27FC236}">
                <a16:creationId xmlns:a16="http://schemas.microsoft.com/office/drawing/2014/main" id="{463E804A-498F-C240-A57A-DF4D82AA457A}"/>
              </a:ext>
            </a:extLst>
          </p:cNvPr>
          <p:cNvGrpSpPr/>
          <p:nvPr/>
        </p:nvGrpSpPr>
        <p:grpSpPr>
          <a:xfrm>
            <a:off x="5132255" y="666206"/>
            <a:ext cx="543130" cy="666022"/>
            <a:chOff x="3086313" y="2877049"/>
            <a:chExt cx="320143" cy="392581"/>
          </a:xfrm>
          <a:solidFill>
            <a:srgbClr val="434343"/>
          </a:solidFill>
        </p:grpSpPr>
        <p:sp>
          <p:nvSpPr>
            <p:cNvPr id="53" name="Google Shape;5507;p47">
              <a:extLst>
                <a:ext uri="{FF2B5EF4-FFF2-40B4-BE49-F238E27FC236}">
                  <a16:creationId xmlns:a16="http://schemas.microsoft.com/office/drawing/2014/main" id="{470623B0-AAED-F34A-97C1-BEA708F819C5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" name="Google Shape;5508;p47">
              <a:extLst>
                <a:ext uri="{FF2B5EF4-FFF2-40B4-BE49-F238E27FC236}">
                  <a16:creationId xmlns:a16="http://schemas.microsoft.com/office/drawing/2014/main" id="{3FA099CC-9536-E54E-9655-47D960EA9AFE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" name="Google Shape;5509;p47">
              <a:extLst>
                <a:ext uri="{FF2B5EF4-FFF2-40B4-BE49-F238E27FC236}">
                  <a16:creationId xmlns:a16="http://schemas.microsoft.com/office/drawing/2014/main" id="{F1789853-1FD2-7549-8C08-CDBBDB5F323E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" name="Google Shape;5510;p47">
              <a:extLst>
                <a:ext uri="{FF2B5EF4-FFF2-40B4-BE49-F238E27FC236}">
                  <a16:creationId xmlns:a16="http://schemas.microsoft.com/office/drawing/2014/main" id="{CEA0E76C-9F2E-524C-B410-4A37E1CC4222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7" name="Google Shape;5511;p47">
              <a:extLst>
                <a:ext uri="{FF2B5EF4-FFF2-40B4-BE49-F238E27FC236}">
                  <a16:creationId xmlns:a16="http://schemas.microsoft.com/office/drawing/2014/main" id="{48327799-5650-4643-B8EB-3893D486B6EA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" name="Google Shape;5512;p47">
              <a:extLst>
                <a:ext uri="{FF2B5EF4-FFF2-40B4-BE49-F238E27FC236}">
                  <a16:creationId xmlns:a16="http://schemas.microsoft.com/office/drawing/2014/main" id="{831DCB9C-40CB-9346-AD07-F2305EF8881C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" name="Google Shape;5513;p47">
              <a:extLst>
                <a:ext uri="{FF2B5EF4-FFF2-40B4-BE49-F238E27FC236}">
                  <a16:creationId xmlns:a16="http://schemas.microsoft.com/office/drawing/2014/main" id="{211AF7B1-9A5D-9046-B441-8727EC77ECEC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" name="Google Shape;5514;p47">
              <a:extLst>
                <a:ext uri="{FF2B5EF4-FFF2-40B4-BE49-F238E27FC236}">
                  <a16:creationId xmlns:a16="http://schemas.microsoft.com/office/drawing/2014/main" id="{1240D35A-23FC-A14C-9CCF-D1E47F19DFBB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" name="Google Shape;5515;p47">
              <a:extLst>
                <a:ext uri="{FF2B5EF4-FFF2-40B4-BE49-F238E27FC236}">
                  <a16:creationId xmlns:a16="http://schemas.microsoft.com/office/drawing/2014/main" id="{ED2850F7-951A-994C-8DC0-6582F0747763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2" name="Google Shape;5516;p47">
              <a:extLst>
                <a:ext uri="{FF2B5EF4-FFF2-40B4-BE49-F238E27FC236}">
                  <a16:creationId xmlns:a16="http://schemas.microsoft.com/office/drawing/2014/main" id="{6A6506F0-9EAD-0D4C-9FEE-F3405AA76EDF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3" name="Google Shape;5517;p47">
              <a:extLst>
                <a:ext uri="{FF2B5EF4-FFF2-40B4-BE49-F238E27FC236}">
                  <a16:creationId xmlns:a16="http://schemas.microsoft.com/office/drawing/2014/main" id="{69DC3AC7-35C0-1148-A293-D953C56864DC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4" name="Google Shape;5518;p47">
              <a:extLst>
                <a:ext uri="{FF2B5EF4-FFF2-40B4-BE49-F238E27FC236}">
                  <a16:creationId xmlns:a16="http://schemas.microsoft.com/office/drawing/2014/main" id="{9B004DC4-D1EE-B947-A6F2-89A0F1F9C715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71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38868F70-CD11-3945-859B-24E04B7B5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83" y="44324"/>
            <a:ext cx="2399860" cy="2282574"/>
          </a:xfrm>
          <a:prstGeom prst="rect">
            <a:avLst/>
          </a:prstGeom>
        </p:spPr>
      </p:pic>
      <p:sp>
        <p:nvSpPr>
          <p:cNvPr id="219" name="Google Shape;219;p21"/>
          <p:cNvSpPr/>
          <p:nvPr/>
        </p:nvSpPr>
        <p:spPr>
          <a:xfrm rot="-9708452">
            <a:off x="7547630" y="4264672"/>
            <a:ext cx="1879502" cy="1172608"/>
          </a:xfrm>
          <a:custGeom>
            <a:avLst/>
            <a:gdLst/>
            <a:ahLst/>
            <a:cxnLst/>
            <a:rect l="l" t="t" r="r" b="b"/>
            <a:pathLst>
              <a:path w="38848" h="24237" extrusionOk="0">
                <a:moveTo>
                  <a:pt x="13257" y="16088"/>
                </a:moveTo>
                <a:cubicBezTo>
                  <a:pt x="13411" y="16088"/>
                  <a:pt x="13573" y="16108"/>
                  <a:pt x="13746" y="16152"/>
                </a:cubicBezTo>
                <a:lnTo>
                  <a:pt x="13746" y="16152"/>
                </a:lnTo>
                <a:cubicBezTo>
                  <a:pt x="13062" y="16442"/>
                  <a:pt x="12360" y="16630"/>
                  <a:pt x="11679" y="16818"/>
                </a:cubicBezTo>
                <a:cubicBezTo>
                  <a:pt x="12157" y="16416"/>
                  <a:pt x="12635" y="16088"/>
                  <a:pt x="13257" y="16088"/>
                </a:cubicBezTo>
                <a:close/>
                <a:moveTo>
                  <a:pt x="23910" y="17770"/>
                </a:moveTo>
                <a:cubicBezTo>
                  <a:pt x="23384" y="18071"/>
                  <a:pt x="22857" y="18296"/>
                  <a:pt x="22331" y="18597"/>
                </a:cubicBezTo>
                <a:cubicBezTo>
                  <a:pt x="22657" y="17870"/>
                  <a:pt x="22757" y="17770"/>
                  <a:pt x="23910" y="17770"/>
                </a:cubicBezTo>
                <a:close/>
                <a:moveTo>
                  <a:pt x="24496" y="19535"/>
                </a:moveTo>
                <a:lnTo>
                  <a:pt x="24496" y="19535"/>
                </a:lnTo>
                <a:cubicBezTo>
                  <a:pt x="24476" y="19540"/>
                  <a:pt x="24456" y="19545"/>
                  <a:pt x="24436" y="19549"/>
                </a:cubicBezTo>
                <a:lnTo>
                  <a:pt x="24537" y="19549"/>
                </a:lnTo>
                <a:cubicBezTo>
                  <a:pt x="24521" y="19549"/>
                  <a:pt x="24508" y="19544"/>
                  <a:pt x="24496" y="19535"/>
                </a:cubicBezTo>
                <a:close/>
                <a:moveTo>
                  <a:pt x="33935" y="1"/>
                </a:moveTo>
                <a:cubicBezTo>
                  <a:pt x="33709" y="226"/>
                  <a:pt x="33509" y="427"/>
                  <a:pt x="33409" y="627"/>
                </a:cubicBezTo>
                <a:cubicBezTo>
                  <a:pt x="33208" y="527"/>
                  <a:pt x="33083" y="427"/>
                  <a:pt x="32882" y="326"/>
                </a:cubicBezTo>
                <a:lnTo>
                  <a:pt x="31003" y="1254"/>
                </a:lnTo>
                <a:cubicBezTo>
                  <a:pt x="29449" y="1880"/>
                  <a:pt x="27870" y="2507"/>
                  <a:pt x="26191" y="3133"/>
                </a:cubicBezTo>
                <a:cubicBezTo>
                  <a:pt x="26090" y="3133"/>
                  <a:pt x="26090" y="3459"/>
                  <a:pt x="26090" y="3559"/>
                </a:cubicBezTo>
                <a:cubicBezTo>
                  <a:pt x="26191" y="3559"/>
                  <a:pt x="26316" y="3459"/>
                  <a:pt x="26416" y="3459"/>
                </a:cubicBezTo>
                <a:lnTo>
                  <a:pt x="26416" y="3559"/>
                </a:lnTo>
                <a:lnTo>
                  <a:pt x="26090" y="3559"/>
                </a:lnTo>
                <a:cubicBezTo>
                  <a:pt x="25990" y="3660"/>
                  <a:pt x="25890" y="3760"/>
                  <a:pt x="25790" y="3760"/>
                </a:cubicBezTo>
                <a:cubicBezTo>
                  <a:pt x="24637" y="3985"/>
                  <a:pt x="23584" y="4186"/>
                  <a:pt x="22557" y="4386"/>
                </a:cubicBezTo>
                <a:lnTo>
                  <a:pt x="22557" y="4512"/>
                </a:lnTo>
                <a:cubicBezTo>
                  <a:pt x="21604" y="5239"/>
                  <a:pt x="20552" y="5239"/>
                  <a:pt x="19524" y="5339"/>
                </a:cubicBezTo>
                <a:cubicBezTo>
                  <a:pt x="19925" y="5138"/>
                  <a:pt x="20351" y="4913"/>
                  <a:pt x="20777" y="4813"/>
                </a:cubicBezTo>
                <a:lnTo>
                  <a:pt x="20777" y="4813"/>
                </a:lnTo>
                <a:cubicBezTo>
                  <a:pt x="19298" y="5013"/>
                  <a:pt x="18797" y="5239"/>
                  <a:pt x="18371" y="5640"/>
                </a:cubicBezTo>
                <a:cubicBezTo>
                  <a:pt x="18297" y="5619"/>
                  <a:pt x="18206" y="5609"/>
                  <a:pt x="18100" y="5609"/>
                </a:cubicBezTo>
                <a:cubicBezTo>
                  <a:pt x="17161" y="5609"/>
                  <a:pt x="15047" y="6373"/>
                  <a:pt x="13359" y="7319"/>
                </a:cubicBezTo>
                <a:lnTo>
                  <a:pt x="13785" y="7319"/>
                </a:lnTo>
                <a:lnTo>
                  <a:pt x="13785" y="7419"/>
                </a:lnTo>
                <a:cubicBezTo>
                  <a:pt x="13659" y="7419"/>
                  <a:pt x="13459" y="7319"/>
                  <a:pt x="13359" y="7319"/>
                </a:cubicBezTo>
                <a:cubicBezTo>
                  <a:pt x="12306" y="7745"/>
                  <a:pt x="11278" y="8046"/>
                  <a:pt x="10226" y="8371"/>
                </a:cubicBezTo>
                <a:cubicBezTo>
                  <a:pt x="7820" y="9299"/>
                  <a:pt x="5639" y="10151"/>
                  <a:pt x="3233" y="10978"/>
                </a:cubicBezTo>
                <a:cubicBezTo>
                  <a:pt x="2281" y="11404"/>
                  <a:pt x="1353" y="11805"/>
                  <a:pt x="727" y="12657"/>
                </a:cubicBezTo>
                <a:cubicBezTo>
                  <a:pt x="501" y="12958"/>
                  <a:pt x="201" y="13058"/>
                  <a:pt x="0" y="13284"/>
                </a:cubicBezTo>
                <a:cubicBezTo>
                  <a:pt x="501" y="13585"/>
                  <a:pt x="927" y="14011"/>
                  <a:pt x="1454" y="14412"/>
                </a:cubicBezTo>
                <a:cubicBezTo>
                  <a:pt x="1554" y="14537"/>
                  <a:pt x="1654" y="14637"/>
                  <a:pt x="1754" y="14637"/>
                </a:cubicBezTo>
                <a:cubicBezTo>
                  <a:pt x="3233" y="15264"/>
                  <a:pt x="4587" y="15890"/>
                  <a:pt x="5940" y="16517"/>
                </a:cubicBezTo>
                <a:cubicBezTo>
                  <a:pt x="6140" y="16818"/>
                  <a:pt x="6266" y="17244"/>
                  <a:pt x="6466" y="17544"/>
                </a:cubicBezTo>
                <a:cubicBezTo>
                  <a:pt x="6566" y="17444"/>
                  <a:pt x="6566" y="17344"/>
                  <a:pt x="6667" y="17344"/>
                </a:cubicBezTo>
                <a:cubicBezTo>
                  <a:pt x="6667" y="17344"/>
                  <a:pt x="6667" y="17444"/>
                  <a:pt x="6767" y="17544"/>
                </a:cubicBezTo>
                <a:lnTo>
                  <a:pt x="6466" y="17544"/>
                </a:lnTo>
                <a:cubicBezTo>
                  <a:pt x="6566" y="17670"/>
                  <a:pt x="6767" y="17770"/>
                  <a:pt x="6892" y="17870"/>
                </a:cubicBezTo>
                <a:lnTo>
                  <a:pt x="7820" y="17870"/>
                </a:lnTo>
                <a:cubicBezTo>
                  <a:pt x="7619" y="18171"/>
                  <a:pt x="7519" y="18397"/>
                  <a:pt x="7293" y="18697"/>
                </a:cubicBezTo>
                <a:cubicBezTo>
                  <a:pt x="7548" y="18697"/>
                  <a:pt x="7727" y="18835"/>
                  <a:pt x="7840" y="18835"/>
                </a:cubicBezTo>
                <a:cubicBezTo>
                  <a:pt x="7872" y="18835"/>
                  <a:pt x="7898" y="18825"/>
                  <a:pt x="7920" y="18798"/>
                </a:cubicBezTo>
                <a:cubicBezTo>
                  <a:pt x="8647" y="18697"/>
                  <a:pt x="9273" y="18397"/>
                  <a:pt x="9900" y="18171"/>
                </a:cubicBezTo>
                <a:cubicBezTo>
                  <a:pt x="10226" y="18296"/>
                  <a:pt x="10526" y="18497"/>
                  <a:pt x="10952" y="18697"/>
                </a:cubicBezTo>
                <a:cubicBezTo>
                  <a:pt x="10852" y="18296"/>
                  <a:pt x="10752" y="18071"/>
                  <a:pt x="10652" y="17770"/>
                </a:cubicBezTo>
                <a:cubicBezTo>
                  <a:pt x="10940" y="17770"/>
                  <a:pt x="11136" y="17770"/>
                  <a:pt x="11438" y="17682"/>
                </a:cubicBezTo>
                <a:lnTo>
                  <a:pt x="11438" y="17682"/>
                </a:lnTo>
                <a:cubicBezTo>
                  <a:pt x="11449" y="17710"/>
                  <a:pt x="11463" y="17739"/>
                  <a:pt x="11479" y="17770"/>
                </a:cubicBezTo>
                <a:lnTo>
                  <a:pt x="11479" y="17670"/>
                </a:lnTo>
                <a:cubicBezTo>
                  <a:pt x="11465" y="17674"/>
                  <a:pt x="11451" y="17678"/>
                  <a:pt x="11438" y="17682"/>
                </a:cubicBezTo>
                <a:lnTo>
                  <a:pt x="11438" y="17682"/>
                </a:lnTo>
                <a:cubicBezTo>
                  <a:pt x="11214" y="17143"/>
                  <a:pt x="11791" y="17139"/>
                  <a:pt x="12005" y="17043"/>
                </a:cubicBezTo>
                <a:cubicBezTo>
                  <a:pt x="13033" y="16617"/>
                  <a:pt x="14186" y="16291"/>
                  <a:pt x="15238" y="15991"/>
                </a:cubicBezTo>
                <a:cubicBezTo>
                  <a:pt x="15965" y="15790"/>
                  <a:pt x="16792" y="15665"/>
                  <a:pt x="17644" y="15564"/>
                </a:cubicBezTo>
                <a:lnTo>
                  <a:pt x="17644" y="15564"/>
                </a:lnTo>
                <a:cubicBezTo>
                  <a:pt x="17218" y="15991"/>
                  <a:pt x="16692" y="15991"/>
                  <a:pt x="16391" y="16291"/>
                </a:cubicBezTo>
                <a:cubicBezTo>
                  <a:pt x="15664" y="17244"/>
                  <a:pt x="14511" y="17244"/>
                  <a:pt x="13459" y="17670"/>
                </a:cubicBezTo>
                <a:cubicBezTo>
                  <a:pt x="12832" y="17971"/>
                  <a:pt x="12105" y="18071"/>
                  <a:pt x="11379" y="18171"/>
                </a:cubicBezTo>
                <a:cubicBezTo>
                  <a:pt x="11379" y="18296"/>
                  <a:pt x="11479" y="18397"/>
                  <a:pt x="11479" y="18397"/>
                </a:cubicBezTo>
                <a:cubicBezTo>
                  <a:pt x="11278" y="18923"/>
                  <a:pt x="10952" y="19424"/>
                  <a:pt x="10652" y="20176"/>
                </a:cubicBezTo>
                <a:lnTo>
                  <a:pt x="10652" y="20577"/>
                </a:lnTo>
                <a:cubicBezTo>
                  <a:pt x="10952" y="20677"/>
                  <a:pt x="11053" y="20677"/>
                  <a:pt x="11278" y="20677"/>
                </a:cubicBezTo>
                <a:cubicBezTo>
                  <a:pt x="11278" y="21003"/>
                  <a:pt x="11278" y="21304"/>
                  <a:pt x="11379" y="21529"/>
                </a:cubicBezTo>
                <a:cubicBezTo>
                  <a:pt x="11379" y="21630"/>
                  <a:pt x="11379" y="21730"/>
                  <a:pt x="11479" y="21830"/>
                </a:cubicBezTo>
                <a:cubicBezTo>
                  <a:pt x="11579" y="21830"/>
                  <a:pt x="11679" y="21930"/>
                  <a:pt x="11780" y="21930"/>
                </a:cubicBezTo>
                <a:cubicBezTo>
                  <a:pt x="12306" y="21830"/>
                  <a:pt x="12732" y="21730"/>
                  <a:pt x="13258" y="21630"/>
                </a:cubicBezTo>
                <a:lnTo>
                  <a:pt x="13258" y="21630"/>
                </a:lnTo>
                <a:cubicBezTo>
                  <a:pt x="13033" y="22056"/>
                  <a:pt x="13033" y="22256"/>
                  <a:pt x="12932" y="22457"/>
                </a:cubicBezTo>
                <a:lnTo>
                  <a:pt x="12832" y="22457"/>
                </a:lnTo>
                <a:cubicBezTo>
                  <a:pt x="13033" y="22557"/>
                  <a:pt x="13258" y="22557"/>
                  <a:pt x="13459" y="22557"/>
                </a:cubicBezTo>
                <a:cubicBezTo>
                  <a:pt x="13359" y="22783"/>
                  <a:pt x="13359" y="22883"/>
                  <a:pt x="13258" y="23083"/>
                </a:cubicBezTo>
                <a:cubicBezTo>
                  <a:pt x="13559" y="23184"/>
                  <a:pt x="13985" y="23309"/>
                  <a:pt x="14286" y="23309"/>
                </a:cubicBezTo>
                <a:cubicBezTo>
                  <a:pt x="14085" y="23610"/>
                  <a:pt x="13985" y="23810"/>
                  <a:pt x="13885" y="24036"/>
                </a:cubicBezTo>
                <a:cubicBezTo>
                  <a:pt x="13885" y="24136"/>
                  <a:pt x="13885" y="24136"/>
                  <a:pt x="13985" y="24236"/>
                </a:cubicBezTo>
                <a:cubicBezTo>
                  <a:pt x="14812" y="23935"/>
                  <a:pt x="15664" y="23610"/>
                  <a:pt x="16491" y="23309"/>
                </a:cubicBezTo>
                <a:cubicBezTo>
                  <a:pt x="16391" y="23184"/>
                  <a:pt x="16391" y="23184"/>
                  <a:pt x="16391" y="23083"/>
                </a:cubicBezTo>
                <a:cubicBezTo>
                  <a:pt x="16792" y="22557"/>
                  <a:pt x="17218" y="22056"/>
                  <a:pt x="17544" y="21529"/>
                </a:cubicBezTo>
                <a:cubicBezTo>
                  <a:pt x="18045" y="20903"/>
                  <a:pt x="18572" y="20477"/>
                  <a:pt x="19424" y="20276"/>
                </a:cubicBezTo>
                <a:cubicBezTo>
                  <a:pt x="20351" y="20051"/>
                  <a:pt x="21404" y="19850"/>
                  <a:pt x="22431" y="19650"/>
                </a:cubicBezTo>
                <a:cubicBezTo>
                  <a:pt x="23058" y="19424"/>
                  <a:pt x="23684" y="19424"/>
                  <a:pt x="24311" y="19324"/>
                </a:cubicBezTo>
                <a:cubicBezTo>
                  <a:pt x="24417" y="19324"/>
                  <a:pt x="24433" y="19484"/>
                  <a:pt x="24496" y="19535"/>
                </a:cubicBezTo>
                <a:lnTo>
                  <a:pt x="24496" y="19535"/>
                </a:lnTo>
                <a:cubicBezTo>
                  <a:pt x="26982" y="18913"/>
                  <a:pt x="29468" y="18291"/>
                  <a:pt x="31830" y="17670"/>
                </a:cubicBezTo>
                <a:cubicBezTo>
                  <a:pt x="32156" y="17544"/>
                  <a:pt x="32356" y="17344"/>
                  <a:pt x="32582" y="17244"/>
                </a:cubicBezTo>
                <a:cubicBezTo>
                  <a:pt x="32055" y="17143"/>
                  <a:pt x="31429" y="17043"/>
                  <a:pt x="30802" y="16818"/>
                </a:cubicBezTo>
                <a:lnTo>
                  <a:pt x="30802" y="16617"/>
                </a:lnTo>
                <a:cubicBezTo>
                  <a:pt x="31429" y="16417"/>
                  <a:pt x="32055" y="16191"/>
                  <a:pt x="32782" y="15991"/>
                </a:cubicBezTo>
                <a:cubicBezTo>
                  <a:pt x="32682" y="15564"/>
                  <a:pt x="32682" y="15163"/>
                  <a:pt x="32582" y="14737"/>
                </a:cubicBezTo>
                <a:cubicBezTo>
                  <a:pt x="32256" y="14637"/>
                  <a:pt x="31830" y="14537"/>
                  <a:pt x="31529" y="14537"/>
                </a:cubicBezTo>
                <a:lnTo>
                  <a:pt x="31529" y="14311"/>
                </a:lnTo>
                <a:cubicBezTo>
                  <a:pt x="32582" y="14011"/>
                  <a:pt x="33609" y="13685"/>
                  <a:pt x="34662" y="13484"/>
                </a:cubicBezTo>
                <a:cubicBezTo>
                  <a:pt x="34562" y="13058"/>
                  <a:pt x="34562" y="12757"/>
                  <a:pt x="34562" y="12532"/>
                </a:cubicBezTo>
                <a:cubicBezTo>
                  <a:pt x="34336" y="12231"/>
                  <a:pt x="34136" y="12031"/>
                  <a:pt x="34035" y="11905"/>
                </a:cubicBezTo>
                <a:cubicBezTo>
                  <a:pt x="33709" y="11805"/>
                  <a:pt x="33509" y="11705"/>
                  <a:pt x="33208" y="11605"/>
                </a:cubicBezTo>
                <a:cubicBezTo>
                  <a:pt x="33609" y="11404"/>
                  <a:pt x="34136" y="11279"/>
                  <a:pt x="34562" y="11179"/>
                </a:cubicBezTo>
                <a:cubicBezTo>
                  <a:pt x="34862" y="11078"/>
                  <a:pt x="35288" y="10878"/>
                  <a:pt x="35715" y="10778"/>
                </a:cubicBezTo>
                <a:lnTo>
                  <a:pt x="35589" y="10652"/>
                </a:lnTo>
                <a:cubicBezTo>
                  <a:pt x="35188" y="10652"/>
                  <a:pt x="34662" y="10778"/>
                  <a:pt x="34236" y="10878"/>
                </a:cubicBezTo>
                <a:lnTo>
                  <a:pt x="34236" y="10652"/>
                </a:lnTo>
                <a:cubicBezTo>
                  <a:pt x="35288" y="10452"/>
                  <a:pt x="36341" y="10251"/>
                  <a:pt x="37369" y="9925"/>
                </a:cubicBezTo>
                <a:cubicBezTo>
                  <a:pt x="37895" y="9299"/>
                  <a:pt x="38421" y="8772"/>
                  <a:pt x="38847" y="8271"/>
                </a:cubicBezTo>
                <a:cubicBezTo>
                  <a:pt x="38421" y="7745"/>
                  <a:pt x="38095" y="7519"/>
                  <a:pt x="37594" y="7519"/>
                </a:cubicBezTo>
                <a:cubicBezTo>
                  <a:pt x="36842" y="7745"/>
                  <a:pt x="36216" y="7845"/>
                  <a:pt x="35489" y="7945"/>
                </a:cubicBezTo>
                <a:cubicBezTo>
                  <a:pt x="35354" y="7997"/>
                  <a:pt x="35206" y="8022"/>
                  <a:pt x="35054" y="8022"/>
                </a:cubicBezTo>
                <a:cubicBezTo>
                  <a:pt x="34612" y="8022"/>
                  <a:pt x="34133" y="7811"/>
                  <a:pt x="33835" y="7419"/>
                </a:cubicBezTo>
                <a:cubicBezTo>
                  <a:pt x="32632" y="7766"/>
                  <a:pt x="31511" y="8378"/>
                  <a:pt x="30298" y="8378"/>
                </a:cubicBezTo>
                <a:cubicBezTo>
                  <a:pt x="30021" y="8378"/>
                  <a:pt x="29738" y="8346"/>
                  <a:pt x="29449" y="8271"/>
                </a:cubicBezTo>
                <a:cubicBezTo>
                  <a:pt x="28697" y="7845"/>
                  <a:pt x="28070" y="7519"/>
                  <a:pt x="27344" y="7219"/>
                </a:cubicBezTo>
                <a:lnTo>
                  <a:pt x="27344" y="6893"/>
                </a:lnTo>
                <a:cubicBezTo>
                  <a:pt x="28693" y="6527"/>
                  <a:pt x="29583" y="5097"/>
                  <a:pt x="31233" y="5097"/>
                </a:cubicBezTo>
                <a:cubicBezTo>
                  <a:pt x="31391" y="5097"/>
                  <a:pt x="31556" y="5110"/>
                  <a:pt x="31730" y="5138"/>
                </a:cubicBezTo>
                <a:cubicBezTo>
                  <a:pt x="31203" y="5539"/>
                  <a:pt x="30902" y="5765"/>
                  <a:pt x="30577" y="6066"/>
                </a:cubicBezTo>
                <a:cubicBezTo>
                  <a:pt x="31003" y="6066"/>
                  <a:pt x="31529" y="6166"/>
                  <a:pt x="32156" y="6392"/>
                </a:cubicBezTo>
                <a:cubicBezTo>
                  <a:pt x="32456" y="5965"/>
                  <a:pt x="32882" y="5539"/>
                  <a:pt x="33308" y="5138"/>
                </a:cubicBezTo>
                <a:cubicBezTo>
                  <a:pt x="32882" y="5138"/>
                  <a:pt x="32582" y="5239"/>
                  <a:pt x="32256" y="5239"/>
                </a:cubicBezTo>
                <a:cubicBezTo>
                  <a:pt x="32256" y="5138"/>
                  <a:pt x="32156" y="5138"/>
                  <a:pt x="32156" y="5013"/>
                </a:cubicBezTo>
                <a:cubicBezTo>
                  <a:pt x="32934" y="4865"/>
                  <a:pt x="33643" y="4593"/>
                  <a:pt x="34385" y="4593"/>
                </a:cubicBezTo>
                <a:cubicBezTo>
                  <a:pt x="34647" y="4593"/>
                  <a:pt x="34914" y="4627"/>
                  <a:pt x="35188" y="4712"/>
                </a:cubicBezTo>
                <a:lnTo>
                  <a:pt x="35715" y="4712"/>
                </a:lnTo>
                <a:cubicBezTo>
                  <a:pt x="36842" y="3760"/>
                  <a:pt x="37594" y="2632"/>
                  <a:pt x="37995" y="1153"/>
                </a:cubicBezTo>
                <a:cubicBezTo>
                  <a:pt x="37774" y="988"/>
                  <a:pt x="37546" y="913"/>
                  <a:pt x="37298" y="913"/>
                </a:cubicBezTo>
                <a:cubicBezTo>
                  <a:pt x="37095" y="913"/>
                  <a:pt x="36878" y="963"/>
                  <a:pt x="36642" y="1053"/>
                </a:cubicBezTo>
                <a:cubicBezTo>
                  <a:pt x="35815" y="1379"/>
                  <a:pt x="34963" y="1579"/>
                  <a:pt x="34035" y="1880"/>
                </a:cubicBezTo>
                <a:cubicBezTo>
                  <a:pt x="34461" y="1479"/>
                  <a:pt x="34762" y="1254"/>
                  <a:pt x="34963" y="1053"/>
                </a:cubicBezTo>
                <a:cubicBezTo>
                  <a:pt x="34562" y="627"/>
                  <a:pt x="34236" y="326"/>
                  <a:pt x="3393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1"/>
          <p:cNvGrpSpPr/>
          <p:nvPr/>
        </p:nvGrpSpPr>
        <p:grpSpPr>
          <a:xfrm rot="10800000">
            <a:off x="8295288" y="4399388"/>
            <a:ext cx="304056" cy="249939"/>
            <a:chOff x="3496102" y="1562976"/>
            <a:chExt cx="350902" cy="288447"/>
          </a:xfrm>
        </p:grpSpPr>
        <p:sp>
          <p:nvSpPr>
            <p:cNvPr id="221" name="Google Shape;221;p21"/>
            <p:cNvSpPr/>
            <p:nvPr/>
          </p:nvSpPr>
          <p:spPr>
            <a:xfrm>
              <a:off x="3843103" y="1635561"/>
              <a:ext cx="3901" cy="3901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201" y="1"/>
                  </a:moveTo>
                  <a:cubicBezTo>
                    <a:pt x="101" y="101"/>
                    <a:pt x="101" y="101"/>
                    <a:pt x="1" y="101"/>
                  </a:cubicBezTo>
                  <a:cubicBezTo>
                    <a:pt x="1" y="201"/>
                    <a:pt x="1" y="201"/>
                    <a:pt x="101" y="201"/>
                  </a:cubicBezTo>
                  <a:lnTo>
                    <a:pt x="201" y="1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502404" y="1597328"/>
              <a:ext cx="3901" cy="7763"/>
            </a:xfrm>
            <a:custGeom>
              <a:avLst/>
              <a:gdLst/>
              <a:ahLst/>
              <a:cxnLst/>
              <a:rect l="l" t="t" r="r" b="b"/>
              <a:pathLst>
                <a:path w="202" h="402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94"/>
                    <a:pt x="88" y="287"/>
                    <a:pt x="180" y="300"/>
                  </a:cubicBezTo>
                  <a:lnTo>
                    <a:pt x="180" y="300"/>
                  </a:lnTo>
                  <a:cubicBezTo>
                    <a:pt x="146" y="198"/>
                    <a:pt x="73" y="73"/>
                    <a:pt x="1" y="1"/>
                  </a:cubicBezTo>
                  <a:close/>
                  <a:moveTo>
                    <a:pt x="180" y="300"/>
                  </a:moveTo>
                  <a:cubicBezTo>
                    <a:pt x="194" y="339"/>
                    <a:pt x="201" y="374"/>
                    <a:pt x="201" y="402"/>
                  </a:cubicBezTo>
                  <a:lnTo>
                    <a:pt x="201" y="301"/>
                  </a:lnTo>
                  <a:cubicBezTo>
                    <a:pt x="194" y="301"/>
                    <a:pt x="187" y="301"/>
                    <a:pt x="180" y="30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629210" y="1687832"/>
              <a:ext cx="6295" cy="1950"/>
            </a:xfrm>
            <a:custGeom>
              <a:avLst/>
              <a:gdLst/>
              <a:ahLst/>
              <a:cxnLst/>
              <a:rect l="l" t="t" r="r" b="b"/>
              <a:pathLst>
                <a:path w="326" h="101" extrusionOk="0">
                  <a:moveTo>
                    <a:pt x="0" y="0"/>
                  </a:moveTo>
                  <a:cubicBezTo>
                    <a:pt x="100" y="101"/>
                    <a:pt x="201" y="101"/>
                    <a:pt x="326" y="101"/>
                  </a:cubicBezTo>
                  <a:cubicBezTo>
                    <a:pt x="201" y="101"/>
                    <a:pt x="100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649524" y="1712027"/>
              <a:ext cx="3901" cy="1950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lnTo>
                    <a:pt x="1" y="101"/>
                  </a:lnTo>
                  <a:lnTo>
                    <a:pt x="201" y="101"/>
                  </a:ln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496109" y="1578945"/>
              <a:ext cx="19" cy="195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10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635486" y="1688913"/>
              <a:ext cx="1970" cy="869"/>
            </a:xfrm>
            <a:custGeom>
              <a:avLst/>
              <a:gdLst/>
              <a:ahLst/>
              <a:cxnLst/>
              <a:rect l="l" t="t" r="r" b="b"/>
              <a:pathLst>
                <a:path w="102" h="45" extrusionOk="0">
                  <a:moveTo>
                    <a:pt x="98" y="0"/>
                  </a:moveTo>
                  <a:cubicBezTo>
                    <a:pt x="90" y="0"/>
                    <a:pt x="68" y="45"/>
                    <a:pt x="1" y="45"/>
                  </a:cubicBezTo>
                  <a:lnTo>
                    <a:pt x="101" y="45"/>
                  </a:lnTo>
                  <a:cubicBezTo>
                    <a:pt x="101" y="1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671788" y="1667982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01"/>
                  </a:moveTo>
                  <a:cubicBezTo>
                    <a:pt x="1" y="101"/>
                    <a:pt x="1" y="1"/>
                    <a:pt x="101" y="1"/>
                  </a:cubicBezTo>
                  <a:cubicBezTo>
                    <a:pt x="1" y="1"/>
                    <a:pt x="1" y="101"/>
                    <a:pt x="1" y="10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26599" y="1645718"/>
              <a:ext cx="19" cy="197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1"/>
                  </a:move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56606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96102" y="169441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576939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754066" y="1603333"/>
              <a:ext cx="34372" cy="38060"/>
            </a:xfrm>
            <a:custGeom>
              <a:avLst/>
              <a:gdLst/>
              <a:ahLst/>
              <a:cxnLst/>
              <a:rect l="l" t="t" r="r" b="b"/>
              <a:pathLst>
                <a:path w="1780" h="1971" extrusionOk="0">
                  <a:moveTo>
                    <a:pt x="899" y="1"/>
                  </a:moveTo>
                  <a:cubicBezTo>
                    <a:pt x="500" y="1"/>
                    <a:pt x="258" y="379"/>
                    <a:pt x="0" y="617"/>
                  </a:cubicBezTo>
                  <a:cubicBezTo>
                    <a:pt x="126" y="1870"/>
                    <a:pt x="226" y="1970"/>
                    <a:pt x="953" y="1970"/>
                  </a:cubicBezTo>
                  <a:cubicBezTo>
                    <a:pt x="1053" y="1770"/>
                    <a:pt x="1153" y="1670"/>
                    <a:pt x="1379" y="1344"/>
                  </a:cubicBezTo>
                  <a:cubicBezTo>
                    <a:pt x="1479" y="943"/>
                    <a:pt x="1780" y="416"/>
                    <a:pt x="1254" y="91"/>
                  </a:cubicBezTo>
                  <a:cubicBezTo>
                    <a:pt x="1122" y="27"/>
                    <a:pt x="1005" y="1"/>
                    <a:pt x="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56606" y="1623454"/>
              <a:ext cx="32441" cy="42134"/>
            </a:xfrm>
            <a:custGeom>
              <a:avLst/>
              <a:gdLst/>
              <a:ahLst/>
              <a:cxnLst/>
              <a:rect l="l" t="t" r="r" b="b"/>
              <a:pathLst>
                <a:path w="1680" h="2182" extrusionOk="0">
                  <a:moveTo>
                    <a:pt x="1154" y="1"/>
                  </a:moveTo>
                  <a:cubicBezTo>
                    <a:pt x="828" y="201"/>
                    <a:pt x="427" y="427"/>
                    <a:pt x="1" y="628"/>
                  </a:cubicBezTo>
                  <a:cubicBezTo>
                    <a:pt x="101" y="1354"/>
                    <a:pt x="101" y="1981"/>
                    <a:pt x="953" y="2181"/>
                  </a:cubicBezTo>
                  <a:cubicBezTo>
                    <a:pt x="1154" y="1981"/>
                    <a:pt x="1354" y="1680"/>
                    <a:pt x="1580" y="1555"/>
                  </a:cubicBezTo>
                  <a:cubicBezTo>
                    <a:pt x="1680" y="928"/>
                    <a:pt x="1580" y="527"/>
                    <a:pt x="1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620985" y="1622199"/>
              <a:ext cx="32441" cy="37577"/>
            </a:xfrm>
            <a:custGeom>
              <a:avLst/>
              <a:gdLst/>
              <a:ahLst/>
              <a:cxnLst/>
              <a:rect l="l" t="t" r="r" b="b"/>
              <a:pathLst>
                <a:path w="1680" h="1946" extrusionOk="0">
                  <a:moveTo>
                    <a:pt x="1026" y="0"/>
                  </a:moveTo>
                  <a:cubicBezTo>
                    <a:pt x="834" y="0"/>
                    <a:pt x="617" y="49"/>
                    <a:pt x="426" y="166"/>
                  </a:cubicBezTo>
                  <a:cubicBezTo>
                    <a:pt x="0" y="492"/>
                    <a:pt x="226" y="1520"/>
                    <a:pt x="1053" y="1946"/>
                  </a:cubicBezTo>
                  <a:cubicBezTo>
                    <a:pt x="1153" y="1745"/>
                    <a:pt x="1253" y="1520"/>
                    <a:pt x="1479" y="1319"/>
                  </a:cubicBezTo>
                  <a:cubicBezTo>
                    <a:pt x="1679" y="993"/>
                    <a:pt x="1679" y="266"/>
                    <a:pt x="1379" y="66"/>
                  </a:cubicBezTo>
                  <a:cubicBezTo>
                    <a:pt x="1285" y="24"/>
                    <a:pt x="1162" y="0"/>
                    <a:pt x="10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629210" y="1754604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253" y="1"/>
                  </a:moveTo>
                  <a:cubicBezTo>
                    <a:pt x="827" y="101"/>
                    <a:pt x="526" y="201"/>
                    <a:pt x="201" y="302"/>
                  </a:cubicBezTo>
                  <a:cubicBezTo>
                    <a:pt x="326" y="928"/>
                    <a:pt x="0" y="1555"/>
                    <a:pt x="827" y="1881"/>
                  </a:cubicBezTo>
                  <a:cubicBezTo>
                    <a:pt x="1354" y="1555"/>
                    <a:pt x="1679" y="1254"/>
                    <a:pt x="1579" y="527"/>
                  </a:cubicBezTo>
                  <a:cubicBezTo>
                    <a:pt x="1579" y="402"/>
                    <a:pt x="1354" y="302"/>
                    <a:pt x="1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699864" y="1736222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053" y="1"/>
                  </a:moveTo>
                  <a:cubicBezTo>
                    <a:pt x="827" y="101"/>
                    <a:pt x="527" y="226"/>
                    <a:pt x="201" y="326"/>
                  </a:cubicBezTo>
                  <a:cubicBezTo>
                    <a:pt x="201" y="853"/>
                    <a:pt x="0" y="1479"/>
                    <a:pt x="527" y="1880"/>
                  </a:cubicBezTo>
                  <a:cubicBezTo>
                    <a:pt x="1053" y="1780"/>
                    <a:pt x="1354" y="1354"/>
                    <a:pt x="1454" y="953"/>
                  </a:cubicBezTo>
                  <a:cubicBezTo>
                    <a:pt x="1680" y="527"/>
                    <a:pt x="1454" y="326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725990" y="1667653"/>
              <a:ext cx="28096" cy="34237"/>
            </a:xfrm>
            <a:custGeom>
              <a:avLst/>
              <a:gdLst/>
              <a:ahLst/>
              <a:cxnLst/>
              <a:rect l="l" t="t" r="r" b="b"/>
              <a:pathLst>
                <a:path w="1455" h="1773" extrusionOk="0">
                  <a:moveTo>
                    <a:pt x="833" y="1"/>
                  </a:moveTo>
                  <a:cubicBezTo>
                    <a:pt x="473" y="1"/>
                    <a:pt x="244" y="295"/>
                    <a:pt x="1" y="519"/>
                  </a:cubicBezTo>
                  <a:cubicBezTo>
                    <a:pt x="1" y="1471"/>
                    <a:pt x="1" y="1471"/>
                    <a:pt x="427" y="1772"/>
                  </a:cubicBezTo>
                  <a:cubicBezTo>
                    <a:pt x="1254" y="1471"/>
                    <a:pt x="1454" y="1045"/>
                    <a:pt x="1254" y="118"/>
                  </a:cubicBezTo>
                  <a:cubicBezTo>
                    <a:pt x="1094" y="35"/>
                    <a:pt x="956" y="1"/>
                    <a:pt x="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75008" y="1768739"/>
              <a:ext cx="30027" cy="32190"/>
            </a:xfrm>
            <a:custGeom>
              <a:avLst/>
              <a:gdLst/>
              <a:ahLst/>
              <a:cxnLst/>
              <a:rect l="l" t="t" r="r" b="b"/>
              <a:pathLst>
                <a:path w="1555" h="1667" extrusionOk="0">
                  <a:moveTo>
                    <a:pt x="782" y="0"/>
                  </a:moveTo>
                  <a:cubicBezTo>
                    <a:pt x="531" y="0"/>
                    <a:pt x="296" y="152"/>
                    <a:pt x="0" y="522"/>
                  </a:cubicBezTo>
                  <a:cubicBezTo>
                    <a:pt x="0" y="723"/>
                    <a:pt x="100" y="923"/>
                    <a:pt x="100" y="1149"/>
                  </a:cubicBezTo>
                  <a:lnTo>
                    <a:pt x="100" y="1249"/>
                  </a:lnTo>
                  <a:cubicBezTo>
                    <a:pt x="231" y="1528"/>
                    <a:pt x="416" y="1667"/>
                    <a:pt x="612" y="1667"/>
                  </a:cubicBezTo>
                  <a:cubicBezTo>
                    <a:pt x="716" y="1667"/>
                    <a:pt x="823" y="1628"/>
                    <a:pt x="927" y="1550"/>
                  </a:cubicBezTo>
                  <a:cubicBezTo>
                    <a:pt x="1454" y="1249"/>
                    <a:pt x="1554" y="823"/>
                    <a:pt x="1354" y="196"/>
                  </a:cubicBezTo>
                  <a:cubicBezTo>
                    <a:pt x="1138" y="73"/>
                    <a:pt x="956" y="0"/>
                    <a:pt x="7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04034" y="1690002"/>
              <a:ext cx="28096" cy="34372"/>
            </a:xfrm>
            <a:custGeom>
              <a:avLst/>
              <a:gdLst/>
              <a:ahLst/>
              <a:cxnLst/>
              <a:rect l="l" t="t" r="r" b="b"/>
              <a:pathLst>
                <a:path w="1455" h="1780" extrusionOk="0">
                  <a:moveTo>
                    <a:pt x="1254" y="0"/>
                  </a:moveTo>
                  <a:cubicBezTo>
                    <a:pt x="627" y="0"/>
                    <a:pt x="301" y="100"/>
                    <a:pt x="1" y="526"/>
                  </a:cubicBezTo>
                  <a:cubicBezTo>
                    <a:pt x="201" y="927"/>
                    <a:pt x="101" y="1554"/>
                    <a:pt x="727" y="1780"/>
                  </a:cubicBezTo>
                  <a:cubicBezTo>
                    <a:pt x="1254" y="1454"/>
                    <a:pt x="1354" y="1028"/>
                    <a:pt x="1454" y="526"/>
                  </a:cubicBezTo>
                  <a:cubicBezTo>
                    <a:pt x="1454" y="401"/>
                    <a:pt x="1354" y="301"/>
                    <a:pt x="1354" y="201"/>
                  </a:cubicBezTo>
                  <a:cubicBezTo>
                    <a:pt x="1354" y="201"/>
                    <a:pt x="1254" y="100"/>
                    <a:pt x="1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40028" y="1790907"/>
              <a:ext cx="34372" cy="28849"/>
            </a:xfrm>
            <a:custGeom>
              <a:avLst/>
              <a:gdLst/>
              <a:ahLst/>
              <a:cxnLst/>
              <a:rect l="l" t="t" r="r" b="b"/>
              <a:pathLst>
                <a:path w="1780" h="1494" extrusionOk="0">
                  <a:moveTo>
                    <a:pt x="527" y="1"/>
                  </a:moveTo>
                  <a:cubicBezTo>
                    <a:pt x="427" y="101"/>
                    <a:pt x="226" y="301"/>
                    <a:pt x="1" y="402"/>
                  </a:cubicBezTo>
                  <a:cubicBezTo>
                    <a:pt x="101" y="728"/>
                    <a:pt x="226" y="1028"/>
                    <a:pt x="226" y="1354"/>
                  </a:cubicBezTo>
                  <a:cubicBezTo>
                    <a:pt x="451" y="1444"/>
                    <a:pt x="641" y="1494"/>
                    <a:pt x="809" y="1494"/>
                  </a:cubicBezTo>
                  <a:cubicBezTo>
                    <a:pt x="1015" y="1494"/>
                    <a:pt x="1188" y="1419"/>
                    <a:pt x="1354" y="1254"/>
                  </a:cubicBezTo>
                  <a:cubicBezTo>
                    <a:pt x="1680" y="928"/>
                    <a:pt x="1780" y="627"/>
                    <a:pt x="1479" y="101"/>
                  </a:cubicBezTo>
                  <a:cubicBezTo>
                    <a:pt x="1254" y="101"/>
                    <a:pt x="953" y="1"/>
                    <a:pt x="5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772449" y="1716391"/>
              <a:ext cx="30027" cy="31958"/>
            </a:xfrm>
            <a:custGeom>
              <a:avLst/>
              <a:gdLst/>
              <a:ahLst/>
              <a:cxnLst/>
              <a:rect l="l" t="t" r="r" b="b"/>
              <a:pathLst>
                <a:path w="1555" h="1655" extrusionOk="0">
                  <a:moveTo>
                    <a:pt x="527" y="0"/>
                  </a:moveTo>
                  <a:cubicBezTo>
                    <a:pt x="427" y="201"/>
                    <a:pt x="201" y="401"/>
                    <a:pt x="1" y="627"/>
                  </a:cubicBezTo>
                  <a:cubicBezTo>
                    <a:pt x="101" y="1128"/>
                    <a:pt x="201" y="1554"/>
                    <a:pt x="828" y="1654"/>
                  </a:cubicBezTo>
                  <a:cubicBezTo>
                    <a:pt x="1053" y="1353"/>
                    <a:pt x="1354" y="1028"/>
                    <a:pt x="1555" y="827"/>
                  </a:cubicBezTo>
                  <a:cubicBezTo>
                    <a:pt x="1354" y="100"/>
                    <a:pt x="1354" y="0"/>
                    <a:pt x="5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65493" y="1562976"/>
              <a:ext cx="28096" cy="32441"/>
            </a:xfrm>
            <a:custGeom>
              <a:avLst/>
              <a:gdLst/>
              <a:ahLst/>
              <a:cxnLst/>
              <a:rect l="l" t="t" r="r" b="b"/>
              <a:pathLst>
                <a:path w="1455" h="1680" extrusionOk="0">
                  <a:moveTo>
                    <a:pt x="627" y="0"/>
                  </a:moveTo>
                  <a:cubicBezTo>
                    <a:pt x="327" y="0"/>
                    <a:pt x="1" y="301"/>
                    <a:pt x="101" y="827"/>
                  </a:cubicBezTo>
                  <a:cubicBezTo>
                    <a:pt x="101" y="1153"/>
                    <a:pt x="201" y="1554"/>
                    <a:pt x="728" y="1679"/>
                  </a:cubicBezTo>
                  <a:cubicBezTo>
                    <a:pt x="953" y="1554"/>
                    <a:pt x="1054" y="1454"/>
                    <a:pt x="1254" y="1253"/>
                  </a:cubicBezTo>
                  <a:cubicBezTo>
                    <a:pt x="1254" y="1153"/>
                    <a:pt x="1354" y="927"/>
                    <a:pt x="1354" y="827"/>
                  </a:cubicBezTo>
                  <a:cubicBezTo>
                    <a:pt x="1455" y="426"/>
                    <a:pt x="1054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61631" y="1679722"/>
              <a:ext cx="30027" cy="30394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02" y="1"/>
                  </a:moveTo>
                  <a:cubicBezTo>
                    <a:pt x="520" y="1"/>
                    <a:pt x="364" y="107"/>
                    <a:pt x="101" y="320"/>
                  </a:cubicBezTo>
                  <a:cubicBezTo>
                    <a:pt x="0" y="846"/>
                    <a:pt x="301" y="1272"/>
                    <a:pt x="627" y="1573"/>
                  </a:cubicBezTo>
                  <a:cubicBezTo>
                    <a:pt x="1354" y="1373"/>
                    <a:pt x="1554" y="1047"/>
                    <a:pt x="1454" y="320"/>
                  </a:cubicBezTo>
                  <a:cubicBezTo>
                    <a:pt x="1091" y="107"/>
                    <a:pt x="884" y="1"/>
                    <a:pt x="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91638" y="1615228"/>
              <a:ext cx="30510" cy="34391"/>
            </a:xfrm>
            <a:custGeom>
              <a:avLst/>
              <a:gdLst/>
              <a:ahLst/>
              <a:cxnLst/>
              <a:rect l="l" t="t" r="r" b="b"/>
              <a:pathLst>
                <a:path w="1580" h="1781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27" y="101"/>
                    <a:pt x="326" y="226"/>
                    <a:pt x="101" y="327"/>
                  </a:cubicBezTo>
                  <a:cubicBezTo>
                    <a:pt x="0" y="1254"/>
                    <a:pt x="0" y="1480"/>
                    <a:pt x="527" y="1780"/>
                  </a:cubicBezTo>
                  <a:cubicBezTo>
                    <a:pt x="1479" y="1154"/>
                    <a:pt x="1579" y="627"/>
                    <a:pt x="9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77600" y="1813170"/>
              <a:ext cx="30510" cy="28096"/>
            </a:xfrm>
            <a:custGeom>
              <a:avLst/>
              <a:gdLst/>
              <a:ahLst/>
              <a:cxnLst/>
              <a:rect l="l" t="t" r="r" b="b"/>
              <a:pathLst>
                <a:path w="1580" h="1455" extrusionOk="0">
                  <a:moveTo>
                    <a:pt x="1053" y="1"/>
                  </a:moveTo>
                  <a:cubicBezTo>
                    <a:pt x="727" y="101"/>
                    <a:pt x="527" y="101"/>
                    <a:pt x="326" y="101"/>
                  </a:cubicBezTo>
                  <a:cubicBezTo>
                    <a:pt x="201" y="201"/>
                    <a:pt x="101" y="402"/>
                    <a:pt x="0" y="502"/>
                  </a:cubicBezTo>
                  <a:cubicBezTo>
                    <a:pt x="201" y="928"/>
                    <a:pt x="201" y="1354"/>
                    <a:pt x="828" y="1454"/>
                  </a:cubicBezTo>
                  <a:cubicBezTo>
                    <a:pt x="1053" y="1254"/>
                    <a:pt x="1254" y="928"/>
                    <a:pt x="1579" y="627"/>
                  </a:cubicBezTo>
                  <a:cubicBezTo>
                    <a:pt x="1354" y="402"/>
                    <a:pt x="1153" y="20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89027" y="1582402"/>
              <a:ext cx="28096" cy="25103"/>
            </a:xfrm>
            <a:custGeom>
              <a:avLst/>
              <a:gdLst/>
              <a:ahLst/>
              <a:cxnLst/>
              <a:rect l="l" t="t" r="r" b="b"/>
              <a:pathLst>
                <a:path w="1455" h="1300" extrusionOk="0">
                  <a:moveTo>
                    <a:pt x="704" y="0"/>
                  </a:moveTo>
                  <a:cubicBezTo>
                    <a:pt x="283" y="0"/>
                    <a:pt x="227" y="146"/>
                    <a:pt x="1" y="448"/>
                  </a:cubicBezTo>
                  <a:cubicBezTo>
                    <a:pt x="302" y="1300"/>
                    <a:pt x="302" y="1300"/>
                    <a:pt x="928" y="1300"/>
                  </a:cubicBezTo>
                  <a:cubicBezTo>
                    <a:pt x="1029" y="1175"/>
                    <a:pt x="1154" y="1074"/>
                    <a:pt x="1455" y="874"/>
                  </a:cubicBezTo>
                  <a:cubicBezTo>
                    <a:pt x="1354" y="548"/>
                    <a:pt x="1354" y="247"/>
                    <a:pt x="1254" y="47"/>
                  </a:cubicBezTo>
                  <a:cubicBezTo>
                    <a:pt x="1019" y="16"/>
                    <a:pt x="842" y="0"/>
                    <a:pt x="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24059" y="1562976"/>
              <a:ext cx="26146" cy="28077"/>
            </a:xfrm>
            <a:custGeom>
              <a:avLst/>
              <a:gdLst/>
              <a:ahLst/>
              <a:cxnLst/>
              <a:rect l="l" t="t" r="r" b="b"/>
              <a:pathLst>
                <a:path w="1354" h="1454" extrusionOk="0">
                  <a:moveTo>
                    <a:pt x="1153" y="0"/>
                  </a:moveTo>
                  <a:cubicBezTo>
                    <a:pt x="727" y="0"/>
                    <a:pt x="527" y="100"/>
                    <a:pt x="201" y="100"/>
                  </a:cubicBezTo>
                  <a:cubicBezTo>
                    <a:pt x="0" y="927"/>
                    <a:pt x="101" y="1253"/>
                    <a:pt x="727" y="1454"/>
                  </a:cubicBezTo>
                  <a:cubicBezTo>
                    <a:pt x="928" y="1253"/>
                    <a:pt x="1153" y="1153"/>
                    <a:pt x="1354" y="927"/>
                  </a:cubicBezTo>
                  <a:cubicBezTo>
                    <a:pt x="1254" y="627"/>
                    <a:pt x="1254" y="301"/>
                    <a:pt x="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627260" y="1826127"/>
              <a:ext cx="24234" cy="25296"/>
            </a:xfrm>
            <a:custGeom>
              <a:avLst/>
              <a:gdLst/>
              <a:ahLst/>
              <a:cxnLst/>
              <a:rect l="l" t="t" r="r" b="b"/>
              <a:pathLst>
                <a:path w="1255" h="1310" extrusionOk="0">
                  <a:moveTo>
                    <a:pt x="732" y="1"/>
                  </a:moveTo>
                  <a:cubicBezTo>
                    <a:pt x="458" y="1"/>
                    <a:pt x="201" y="90"/>
                    <a:pt x="1" y="357"/>
                  </a:cubicBezTo>
                  <a:cubicBezTo>
                    <a:pt x="1" y="783"/>
                    <a:pt x="1" y="1084"/>
                    <a:pt x="527" y="1310"/>
                  </a:cubicBezTo>
                  <a:cubicBezTo>
                    <a:pt x="1154" y="883"/>
                    <a:pt x="1254" y="683"/>
                    <a:pt x="1154" y="56"/>
                  </a:cubicBezTo>
                  <a:cubicBezTo>
                    <a:pt x="1012" y="23"/>
                    <a:pt x="870" y="1"/>
                    <a:pt x="7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C396065-A071-A04E-A132-5613DF492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128" name="CuadroTexto 127">
            <a:extLst>
              <a:ext uri="{FF2B5EF4-FFF2-40B4-BE49-F238E27FC236}">
                <a16:creationId xmlns:a16="http://schemas.microsoft.com/office/drawing/2014/main" id="{D8A3BA47-660F-AF46-89D9-298460E56705}"/>
              </a:ext>
            </a:extLst>
          </p:cNvPr>
          <p:cNvSpPr txBox="1"/>
          <p:nvPr/>
        </p:nvSpPr>
        <p:spPr>
          <a:xfrm>
            <a:off x="426583" y="1422480"/>
            <a:ext cx="68684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destacados:</a:t>
            </a:r>
          </a:p>
          <a:p>
            <a:pPr algn="just">
              <a:spcAft>
                <a:spcPts val="800"/>
              </a:spcAft>
            </a:pPr>
            <a:endParaRPr lang="es-CL" sz="1200" b="1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primer Bartolo: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“Mi primer Bartolo” y “Fábulas fabulosas de Bartolo”, elaborados en una alianza con Imactiva y que está enfocado en las niñas y niños del primer y segundo nivel de transición (NT1 y NT2).</a:t>
            </a: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endParaRPr lang="es-CL" sz="1200" b="1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School English: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APP se dispuso para los niveles de Transición de todas las escuelas con financiamiento público de las regiones de Valparaíso, Maule y Los Lagos, y promueve el aprendizaje autónomo del inglés mediante juegos, canciones y videos. Esta </a:t>
            </a: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enfoca en el lenguaje oral utilizando el reconocimiento de voz y elementos interactivos para ayudar a los niños a acercarse contextualmente al idioma inglés. 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77B4CD7D-BD65-D64E-BEDE-BA33B1839439}"/>
              </a:ext>
            </a:extLst>
          </p:cNvPr>
          <p:cNvSpPr txBox="1">
            <a:spLocks/>
          </p:cNvSpPr>
          <p:nvPr/>
        </p:nvSpPr>
        <p:spPr>
          <a:xfrm>
            <a:off x="195365" y="83854"/>
            <a:ext cx="50085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Barrio"/>
              <a:buNone/>
              <a:defRPr sz="2400" b="0" i="0" u="none" strike="noStrike" cap="none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s-MX" b="1" dirty="0">
                <a:solidFill>
                  <a:srgbClr val="FF8A7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Recursos Educación Parvularia</a:t>
            </a:r>
            <a:endParaRPr lang="es-CL" b="1" dirty="0">
              <a:solidFill>
                <a:srgbClr val="FF8A7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oogle Shape;5506;p47">
            <a:extLst>
              <a:ext uri="{FF2B5EF4-FFF2-40B4-BE49-F238E27FC236}">
                <a16:creationId xmlns:a16="http://schemas.microsoft.com/office/drawing/2014/main" id="{463E804A-498F-C240-A57A-DF4D82AA457A}"/>
              </a:ext>
            </a:extLst>
          </p:cNvPr>
          <p:cNvGrpSpPr/>
          <p:nvPr/>
        </p:nvGrpSpPr>
        <p:grpSpPr>
          <a:xfrm>
            <a:off x="5132255" y="666206"/>
            <a:ext cx="543130" cy="666022"/>
            <a:chOff x="3086313" y="2877049"/>
            <a:chExt cx="320143" cy="392581"/>
          </a:xfrm>
          <a:solidFill>
            <a:srgbClr val="434343"/>
          </a:solidFill>
        </p:grpSpPr>
        <p:sp>
          <p:nvSpPr>
            <p:cNvPr id="53" name="Google Shape;5507;p47">
              <a:extLst>
                <a:ext uri="{FF2B5EF4-FFF2-40B4-BE49-F238E27FC236}">
                  <a16:creationId xmlns:a16="http://schemas.microsoft.com/office/drawing/2014/main" id="{470623B0-AAED-F34A-97C1-BEA708F819C5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" name="Google Shape;5508;p47">
              <a:extLst>
                <a:ext uri="{FF2B5EF4-FFF2-40B4-BE49-F238E27FC236}">
                  <a16:creationId xmlns:a16="http://schemas.microsoft.com/office/drawing/2014/main" id="{3FA099CC-9536-E54E-9655-47D960EA9AFE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" name="Google Shape;5509;p47">
              <a:extLst>
                <a:ext uri="{FF2B5EF4-FFF2-40B4-BE49-F238E27FC236}">
                  <a16:creationId xmlns:a16="http://schemas.microsoft.com/office/drawing/2014/main" id="{F1789853-1FD2-7549-8C08-CDBBDB5F323E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" name="Google Shape;5510;p47">
              <a:extLst>
                <a:ext uri="{FF2B5EF4-FFF2-40B4-BE49-F238E27FC236}">
                  <a16:creationId xmlns:a16="http://schemas.microsoft.com/office/drawing/2014/main" id="{CEA0E76C-9F2E-524C-B410-4A37E1CC4222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7" name="Google Shape;5511;p47">
              <a:extLst>
                <a:ext uri="{FF2B5EF4-FFF2-40B4-BE49-F238E27FC236}">
                  <a16:creationId xmlns:a16="http://schemas.microsoft.com/office/drawing/2014/main" id="{48327799-5650-4643-B8EB-3893D486B6EA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" name="Google Shape;5512;p47">
              <a:extLst>
                <a:ext uri="{FF2B5EF4-FFF2-40B4-BE49-F238E27FC236}">
                  <a16:creationId xmlns:a16="http://schemas.microsoft.com/office/drawing/2014/main" id="{831DCB9C-40CB-9346-AD07-F2305EF8881C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" name="Google Shape;5513;p47">
              <a:extLst>
                <a:ext uri="{FF2B5EF4-FFF2-40B4-BE49-F238E27FC236}">
                  <a16:creationId xmlns:a16="http://schemas.microsoft.com/office/drawing/2014/main" id="{211AF7B1-9A5D-9046-B441-8727EC77ECEC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" name="Google Shape;5514;p47">
              <a:extLst>
                <a:ext uri="{FF2B5EF4-FFF2-40B4-BE49-F238E27FC236}">
                  <a16:creationId xmlns:a16="http://schemas.microsoft.com/office/drawing/2014/main" id="{1240D35A-23FC-A14C-9CCF-D1E47F19DFBB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" name="Google Shape;5515;p47">
              <a:extLst>
                <a:ext uri="{FF2B5EF4-FFF2-40B4-BE49-F238E27FC236}">
                  <a16:creationId xmlns:a16="http://schemas.microsoft.com/office/drawing/2014/main" id="{ED2850F7-951A-994C-8DC0-6582F0747763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2" name="Google Shape;5516;p47">
              <a:extLst>
                <a:ext uri="{FF2B5EF4-FFF2-40B4-BE49-F238E27FC236}">
                  <a16:creationId xmlns:a16="http://schemas.microsoft.com/office/drawing/2014/main" id="{6A6506F0-9EAD-0D4C-9FEE-F3405AA76EDF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3" name="Google Shape;5517;p47">
              <a:extLst>
                <a:ext uri="{FF2B5EF4-FFF2-40B4-BE49-F238E27FC236}">
                  <a16:creationId xmlns:a16="http://schemas.microsoft.com/office/drawing/2014/main" id="{69DC3AC7-35C0-1148-A293-D953C56864DC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4" name="Google Shape;5518;p47">
              <a:extLst>
                <a:ext uri="{FF2B5EF4-FFF2-40B4-BE49-F238E27FC236}">
                  <a16:creationId xmlns:a16="http://schemas.microsoft.com/office/drawing/2014/main" id="{9B004DC4-D1EE-B947-A6F2-89A0F1F9C715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30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3631504" y="1829644"/>
            <a:ext cx="61" cy="6126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0" y="100"/>
                </a:moveTo>
                <a:lnTo>
                  <a:pt x="0" y="100"/>
                </a:lnTo>
                <a:cubicBezTo>
                  <a:pt x="0" y="0"/>
                  <a:pt x="0" y="100"/>
                  <a:pt x="0" y="10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3631504" y="1835710"/>
            <a:ext cx="61" cy="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935282" y="1771963"/>
            <a:ext cx="19" cy="1950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0" y="100"/>
                </a:moveTo>
                <a:lnTo>
                  <a:pt x="0" y="100"/>
                </a:lnTo>
                <a:cubicBezTo>
                  <a:pt x="0" y="0"/>
                  <a:pt x="0" y="100"/>
                  <a:pt x="0" y="100"/>
                </a:cubicBezTo>
                <a:close/>
              </a:path>
            </a:pathLst>
          </a:custGeom>
          <a:solidFill>
            <a:srgbClr val="FCA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935282" y="1773894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CA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20"/>
          <p:cNvGrpSpPr/>
          <p:nvPr/>
        </p:nvGrpSpPr>
        <p:grpSpPr>
          <a:xfrm>
            <a:off x="8255000" y="4038600"/>
            <a:ext cx="698500" cy="859144"/>
            <a:chOff x="3063264" y="3738882"/>
            <a:chExt cx="326681" cy="387177"/>
          </a:xfrm>
        </p:grpSpPr>
        <p:sp>
          <p:nvSpPr>
            <p:cNvPr id="193" name="Google Shape;193;p20"/>
            <p:cNvSpPr/>
            <p:nvPr/>
          </p:nvSpPr>
          <p:spPr>
            <a:xfrm>
              <a:off x="3325566" y="3792775"/>
              <a:ext cx="48410" cy="50650"/>
            </a:xfrm>
            <a:custGeom>
              <a:avLst/>
              <a:gdLst/>
              <a:ahLst/>
              <a:cxnLst/>
              <a:rect l="l" t="t" r="r" b="b"/>
              <a:pathLst>
                <a:path w="2507" h="2623" extrusionOk="0">
                  <a:moveTo>
                    <a:pt x="1212" y="1"/>
                  </a:moveTo>
                  <a:cubicBezTo>
                    <a:pt x="697" y="1"/>
                    <a:pt x="420" y="549"/>
                    <a:pt x="0" y="969"/>
                  </a:cubicBezTo>
                  <a:cubicBezTo>
                    <a:pt x="101" y="2523"/>
                    <a:pt x="201" y="2623"/>
                    <a:pt x="1253" y="2623"/>
                  </a:cubicBezTo>
                  <a:cubicBezTo>
                    <a:pt x="1454" y="2422"/>
                    <a:pt x="1654" y="2222"/>
                    <a:pt x="1880" y="1896"/>
                  </a:cubicBezTo>
                  <a:cubicBezTo>
                    <a:pt x="1980" y="1270"/>
                    <a:pt x="2507" y="543"/>
                    <a:pt x="1654" y="117"/>
                  </a:cubicBezTo>
                  <a:cubicBezTo>
                    <a:pt x="1488" y="36"/>
                    <a:pt x="1342" y="1"/>
                    <a:pt x="1212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3063264" y="3821643"/>
              <a:ext cx="42598" cy="56153"/>
            </a:xfrm>
            <a:custGeom>
              <a:avLst/>
              <a:gdLst/>
              <a:ahLst/>
              <a:cxnLst/>
              <a:rect l="l" t="t" r="r" b="b"/>
              <a:pathLst>
                <a:path w="2206" h="2908" extrusionOk="0">
                  <a:moveTo>
                    <a:pt x="1454" y="0"/>
                  </a:moveTo>
                  <a:cubicBezTo>
                    <a:pt x="953" y="201"/>
                    <a:pt x="426" y="501"/>
                    <a:pt x="0" y="727"/>
                  </a:cubicBezTo>
                  <a:cubicBezTo>
                    <a:pt x="0" y="1754"/>
                    <a:pt x="100" y="2607"/>
                    <a:pt x="1153" y="2907"/>
                  </a:cubicBezTo>
                  <a:cubicBezTo>
                    <a:pt x="1454" y="2607"/>
                    <a:pt x="1679" y="2281"/>
                    <a:pt x="1980" y="1980"/>
                  </a:cubicBezTo>
                  <a:cubicBezTo>
                    <a:pt x="2206" y="1253"/>
                    <a:pt x="2080" y="627"/>
                    <a:pt x="1454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3147956" y="3818572"/>
              <a:ext cx="42598" cy="49067"/>
            </a:xfrm>
            <a:custGeom>
              <a:avLst/>
              <a:gdLst/>
              <a:ahLst/>
              <a:cxnLst/>
              <a:rect l="l" t="t" r="r" b="b"/>
              <a:pathLst>
                <a:path w="2206" h="2541" extrusionOk="0">
                  <a:moveTo>
                    <a:pt x="1302" y="1"/>
                  </a:moveTo>
                  <a:cubicBezTo>
                    <a:pt x="1051" y="1"/>
                    <a:pt x="759" y="81"/>
                    <a:pt x="527" y="259"/>
                  </a:cubicBezTo>
                  <a:cubicBezTo>
                    <a:pt x="0" y="660"/>
                    <a:pt x="326" y="2039"/>
                    <a:pt x="1354" y="2540"/>
                  </a:cubicBezTo>
                  <a:cubicBezTo>
                    <a:pt x="1579" y="2340"/>
                    <a:pt x="1780" y="2039"/>
                    <a:pt x="1880" y="1713"/>
                  </a:cubicBezTo>
                  <a:cubicBezTo>
                    <a:pt x="2206" y="1287"/>
                    <a:pt x="2206" y="460"/>
                    <a:pt x="1780" y="159"/>
                  </a:cubicBezTo>
                  <a:cubicBezTo>
                    <a:pt x="1689" y="57"/>
                    <a:pt x="1510" y="1"/>
                    <a:pt x="1302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3160044" y="3996819"/>
              <a:ext cx="42617" cy="46479"/>
            </a:xfrm>
            <a:custGeom>
              <a:avLst/>
              <a:gdLst/>
              <a:ahLst/>
              <a:cxnLst/>
              <a:rect l="l" t="t" r="r" b="b"/>
              <a:pathLst>
                <a:path w="2207" h="2407" extrusionOk="0">
                  <a:moveTo>
                    <a:pt x="1580" y="1"/>
                  </a:moveTo>
                  <a:cubicBezTo>
                    <a:pt x="1053" y="101"/>
                    <a:pt x="627" y="201"/>
                    <a:pt x="101" y="327"/>
                  </a:cubicBezTo>
                  <a:cubicBezTo>
                    <a:pt x="327" y="1154"/>
                    <a:pt x="1" y="2081"/>
                    <a:pt x="1053" y="2407"/>
                  </a:cubicBezTo>
                  <a:cubicBezTo>
                    <a:pt x="1680" y="2081"/>
                    <a:pt x="2206" y="1580"/>
                    <a:pt x="2081" y="728"/>
                  </a:cubicBezTo>
                  <a:cubicBezTo>
                    <a:pt x="1981" y="527"/>
                    <a:pt x="1780" y="327"/>
                    <a:pt x="1580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3252962" y="3970693"/>
              <a:ext cx="42134" cy="48410"/>
            </a:xfrm>
            <a:custGeom>
              <a:avLst/>
              <a:gdLst/>
              <a:ahLst/>
              <a:cxnLst/>
              <a:rect l="l" t="t" r="r" b="b"/>
              <a:pathLst>
                <a:path w="2182" h="2507" extrusionOk="0">
                  <a:moveTo>
                    <a:pt x="1354" y="0"/>
                  </a:moveTo>
                  <a:cubicBezTo>
                    <a:pt x="1028" y="201"/>
                    <a:pt x="728" y="301"/>
                    <a:pt x="201" y="527"/>
                  </a:cubicBezTo>
                  <a:cubicBezTo>
                    <a:pt x="302" y="1254"/>
                    <a:pt x="1" y="1980"/>
                    <a:pt x="728" y="2507"/>
                  </a:cubicBezTo>
                  <a:cubicBezTo>
                    <a:pt x="1454" y="2406"/>
                    <a:pt x="1780" y="1980"/>
                    <a:pt x="1981" y="1354"/>
                  </a:cubicBezTo>
                  <a:cubicBezTo>
                    <a:pt x="2181" y="827"/>
                    <a:pt x="1981" y="426"/>
                    <a:pt x="1354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3287333" y="3881020"/>
              <a:ext cx="38253" cy="45166"/>
            </a:xfrm>
            <a:custGeom>
              <a:avLst/>
              <a:gdLst/>
              <a:ahLst/>
              <a:cxnLst/>
              <a:rect l="l" t="t" r="r" b="b"/>
              <a:pathLst>
                <a:path w="1981" h="2339" extrusionOk="0">
                  <a:moveTo>
                    <a:pt x="1180" y="0"/>
                  </a:moveTo>
                  <a:cubicBezTo>
                    <a:pt x="700" y="0"/>
                    <a:pt x="370" y="370"/>
                    <a:pt x="0" y="684"/>
                  </a:cubicBezTo>
                  <a:cubicBezTo>
                    <a:pt x="101" y="1938"/>
                    <a:pt x="101" y="1938"/>
                    <a:pt x="627" y="2339"/>
                  </a:cubicBezTo>
                  <a:cubicBezTo>
                    <a:pt x="1755" y="1938"/>
                    <a:pt x="1980" y="1311"/>
                    <a:pt x="1755" y="158"/>
                  </a:cubicBezTo>
                  <a:cubicBezTo>
                    <a:pt x="1538" y="47"/>
                    <a:pt x="1350" y="0"/>
                    <a:pt x="1180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3085528" y="4015472"/>
              <a:ext cx="40184" cy="42636"/>
            </a:xfrm>
            <a:custGeom>
              <a:avLst/>
              <a:gdLst/>
              <a:ahLst/>
              <a:cxnLst/>
              <a:rect l="l" t="t" r="r" b="b"/>
              <a:pathLst>
                <a:path w="2081" h="2208" extrusionOk="0">
                  <a:moveTo>
                    <a:pt x="1001" y="1"/>
                  </a:moveTo>
                  <a:cubicBezTo>
                    <a:pt x="699" y="1"/>
                    <a:pt x="415" y="185"/>
                    <a:pt x="0" y="614"/>
                  </a:cubicBezTo>
                  <a:cubicBezTo>
                    <a:pt x="100" y="915"/>
                    <a:pt x="100" y="1240"/>
                    <a:pt x="201" y="1541"/>
                  </a:cubicBezTo>
                  <a:lnTo>
                    <a:pt x="201" y="1641"/>
                  </a:lnTo>
                  <a:cubicBezTo>
                    <a:pt x="355" y="2000"/>
                    <a:pt x="590" y="2208"/>
                    <a:pt x="891" y="2208"/>
                  </a:cubicBezTo>
                  <a:cubicBezTo>
                    <a:pt x="1032" y="2208"/>
                    <a:pt x="1186" y="2163"/>
                    <a:pt x="1354" y="2067"/>
                  </a:cubicBezTo>
                  <a:cubicBezTo>
                    <a:pt x="1880" y="1641"/>
                    <a:pt x="2080" y="1115"/>
                    <a:pt x="1780" y="288"/>
                  </a:cubicBezTo>
                  <a:cubicBezTo>
                    <a:pt x="1467" y="105"/>
                    <a:pt x="1229" y="1"/>
                    <a:pt x="1001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121811" y="3915545"/>
              <a:ext cx="36322" cy="45012"/>
            </a:xfrm>
            <a:custGeom>
              <a:avLst/>
              <a:gdLst/>
              <a:ahLst/>
              <a:cxnLst/>
              <a:rect l="l" t="t" r="r" b="b"/>
              <a:pathLst>
                <a:path w="1881" h="2331" extrusionOk="0">
                  <a:moveTo>
                    <a:pt x="1196" y="1"/>
                  </a:moveTo>
                  <a:cubicBezTo>
                    <a:pt x="598" y="1"/>
                    <a:pt x="255" y="228"/>
                    <a:pt x="1" y="651"/>
                  </a:cubicBezTo>
                  <a:cubicBezTo>
                    <a:pt x="201" y="1177"/>
                    <a:pt x="101" y="2029"/>
                    <a:pt x="928" y="2330"/>
                  </a:cubicBezTo>
                  <a:cubicBezTo>
                    <a:pt x="1680" y="2029"/>
                    <a:pt x="1780" y="1277"/>
                    <a:pt x="1881" y="651"/>
                  </a:cubicBezTo>
                  <a:cubicBezTo>
                    <a:pt x="1881" y="551"/>
                    <a:pt x="1780" y="450"/>
                    <a:pt x="1780" y="350"/>
                  </a:cubicBezTo>
                  <a:cubicBezTo>
                    <a:pt x="1680" y="150"/>
                    <a:pt x="1555" y="24"/>
                    <a:pt x="1555" y="24"/>
                  </a:cubicBezTo>
                  <a:cubicBezTo>
                    <a:pt x="1426" y="9"/>
                    <a:pt x="1307" y="1"/>
                    <a:pt x="1196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3307164" y="4045228"/>
              <a:ext cx="44548" cy="37751"/>
            </a:xfrm>
            <a:custGeom>
              <a:avLst/>
              <a:gdLst/>
              <a:ahLst/>
              <a:cxnLst/>
              <a:rect l="l" t="t" r="r" b="b"/>
              <a:pathLst>
                <a:path w="2307" h="1955" extrusionOk="0">
                  <a:moveTo>
                    <a:pt x="728" y="0"/>
                  </a:moveTo>
                  <a:cubicBezTo>
                    <a:pt x="527" y="201"/>
                    <a:pt x="327" y="326"/>
                    <a:pt x="1" y="526"/>
                  </a:cubicBezTo>
                  <a:cubicBezTo>
                    <a:pt x="101" y="952"/>
                    <a:pt x="226" y="1353"/>
                    <a:pt x="327" y="1780"/>
                  </a:cubicBezTo>
                  <a:cubicBezTo>
                    <a:pt x="574" y="1898"/>
                    <a:pt x="805" y="1954"/>
                    <a:pt x="1014" y="1954"/>
                  </a:cubicBezTo>
                  <a:cubicBezTo>
                    <a:pt x="1333" y="1954"/>
                    <a:pt x="1598" y="1822"/>
                    <a:pt x="1780" y="1579"/>
                  </a:cubicBezTo>
                  <a:cubicBezTo>
                    <a:pt x="2206" y="1253"/>
                    <a:pt x="2307" y="727"/>
                    <a:pt x="1981" y="100"/>
                  </a:cubicBezTo>
                  <a:cubicBezTo>
                    <a:pt x="1580" y="100"/>
                    <a:pt x="1154" y="0"/>
                    <a:pt x="728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349761" y="3944568"/>
              <a:ext cx="40184" cy="42115"/>
            </a:xfrm>
            <a:custGeom>
              <a:avLst/>
              <a:gdLst/>
              <a:ahLst/>
              <a:cxnLst/>
              <a:rect l="l" t="t" r="r" b="b"/>
              <a:pathLst>
                <a:path w="2081" h="2181" extrusionOk="0">
                  <a:moveTo>
                    <a:pt x="727" y="0"/>
                  </a:moveTo>
                  <a:cubicBezTo>
                    <a:pt x="527" y="301"/>
                    <a:pt x="301" y="627"/>
                    <a:pt x="0" y="927"/>
                  </a:cubicBezTo>
                  <a:cubicBezTo>
                    <a:pt x="201" y="1554"/>
                    <a:pt x="301" y="2080"/>
                    <a:pt x="1153" y="2180"/>
                  </a:cubicBezTo>
                  <a:cubicBezTo>
                    <a:pt x="1454" y="1880"/>
                    <a:pt x="1780" y="1454"/>
                    <a:pt x="2081" y="1153"/>
                  </a:cubicBezTo>
                  <a:cubicBezTo>
                    <a:pt x="1880" y="100"/>
                    <a:pt x="1780" y="0"/>
                    <a:pt x="727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3208453" y="3738882"/>
              <a:ext cx="36303" cy="44065"/>
            </a:xfrm>
            <a:custGeom>
              <a:avLst/>
              <a:gdLst/>
              <a:ahLst/>
              <a:cxnLst/>
              <a:rect l="l" t="t" r="r" b="b"/>
              <a:pathLst>
                <a:path w="1880" h="2282" extrusionOk="0">
                  <a:moveTo>
                    <a:pt x="827" y="0"/>
                  </a:moveTo>
                  <a:cubicBezTo>
                    <a:pt x="326" y="0"/>
                    <a:pt x="0" y="401"/>
                    <a:pt x="0" y="1028"/>
                  </a:cubicBezTo>
                  <a:cubicBezTo>
                    <a:pt x="100" y="1554"/>
                    <a:pt x="201" y="2081"/>
                    <a:pt x="827" y="2281"/>
                  </a:cubicBezTo>
                  <a:cubicBezTo>
                    <a:pt x="1153" y="2081"/>
                    <a:pt x="1353" y="1980"/>
                    <a:pt x="1579" y="1780"/>
                  </a:cubicBezTo>
                  <a:cubicBezTo>
                    <a:pt x="1679" y="1554"/>
                    <a:pt x="1780" y="1354"/>
                    <a:pt x="1780" y="1153"/>
                  </a:cubicBezTo>
                  <a:cubicBezTo>
                    <a:pt x="1880" y="527"/>
                    <a:pt x="1353" y="0"/>
                    <a:pt x="827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3202641" y="3896641"/>
              <a:ext cx="40184" cy="39701"/>
            </a:xfrm>
            <a:custGeom>
              <a:avLst/>
              <a:gdLst/>
              <a:ahLst/>
              <a:cxnLst/>
              <a:rect l="l" t="t" r="r" b="b"/>
              <a:pathLst>
                <a:path w="2081" h="2056" extrusionOk="0">
                  <a:moveTo>
                    <a:pt x="906" y="1"/>
                  </a:moveTo>
                  <a:cubicBezTo>
                    <a:pt x="671" y="1"/>
                    <a:pt x="464" y="126"/>
                    <a:pt x="101" y="377"/>
                  </a:cubicBezTo>
                  <a:cubicBezTo>
                    <a:pt x="0" y="1129"/>
                    <a:pt x="301" y="1630"/>
                    <a:pt x="827" y="2056"/>
                  </a:cubicBezTo>
                  <a:cubicBezTo>
                    <a:pt x="1755" y="1855"/>
                    <a:pt x="2081" y="1429"/>
                    <a:pt x="1880" y="377"/>
                  </a:cubicBezTo>
                  <a:cubicBezTo>
                    <a:pt x="1404" y="126"/>
                    <a:pt x="1141" y="1"/>
                    <a:pt x="906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3242805" y="3811467"/>
              <a:ext cx="40184" cy="44065"/>
            </a:xfrm>
            <a:custGeom>
              <a:avLst/>
              <a:gdLst/>
              <a:ahLst/>
              <a:cxnLst/>
              <a:rect l="l" t="t" r="r" b="b"/>
              <a:pathLst>
                <a:path w="2081" h="2282" extrusionOk="0">
                  <a:moveTo>
                    <a:pt x="1153" y="1"/>
                  </a:moveTo>
                  <a:lnTo>
                    <a:pt x="1153" y="1"/>
                  </a:lnTo>
                  <a:cubicBezTo>
                    <a:pt x="828" y="101"/>
                    <a:pt x="427" y="201"/>
                    <a:pt x="101" y="402"/>
                  </a:cubicBezTo>
                  <a:cubicBezTo>
                    <a:pt x="1" y="1655"/>
                    <a:pt x="1" y="1880"/>
                    <a:pt x="627" y="2281"/>
                  </a:cubicBezTo>
                  <a:cubicBezTo>
                    <a:pt x="1980" y="1454"/>
                    <a:pt x="2081" y="728"/>
                    <a:pt x="1153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222472" y="4075718"/>
              <a:ext cx="40686" cy="36303"/>
            </a:xfrm>
            <a:custGeom>
              <a:avLst/>
              <a:gdLst/>
              <a:ahLst/>
              <a:cxnLst/>
              <a:rect l="l" t="t" r="r" b="b"/>
              <a:pathLst>
                <a:path w="2107" h="1880" extrusionOk="0">
                  <a:moveTo>
                    <a:pt x="1480" y="0"/>
                  </a:moveTo>
                  <a:cubicBezTo>
                    <a:pt x="1054" y="0"/>
                    <a:pt x="728" y="100"/>
                    <a:pt x="427" y="100"/>
                  </a:cubicBezTo>
                  <a:cubicBezTo>
                    <a:pt x="327" y="301"/>
                    <a:pt x="101" y="501"/>
                    <a:pt x="1" y="727"/>
                  </a:cubicBezTo>
                  <a:cubicBezTo>
                    <a:pt x="327" y="1128"/>
                    <a:pt x="327" y="1754"/>
                    <a:pt x="1154" y="1880"/>
                  </a:cubicBezTo>
                  <a:cubicBezTo>
                    <a:pt x="1354" y="1554"/>
                    <a:pt x="1680" y="1128"/>
                    <a:pt x="2106" y="827"/>
                  </a:cubicBezTo>
                  <a:cubicBezTo>
                    <a:pt x="1780" y="401"/>
                    <a:pt x="1680" y="201"/>
                    <a:pt x="1480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3105842" y="3765008"/>
              <a:ext cx="36322" cy="34391"/>
            </a:xfrm>
            <a:custGeom>
              <a:avLst/>
              <a:gdLst/>
              <a:ahLst/>
              <a:cxnLst/>
              <a:rect l="l" t="t" r="r" b="b"/>
              <a:pathLst>
                <a:path w="1881" h="1781" extrusionOk="0">
                  <a:moveTo>
                    <a:pt x="1655" y="1"/>
                  </a:moveTo>
                  <a:cubicBezTo>
                    <a:pt x="402" y="1"/>
                    <a:pt x="402" y="1"/>
                    <a:pt x="1" y="627"/>
                  </a:cubicBezTo>
                  <a:cubicBezTo>
                    <a:pt x="302" y="1680"/>
                    <a:pt x="302" y="1680"/>
                    <a:pt x="1129" y="1780"/>
                  </a:cubicBezTo>
                  <a:cubicBezTo>
                    <a:pt x="1354" y="1680"/>
                    <a:pt x="1555" y="1454"/>
                    <a:pt x="1880" y="1254"/>
                  </a:cubicBezTo>
                  <a:cubicBezTo>
                    <a:pt x="1755" y="828"/>
                    <a:pt x="1755" y="427"/>
                    <a:pt x="1655" y="1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284900" y="3738882"/>
              <a:ext cx="34391" cy="38253"/>
            </a:xfrm>
            <a:custGeom>
              <a:avLst/>
              <a:gdLst/>
              <a:ahLst/>
              <a:cxnLst/>
              <a:rect l="l" t="t" r="r" b="b"/>
              <a:pathLst>
                <a:path w="1781" h="1981" extrusionOk="0">
                  <a:moveTo>
                    <a:pt x="1580" y="0"/>
                  </a:moveTo>
                  <a:cubicBezTo>
                    <a:pt x="1054" y="101"/>
                    <a:pt x="628" y="101"/>
                    <a:pt x="227" y="201"/>
                  </a:cubicBezTo>
                  <a:cubicBezTo>
                    <a:pt x="1" y="1354"/>
                    <a:pt x="227" y="1654"/>
                    <a:pt x="1054" y="1980"/>
                  </a:cubicBezTo>
                  <a:cubicBezTo>
                    <a:pt x="1254" y="1780"/>
                    <a:pt x="1480" y="1554"/>
                    <a:pt x="1780" y="1354"/>
                  </a:cubicBezTo>
                  <a:cubicBezTo>
                    <a:pt x="1680" y="928"/>
                    <a:pt x="1680" y="527"/>
                    <a:pt x="1580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3156182" y="4092672"/>
              <a:ext cx="31958" cy="33387"/>
            </a:xfrm>
            <a:custGeom>
              <a:avLst/>
              <a:gdLst/>
              <a:ahLst/>
              <a:cxnLst/>
              <a:rect l="l" t="t" r="r" b="b"/>
              <a:pathLst>
                <a:path w="1655" h="1729" extrusionOk="0">
                  <a:moveTo>
                    <a:pt x="988" y="0"/>
                  </a:moveTo>
                  <a:cubicBezTo>
                    <a:pt x="596" y="0"/>
                    <a:pt x="215" y="128"/>
                    <a:pt x="0" y="576"/>
                  </a:cubicBezTo>
                  <a:cubicBezTo>
                    <a:pt x="0" y="1002"/>
                    <a:pt x="0" y="1503"/>
                    <a:pt x="627" y="1729"/>
                  </a:cubicBezTo>
                  <a:cubicBezTo>
                    <a:pt x="1554" y="1102"/>
                    <a:pt x="1654" y="876"/>
                    <a:pt x="1454" y="49"/>
                  </a:cubicBezTo>
                  <a:cubicBezTo>
                    <a:pt x="1304" y="21"/>
                    <a:pt x="1145" y="0"/>
                    <a:pt x="988" y="0"/>
                  </a:cubicBezTo>
                  <a:close/>
                </a:path>
              </a:pathLst>
            </a:custGeom>
            <a:solidFill>
              <a:srgbClr val="69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BCE09AA-ED0C-2740-A512-CDA47B3A4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F7CEC8F-9884-F148-8393-9E8F9C6595F6}"/>
              </a:ext>
            </a:extLst>
          </p:cNvPr>
          <p:cNvSpPr txBox="1"/>
          <p:nvPr/>
        </p:nvSpPr>
        <p:spPr>
          <a:xfrm>
            <a:off x="5053224" y="2325433"/>
            <a:ext cx="3866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L" sz="18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María José Castro</a:t>
            </a:r>
            <a:br>
              <a:rPr lang="es-ES" altLang="es-CL" sz="18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</a:br>
            <a:r>
              <a:rPr lang="es-ES" altLang="es-CL" sz="16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Subsecretaria de Educación Parvularia</a:t>
            </a:r>
            <a:br>
              <a:rPr lang="es-ES" altLang="es-CL" sz="16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</a:br>
            <a:r>
              <a:rPr lang="es-ES" altLang="es-CL" sz="16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Ministerio de Educación</a:t>
            </a:r>
            <a:endParaRPr lang="es-CL" sz="10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F89874-4D7B-7E46-9D6A-D72A36CC64EF}"/>
              </a:ext>
            </a:extLst>
          </p:cNvPr>
          <p:cNvSpPr txBox="1"/>
          <p:nvPr/>
        </p:nvSpPr>
        <p:spPr>
          <a:xfrm>
            <a:off x="5123022" y="3119121"/>
            <a:ext cx="3537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Acciones en contexto COVID-19 para resguardar ambientes y oportunidades de aprendizaje</a:t>
            </a:r>
          </a:p>
        </p:txBody>
      </p:sp>
      <p:pic>
        <p:nvPicPr>
          <p:cNvPr id="27" name="Imagen 2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26D18DA8-9AFC-4149-ADB7-5123C41DFB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387" y="517257"/>
            <a:ext cx="1268853" cy="11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>
            <a:extLst>
              <a:ext uri="{FF2B5EF4-FFF2-40B4-BE49-F238E27FC236}">
                <a16:creationId xmlns:a16="http://schemas.microsoft.com/office/drawing/2014/main" id="{F5CCF5C9-BFD3-A141-BD4C-6C2D20C1A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21" y="-9810"/>
            <a:ext cx="2399860" cy="2282573"/>
          </a:xfrm>
          <a:prstGeom prst="rect">
            <a:avLst/>
          </a:prstGeom>
        </p:spPr>
      </p:pic>
      <p:sp>
        <p:nvSpPr>
          <p:cNvPr id="219" name="Google Shape;219;p21"/>
          <p:cNvSpPr/>
          <p:nvPr/>
        </p:nvSpPr>
        <p:spPr>
          <a:xfrm rot="-9708452">
            <a:off x="8045212" y="4264671"/>
            <a:ext cx="1879502" cy="1172608"/>
          </a:xfrm>
          <a:custGeom>
            <a:avLst/>
            <a:gdLst/>
            <a:ahLst/>
            <a:cxnLst/>
            <a:rect l="l" t="t" r="r" b="b"/>
            <a:pathLst>
              <a:path w="38848" h="24237" extrusionOk="0">
                <a:moveTo>
                  <a:pt x="13257" y="16088"/>
                </a:moveTo>
                <a:cubicBezTo>
                  <a:pt x="13411" y="16088"/>
                  <a:pt x="13573" y="16108"/>
                  <a:pt x="13746" y="16152"/>
                </a:cubicBezTo>
                <a:lnTo>
                  <a:pt x="13746" y="16152"/>
                </a:lnTo>
                <a:cubicBezTo>
                  <a:pt x="13062" y="16442"/>
                  <a:pt x="12360" y="16630"/>
                  <a:pt x="11679" y="16818"/>
                </a:cubicBezTo>
                <a:cubicBezTo>
                  <a:pt x="12157" y="16416"/>
                  <a:pt x="12635" y="16088"/>
                  <a:pt x="13257" y="16088"/>
                </a:cubicBezTo>
                <a:close/>
                <a:moveTo>
                  <a:pt x="23910" y="17770"/>
                </a:moveTo>
                <a:cubicBezTo>
                  <a:pt x="23384" y="18071"/>
                  <a:pt x="22857" y="18296"/>
                  <a:pt x="22331" y="18597"/>
                </a:cubicBezTo>
                <a:cubicBezTo>
                  <a:pt x="22657" y="17870"/>
                  <a:pt x="22757" y="17770"/>
                  <a:pt x="23910" y="17770"/>
                </a:cubicBezTo>
                <a:close/>
                <a:moveTo>
                  <a:pt x="24496" y="19535"/>
                </a:moveTo>
                <a:lnTo>
                  <a:pt x="24496" y="19535"/>
                </a:lnTo>
                <a:cubicBezTo>
                  <a:pt x="24476" y="19540"/>
                  <a:pt x="24456" y="19545"/>
                  <a:pt x="24436" y="19549"/>
                </a:cubicBezTo>
                <a:lnTo>
                  <a:pt x="24537" y="19549"/>
                </a:lnTo>
                <a:cubicBezTo>
                  <a:pt x="24521" y="19549"/>
                  <a:pt x="24508" y="19544"/>
                  <a:pt x="24496" y="19535"/>
                </a:cubicBezTo>
                <a:close/>
                <a:moveTo>
                  <a:pt x="33935" y="1"/>
                </a:moveTo>
                <a:cubicBezTo>
                  <a:pt x="33709" y="226"/>
                  <a:pt x="33509" y="427"/>
                  <a:pt x="33409" y="627"/>
                </a:cubicBezTo>
                <a:cubicBezTo>
                  <a:pt x="33208" y="527"/>
                  <a:pt x="33083" y="427"/>
                  <a:pt x="32882" y="326"/>
                </a:cubicBezTo>
                <a:lnTo>
                  <a:pt x="31003" y="1254"/>
                </a:lnTo>
                <a:cubicBezTo>
                  <a:pt x="29449" y="1880"/>
                  <a:pt x="27870" y="2507"/>
                  <a:pt x="26191" y="3133"/>
                </a:cubicBezTo>
                <a:cubicBezTo>
                  <a:pt x="26090" y="3133"/>
                  <a:pt x="26090" y="3459"/>
                  <a:pt x="26090" y="3559"/>
                </a:cubicBezTo>
                <a:cubicBezTo>
                  <a:pt x="26191" y="3559"/>
                  <a:pt x="26316" y="3459"/>
                  <a:pt x="26416" y="3459"/>
                </a:cubicBezTo>
                <a:lnTo>
                  <a:pt x="26416" y="3559"/>
                </a:lnTo>
                <a:lnTo>
                  <a:pt x="26090" y="3559"/>
                </a:lnTo>
                <a:cubicBezTo>
                  <a:pt x="25990" y="3660"/>
                  <a:pt x="25890" y="3760"/>
                  <a:pt x="25790" y="3760"/>
                </a:cubicBezTo>
                <a:cubicBezTo>
                  <a:pt x="24637" y="3985"/>
                  <a:pt x="23584" y="4186"/>
                  <a:pt x="22557" y="4386"/>
                </a:cubicBezTo>
                <a:lnTo>
                  <a:pt x="22557" y="4512"/>
                </a:lnTo>
                <a:cubicBezTo>
                  <a:pt x="21604" y="5239"/>
                  <a:pt x="20552" y="5239"/>
                  <a:pt x="19524" y="5339"/>
                </a:cubicBezTo>
                <a:cubicBezTo>
                  <a:pt x="19925" y="5138"/>
                  <a:pt x="20351" y="4913"/>
                  <a:pt x="20777" y="4813"/>
                </a:cubicBezTo>
                <a:lnTo>
                  <a:pt x="20777" y="4813"/>
                </a:lnTo>
                <a:cubicBezTo>
                  <a:pt x="19298" y="5013"/>
                  <a:pt x="18797" y="5239"/>
                  <a:pt x="18371" y="5640"/>
                </a:cubicBezTo>
                <a:cubicBezTo>
                  <a:pt x="18297" y="5619"/>
                  <a:pt x="18206" y="5609"/>
                  <a:pt x="18100" y="5609"/>
                </a:cubicBezTo>
                <a:cubicBezTo>
                  <a:pt x="17161" y="5609"/>
                  <a:pt x="15047" y="6373"/>
                  <a:pt x="13359" y="7319"/>
                </a:cubicBezTo>
                <a:lnTo>
                  <a:pt x="13785" y="7319"/>
                </a:lnTo>
                <a:lnTo>
                  <a:pt x="13785" y="7419"/>
                </a:lnTo>
                <a:cubicBezTo>
                  <a:pt x="13659" y="7419"/>
                  <a:pt x="13459" y="7319"/>
                  <a:pt x="13359" y="7319"/>
                </a:cubicBezTo>
                <a:cubicBezTo>
                  <a:pt x="12306" y="7745"/>
                  <a:pt x="11278" y="8046"/>
                  <a:pt x="10226" y="8371"/>
                </a:cubicBezTo>
                <a:cubicBezTo>
                  <a:pt x="7820" y="9299"/>
                  <a:pt x="5639" y="10151"/>
                  <a:pt x="3233" y="10978"/>
                </a:cubicBezTo>
                <a:cubicBezTo>
                  <a:pt x="2281" y="11404"/>
                  <a:pt x="1353" y="11805"/>
                  <a:pt x="727" y="12657"/>
                </a:cubicBezTo>
                <a:cubicBezTo>
                  <a:pt x="501" y="12958"/>
                  <a:pt x="201" y="13058"/>
                  <a:pt x="0" y="13284"/>
                </a:cubicBezTo>
                <a:cubicBezTo>
                  <a:pt x="501" y="13585"/>
                  <a:pt x="927" y="14011"/>
                  <a:pt x="1454" y="14412"/>
                </a:cubicBezTo>
                <a:cubicBezTo>
                  <a:pt x="1554" y="14537"/>
                  <a:pt x="1654" y="14637"/>
                  <a:pt x="1754" y="14637"/>
                </a:cubicBezTo>
                <a:cubicBezTo>
                  <a:pt x="3233" y="15264"/>
                  <a:pt x="4587" y="15890"/>
                  <a:pt x="5940" y="16517"/>
                </a:cubicBezTo>
                <a:cubicBezTo>
                  <a:pt x="6140" y="16818"/>
                  <a:pt x="6266" y="17244"/>
                  <a:pt x="6466" y="17544"/>
                </a:cubicBezTo>
                <a:cubicBezTo>
                  <a:pt x="6566" y="17444"/>
                  <a:pt x="6566" y="17344"/>
                  <a:pt x="6667" y="17344"/>
                </a:cubicBezTo>
                <a:cubicBezTo>
                  <a:pt x="6667" y="17344"/>
                  <a:pt x="6667" y="17444"/>
                  <a:pt x="6767" y="17544"/>
                </a:cubicBezTo>
                <a:lnTo>
                  <a:pt x="6466" y="17544"/>
                </a:lnTo>
                <a:cubicBezTo>
                  <a:pt x="6566" y="17670"/>
                  <a:pt x="6767" y="17770"/>
                  <a:pt x="6892" y="17870"/>
                </a:cubicBezTo>
                <a:lnTo>
                  <a:pt x="7820" y="17870"/>
                </a:lnTo>
                <a:cubicBezTo>
                  <a:pt x="7619" y="18171"/>
                  <a:pt x="7519" y="18397"/>
                  <a:pt x="7293" y="18697"/>
                </a:cubicBezTo>
                <a:cubicBezTo>
                  <a:pt x="7548" y="18697"/>
                  <a:pt x="7727" y="18835"/>
                  <a:pt x="7840" y="18835"/>
                </a:cubicBezTo>
                <a:cubicBezTo>
                  <a:pt x="7872" y="18835"/>
                  <a:pt x="7898" y="18825"/>
                  <a:pt x="7920" y="18798"/>
                </a:cubicBezTo>
                <a:cubicBezTo>
                  <a:pt x="8647" y="18697"/>
                  <a:pt x="9273" y="18397"/>
                  <a:pt x="9900" y="18171"/>
                </a:cubicBezTo>
                <a:cubicBezTo>
                  <a:pt x="10226" y="18296"/>
                  <a:pt x="10526" y="18497"/>
                  <a:pt x="10952" y="18697"/>
                </a:cubicBezTo>
                <a:cubicBezTo>
                  <a:pt x="10852" y="18296"/>
                  <a:pt x="10752" y="18071"/>
                  <a:pt x="10652" y="17770"/>
                </a:cubicBezTo>
                <a:cubicBezTo>
                  <a:pt x="10940" y="17770"/>
                  <a:pt x="11136" y="17770"/>
                  <a:pt x="11438" y="17682"/>
                </a:cubicBezTo>
                <a:lnTo>
                  <a:pt x="11438" y="17682"/>
                </a:lnTo>
                <a:cubicBezTo>
                  <a:pt x="11449" y="17710"/>
                  <a:pt x="11463" y="17739"/>
                  <a:pt x="11479" y="17770"/>
                </a:cubicBezTo>
                <a:lnTo>
                  <a:pt x="11479" y="17670"/>
                </a:lnTo>
                <a:cubicBezTo>
                  <a:pt x="11465" y="17674"/>
                  <a:pt x="11451" y="17678"/>
                  <a:pt x="11438" y="17682"/>
                </a:cubicBezTo>
                <a:lnTo>
                  <a:pt x="11438" y="17682"/>
                </a:lnTo>
                <a:cubicBezTo>
                  <a:pt x="11214" y="17143"/>
                  <a:pt x="11791" y="17139"/>
                  <a:pt x="12005" y="17043"/>
                </a:cubicBezTo>
                <a:cubicBezTo>
                  <a:pt x="13033" y="16617"/>
                  <a:pt x="14186" y="16291"/>
                  <a:pt x="15238" y="15991"/>
                </a:cubicBezTo>
                <a:cubicBezTo>
                  <a:pt x="15965" y="15790"/>
                  <a:pt x="16792" y="15665"/>
                  <a:pt x="17644" y="15564"/>
                </a:cubicBezTo>
                <a:lnTo>
                  <a:pt x="17644" y="15564"/>
                </a:lnTo>
                <a:cubicBezTo>
                  <a:pt x="17218" y="15991"/>
                  <a:pt x="16692" y="15991"/>
                  <a:pt x="16391" y="16291"/>
                </a:cubicBezTo>
                <a:cubicBezTo>
                  <a:pt x="15664" y="17244"/>
                  <a:pt x="14511" y="17244"/>
                  <a:pt x="13459" y="17670"/>
                </a:cubicBezTo>
                <a:cubicBezTo>
                  <a:pt x="12832" y="17971"/>
                  <a:pt x="12105" y="18071"/>
                  <a:pt x="11379" y="18171"/>
                </a:cubicBezTo>
                <a:cubicBezTo>
                  <a:pt x="11379" y="18296"/>
                  <a:pt x="11479" y="18397"/>
                  <a:pt x="11479" y="18397"/>
                </a:cubicBezTo>
                <a:cubicBezTo>
                  <a:pt x="11278" y="18923"/>
                  <a:pt x="10952" y="19424"/>
                  <a:pt x="10652" y="20176"/>
                </a:cubicBezTo>
                <a:lnTo>
                  <a:pt x="10652" y="20577"/>
                </a:lnTo>
                <a:cubicBezTo>
                  <a:pt x="10952" y="20677"/>
                  <a:pt x="11053" y="20677"/>
                  <a:pt x="11278" y="20677"/>
                </a:cubicBezTo>
                <a:cubicBezTo>
                  <a:pt x="11278" y="21003"/>
                  <a:pt x="11278" y="21304"/>
                  <a:pt x="11379" y="21529"/>
                </a:cubicBezTo>
                <a:cubicBezTo>
                  <a:pt x="11379" y="21630"/>
                  <a:pt x="11379" y="21730"/>
                  <a:pt x="11479" y="21830"/>
                </a:cubicBezTo>
                <a:cubicBezTo>
                  <a:pt x="11579" y="21830"/>
                  <a:pt x="11679" y="21930"/>
                  <a:pt x="11780" y="21930"/>
                </a:cubicBezTo>
                <a:cubicBezTo>
                  <a:pt x="12306" y="21830"/>
                  <a:pt x="12732" y="21730"/>
                  <a:pt x="13258" y="21630"/>
                </a:cubicBezTo>
                <a:lnTo>
                  <a:pt x="13258" y="21630"/>
                </a:lnTo>
                <a:cubicBezTo>
                  <a:pt x="13033" y="22056"/>
                  <a:pt x="13033" y="22256"/>
                  <a:pt x="12932" y="22457"/>
                </a:cubicBezTo>
                <a:lnTo>
                  <a:pt x="12832" y="22457"/>
                </a:lnTo>
                <a:cubicBezTo>
                  <a:pt x="13033" y="22557"/>
                  <a:pt x="13258" y="22557"/>
                  <a:pt x="13459" y="22557"/>
                </a:cubicBezTo>
                <a:cubicBezTo>
                  <a:pt x="13359" y="22783"/>
                  <a:pt x="13359" y="22883"/>
                  <a:pt x="13258" y="23083"/>
                </a:cubicBezTo>
                <a:cubicBezTo>
                  <a:pt x="13559" y="23184"/>
                  <a:pt x="13985" y="23309"/>
                  <a:pt x="14286" y="23309"/>
                </a:cubicBezTo>
                <a:cubicBezTo>
                  <a:pt x="14085" y="23610"/>
                  <a:pt x="13985" y="23810"/>
                  <a:pt x="13885" y="24036"/>
                </a:cubicBezTo>
                <a:cubicBezTo>
                  <a:pt x="13885" y="24136"/>
                  <a:pt x="13885" y="24136"/>
                  <a:pt x="13985" y="24236"/>
                </a:cubicBezTo>
                <a:cubicBezTo>
                  <a:pt x="14812" y="23935"/>
                  <a:pt x="15664" y="23610"/>
                  <a:pt x="16491" y="23309"/>
                </a:cubicBezTo>
                <a:cubicBezTo>
                  <a:pt x="16391" y="23184"/>
                  <a:pt x="16391" y="23184"/>
                  <a:pt x="16391" y="23083"/>
                </a:cubicBezTo>
                <a:cubicBezTo>
                  <a:pt x="16792" y="22557"/>
                  <a:pt x="17218" y="22056"/>
                  <a:pt x="17544" y="21529"/>
                </a:cubicBezTo>
                <a:cubicBezTo>
                  <a:pt x="18045" y="20903"/>
                  <a:pt x="18572" y="20477"/>
                  <a:pt x="19424" y="20276"/>
                </a:cubicBezTo>
                <a:cubicBezTo>
                  <a:pt x="20351" y="20051"/>
                  <a:pt x="21404" y="19850"/>
                  <a:pt x="22431" y="19650"/>
                </a:cubicBezTo>
                <a:cubicBezTo>
                  <a:pt x="23058" y="19424"/>
                  <a:pt x="23684" y="19424"/>
                  <a:pt x="24311" y="19324"/>
                </a:cubicBezTo>
                <a:cubicBezTo>
                  <a:pt x="24417" y="19324"/>
                  <a:pt x="24433" y="19484"/>
                  <a:pt x="24496" y="19535"/>
                </a:cubicBezTo>
                <a:lnTo>
                  <a:pt x="24496" y="19535"/>
                </a:lnTo>
                <a:cubicBezTo>
                  <a:pt x="26982" y="18913"/>
                  <a:pt x="29468" y="18291"/>
                  <a:pt x="31830" y="17670"/>
                </a:cubicBezTo>
                <a:cubicBezTo>
                  <a:pt x="32156" y="17544"/>
                  <a:pt x="32356" y="17344"/>
                  <a:pt x="32582" y="17244"/>
                </a:cubicBezTo>
                <a:cubicBezTo>
                  <a:pt x="32055" y="17143"/>
                  <a:pt x="31429" y="17043"/>
                  <a:pt x="30802" y="16818"/>
                </a:cubicBezTo>
                <a:lnTo>
                  <a:pt x="30802" y="16617"/>
                </a:lnTo>
                <a:cubicBezTo>
                  <a:pt x="31429" y="16417"/>
                  <a:pt x="32055" y="16191"/>
                  <a:pt x="32782" y="15991"/>
                </a:cubicBezTo>
                <a:cubicBezTo>
                  <a:pt x="32682" y="15564"/>
                  <a:pt x="32682" y="15163"/>
                  <a:pt x="32582" y="14737"/>
                </a:cubicBezTo>
                <a:cubicBezTo>
                  <a:pt x="32256" y="14637"/>
                  <a:pt x="31830" y="14537"/>
                  <a:pt x="31529" y="14537"/>
                </a:cubicBezTo>
                <a:lnTo>
                  <a:pt x="31529" y="14311"/>
                </a:lnTo>
                <a:cubicBezTo>
                  <a:pt x="32582" y="14011"/>
                  <a:pt x="33609" y="13685"/>
                  <a:pt x="34662" y="13484"/>
                </a:cubicBezTo>
                <a:cubicBezTo>
                  <a:pt x="34562" y="13058"/>
                  <a:pt x="34562" y="12757"/>
                  <a:pt x="34562" y="12532"/>
                </a:cubicBezTo>
                <a:cubicBezTo>
                  <a:pt x="34336" y="12231"/>
                  <a:pt x="34136" y="12031"/>
                  <a:pt x="34035" y="11905"/>
                </a:cubicBezTo>
                <a:cubicBezTo>
                  <a:pt x="33709" y="11805"/>
                  <a:pt x="33509" y="11705"/>
                  <a:pt x="33208" y="11605"/>
                </a:cubicBezTo>
                <a:cubicBezTo>
                  <a:pt x="33609" y="11404"/>
                  <a:pt x="34136" y="11279"/>
                  <a:pt x="34562" y="11179"/>
                </a:cubicBezTo>
                <a:cubicBezTo>
                  <a:pt x="34862" y="11078"/>
                  <a:pt x="35288" y="10878"/>
                  <a:pt x="35715" y="10778"/>
                </a:cubicBezTo>
                <a:lnTo>
                  <a:pt x="35589" y="10652"/>
                </a:lnTo>
                <a:cubicBezTo>
                  <a:pt x="35188" y="10652"/>
                  <a:pt x="34662" y="10778"/>
                  <a:pt x="34236" y="10878"/>
                </a:cubicBezTo>
                <a:lnTo>
                  <a:pt x="34236" y="10652"/>
                </a:lnTo>
                <a:cubicBezTo>
                  <a:pt x="35288" y="10452"/>
                  <a:pt x="36341" y="10251"/>
                  <a:pt x="37369" y="9925"/>
                </a:cubicBezTo>
                <a:cubicBezTo>
                  <a:pt x="37895" y="9299"/>
                  <a:pt x="38421" y="8772"/>
                  <a:pt x="38847" y="8271"/>
                </a:cubicBezTo>
                <a:cubicBezTo>
                  <a:pt x="38421" y="7745"/>
                  <a:pt x="38095" y="7519"/>
                  <a:pt x="37594" y="7519"/>
                </a:cubicBezTo>
                <a:cubicBezTo>
                  <a:pt x="36842" y="7745"/>
                  <a:pt x="36216" y="7845"/>
                  <a:pt x="35489" y="7945"/>
                </a:cubicBezTo>
                <a:cubicBezTo>
                  <a:pt x="35354" y="7997"/>
                  <a:pt x="35206" y="8022"/>
                  <a:pt x="35054" y="8022"/>
                </a:cubicBezTo>
                <a:cubicBezTo>
                  <a:pt x="34612" y="8022"/>
                  <a:pt x="34133" y="7811"/>
                  <a:pt x="33835" y="7419"/>
                </a:cubicBezTo>
                <a:cubicBezTo>
                  <a:pt x="32632" y="7766"/>
                  <a:pt x="31511" y="8378"/>
                  <a:pt x="30298" y="8378"/>
                </a:cubicBezTo>
                <a:cubicBezTo>
                  <a:pt x="30021" y="8378"/>
                  <a:pt x="29738" y="8346"/>
                  <a:pt x="29449" y="8271"/>
                </a:cubicBezTo>
                <a:cubicBezTo>
                  <a:pt x="28697" y="7845"/>
                  <a:pt x="28070" y="7519"/>
                  <a:pt x="27344" y="7219"/>
                </a:cubicBezTo>
                <a:lnTo>
                  <a:pt x="27344" y="6893"/>
                </a:lnTo>
                <a:cubicBezTo>
                  <a:pt x="28693" y="6527"/>
                  <a:pt x="29583" y="5097"/>
                  <a:pt x="31233" y="5097"/>
                </a:cubicBezTo>
                <a:cubicBezTo>
                  <a:pt x="31391" y="5097"/>
                  <a:pt x="31556" y="5110"/>
                  <a:pt x="31730" y="5138"/>
                </a:cubicBezTo>
                <a:cubicBezTo>
                  <a:pt x="31203" y="5539"/>
                  <a:pt x="30902" y="5765"/>
                  <a:pt x="30577" y="6066"/>
                </a:cubicBezTo>
                <a:cubicBezTo>
                  <a:pt x="31003" y="6066"/>
                  <a:pt x="31529" y="6166"/>
                  <a:pt x="32156" y="6392"/>
                </a:cubicBezTo>
                <a:cubicBezTo>
                  <a:pt x="32456" y="5965"/>
                  <a:pt x="32882" y="5539"/>
                  <a:pt x="33308" y="5138"/>
                </a:cubicBezTo>
                <a:cubicBezTo>
                  <a:pt x="32882" y="5138"/>
                  <a:pt x="32582" y="5239"/>
                  <a:pt x="32256" y="5239"/>
                </a:cubicBezTo>
                <a:cubicBezTo>
                  <a:pt x="32256" y="5138"/>
                  <a:pt x="32156" y="5138"/>
                  <a:pt x="32156" y="5013"/>
                </a:cubicBezTo>
                <a:cubicBezTo>
                  <a:pt x="32934" y="4865"/>
                  <a:pt x="33643" y="4593"/>
                  <a:pt x="34385" y="4593"/>
                </a:cubicBezTo>
                <a:cubicBezTo>
                  <a:pt x="34647" y="4593"/>
                  <a:pt x="34914" y="4627"/>
                  <a:pt x="35188" y="4712"/>
                </a:cubicBezTo>
                <a:lnTo>
                  <a:pt x="35715" y="4712"/>
                </a:lnTo>
                <a:cubicBezTo>
                  <a:pt x="36842" y="3760"/>
                  <a:pt x="37594" y="2632"/>
                  <a:pt x="37995" y="1153"/>
                </a:cubicBezTo>
                <a:cubicBezTo>
                  <a:pt x="37774" y="988"/>
                  <a:pt x="37546" y="913"/>
                  <a:pt x="37298" y="913"/>
                </a:cubicBezTo>
                <a:cubicBezTo>
                  <a:pt x="37095" y="913"/>
                  <a:pt x="36878" y="963"/>
                  <a:pt x="36642" y="1053"/>
                </a:cubicBezTo>
                <a:cubicBezTo>
                  <a:pt x="35815" y="1379"/>
                  <a:pt x="34963" y="1579"/>
                  <a:pt x="34035" y="1880"/>
                </a:cubicBezTo>
                <a:cubicBezTo>
                  <a:pt x="34461" y="1479"/>
                  <a:pt x="34762" y="1254"/>
                  <a:pt x="34963" y="1053"/>
                </a:cubicBezTo>
                <a:cubicBezTo>
                  <a:pt x="34562" y="627"/>
                  <a:pt x="34236" y="326"/>
                  <a:pt x="3393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Marcador de contenido 4">
            <a:extLst>
              <a:ext uri="{FF2B5EF4-FFF2-40B4-BE49-F238E27FC236}">
                <a16:creationId xmlns:a16="http://schemas.microsoft.com/office/drawing/2014/main" id="{8796E837-6BE7-D84F-92D3-E3FEFE111A08}"/>
              </a:ext>
            </a:extLst>
          </p:cNvPr>
          <p:cNvSpPr txBox="1">
            <a:spLocks/>
          </p:cNvSpPr>
          <p:nvPr/>
        </p:nvSpPr>
        <p:spPr>
          <a:xfrm>
            <a:off x="129309" y="1738384"/>
            <a:ext cx="11517086" cy="413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    Educación Parvularia en Chile: 0 a 6 años  más de 800.000 niños y niñas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     Tres tramos y seis niveles: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Sala Cuna: menor (0 años) y mayor (1 año)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Niveles Medios: menor (2 años) y mayor (3 años)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Niveles de Transición: prekínder (4 años) y  kínder (5 años)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Fuente: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BBDD Matrícula Educación Parvularia Oficial agosto 2019, Centro de Estudios MINEDUC.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             Estimaciones y proyecciones INE Chile 1992-2050 con base 2017.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grpSp>
        <p:nvGrpSpPr>
          <p:cNvPr id="220" name="Google Shape;220;p21"/>
          <p:cNvGrpSpPr/>
          <p:nvPr/>
        </p:nvGrpSpPr>
        <p:grpSpPr>
          <a:xfrm rot="10800000">
            <a:off x="8295288" y="4399388"/>
            <a:ext cx="304056" cy="249939"/>
            <a:chOff x="3496102" y="1562976"/>
            <a:chExt cx="350902" cy="288447"/>
          </a:xfrm>
        </p:grpSpPr>
        <p:sp>
          <p:nvSpPr>
            <p:cNvPr id="221" name="Google Shape;221;p21"/>
            <p:cNvSpPr/>
            <p:nvPr/>
          </p:nvSpPr>
          <p:spPr>
            <a:xfrm>
              <a:off x="3843103" y="1635561"/>
              <a:ext cx="3901" cy="3901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201" y="1"/>
                  </a:moveTo>
                  <a:cubicBezTo>
                    <a:pt x="101" y="101"/>
                    <a:pt x="101" y="101"/>
                    <a:pt x="1" y="101"/>
                  </a:cubicBezTo>
                  <a:cubicBezTo>
                    <a:pt x="1" y="201"/>
                    <a:pt x="1" y="201"/>
                    <a:pt x="101" y="201"/>
                  </a:cubicBezTo>
                  <a:lnTo>
                    <a:pt x="201" y="1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502404" y="1597328"/>
              <a:ext cx="3901" cy="7763"/>
            </a:xfrm>
            <a:custGeom>
              <a:avLst/>
              <a:gdLst/>
              <a:ahLst/>
              <a:cxnLst/>
              <a:rect l="l" t="t" r="r" b="b"/>
              <a:pathLst>
                <a:path w="202" h="402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94"/>
                    <a:pt x="88" y="287"/>
                    <a:pt x="180" y="300"/>
                  </a:cubicBezTo>
                  <a:lnTo>
                    <a:pt x="180" y="300"/>
                  </a:lnTo>
                  <a:cubicBezTo>
                    <a:pt x="146" y="198"/>
                    <a:pt x="73" y="73"/>
                    <a:pt x="1" y="1"/>
                  </a:cubicBezTo>
                  <a:close/>
                  <a:moveTo>
                    <a:pt x="180" y="300"/>
                  </a:moveTo>
                  <a:cubicBezTo>
                    <a:pt x="194" y="339"/>
                    <a:pt x="201" y="374"/>
                    <a:pt x="201" y="402"/>
                  </a:cubicBezTo>
                  <a:lnTo>
                    <a:pt x="201" y="301"/>
                  </a:lnTo>
                  <a:cubicBezTo>
                    <a:pt x="194" y="301"/>
                    <a:pt x="187" y="301"/>
                    <a:pt x="180" y="30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629210" y="1687832"/>
              <a:ext cx="6295" cy="1950"/>
            </a:xfrm>
            <a:custGeom>
              <a:avLst/>
              <a:gdLst/>
              <a:ahLst/>
              <a:cxnLst/>
              <a:rect l="l" t="t" r="r" b="b"/>
              <a:pathLst>
                <a:path w="326" h="101" extrusionOk="0">
                  <a:moveTo>
                    <a:pt x="0" y="0"/>
                  </a:moveTo>
                  <a:cubicBezTo>
                    <a:pt x="100" y="101"/>
                    <a:pt x="201" y="101"/>
                    <a:pt x="326" y="101"/>
                  </a:cubicBezTo>
                  <a:cubicBezTo>
                    <a:pt x="201" y="101"/>
                    <a:pt x="100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649524" y="1712027"/>
              <a:ext cx="3901" cy="1950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lnTo>
                    <a:pt x="1" y="101"/>
                  </a:lnTo>
                  <a:lnTo>
                    <a:pt x="201" y="101"/>
                  </a:ln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496109" y="1578945"/>
              <a:ext cx="19" cy="195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10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635486" y="1688913"/>
              <a:ext cx="1970" cy="869"/>
            </a:xfrm>
            <a:custGeom>
              <a:avLst/>
              <a:gdLst/>
              <a:ahLst/>
              <a:cxnLst/>
              <a:rect l="l" t="t" r="r" b="b"/>
              <a:pathLst>
                <a:path w="102" h="45" extrusionOk="0">
                  <a:moveTo>
                    <a:pt x="98" y="0"/>
                  </a:moveTo>
                  <a:cubicBezTo>
                    <a:pt x="90" y="0"/>
                    <a:pt x="68" y="45"/>
                    <a:pt x="1" y="45"/>
                  </a:cubicBezTo>
                  <a:lnTo>
                    <a:pt x="101" y="45"/>
                  </a:lnTo>
                  <a:cubicBezTo>
                    <a:pt x="101" y="1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671788" y="1667982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01"/>
                  </a:moveTo>
                  <a:cubicBezTo>
                    <a:pt x="1" y="101"/>
                    <a:pt x="1" y="1"/>
                    <a:pt x="101" y="1"/>
                  </a:cubicBezTo>
                  <a:cubicBezTo>
                    <a:pt x="1" y="1"/>
                    <a:pt x="1" y="101"/>
                    <a:pt x="1" y="10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26599" y="1645718"/>
              <a:ext cx="19" cy="197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1"/>
                  </a:move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56606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96102" y="169441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576939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754066" y="1603333"/>
              <a:ext cx="34372" cy="38060"/>
            </a:xfrm>
            <a:custGeom>
              <a:avLst/>
              <a:gdLst/>
              <a:ahLst/>
              <a:cxnLst/>
              <a:rect l="l" t="t" r="r" b="b"/>
              <a:pathLst>
                <a:path w="1780" h="1971" extrusionOk="0">
                  <a:moveTo>
                    <a:pt x="899" y="1"/>
                  </a:moveTo>
                  <a:cubicBezTo>
                    <a:pt x="500" y="1"/>
                    <a:pt x="258" y="379"/>
                    <a:pt x="0" y="617"/>
                  </a:cubicBezTo>
                  <a:cubicBezTo>
                    <a:pt x="126" y="1870"/>
                    <a:pt x="226" y="1970"/>
                    <a:pt x="953" y="1970"/>
                  </a:cubicBezTo>
                  <a:cubicBezTo>
                    <a:pt x="1053" y="1770"/>
                    <a:pt x="1153" y="1670"/>
                    <a:pt x="1379" y="1344"/>
                  </a:cubicBezTo>
                  <a:cubicBezTo>
                    <a:pt x="1479" y="943"/>
                    <a:pt x="1780" y="416"/>
                    <a:pt x="1254" y="91"/>
                  </a:cubicBezTo>
                  <a:cubicBezTo>
                    <a:pt x="1122" y="27"/>
                    <a:pt x="1005" y="1"/>
                    <a:pt x="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56606" y="1623454"/>
              <a:ext cx="32441" cy="42134"/>
            </a:xfrm>
            <a:custGeom>
              <a:avLst/>
              <a:gdLst/>
              <a:ahLst/>
              <a:cxnLst/>
              <a:rect l="l" t="t" r="r" b="b"/>
              <a:pathLst>
                <a:path w="1680" h="2182" extrusionOk="0">
                  <a:moveTo>
                    <a:pt x="1154" y="1"/>
                  </a:moveTo>
                  <a:cubicBezTo>
                    <a:pt x="828" y="201"/>
                    <a:pt x="427" y="427"/>
                    <a:pt x="1" y="628"/>
                  </a:cubicBezTo>
                  <a:cubicBezTo>
                    <a:pt x="101" y="1354"/>
                    <a:pt x="101" y="1981"/>
                    <a:pt x="953" y="2181"/>
                  </a:cubicBezTo>
                  <a:cubicBezTo>
                    <a:pt x="1154" y="1981"/>
                    <a:pt x="1354" y="1680"/>
                    <a:pt x="1580" y="1555"/>
                  </a:cubicBezTo>
                  <a:cubicBezTo>
                    <a:pt x="1680" y="928"/>
                    <a:pt x="1580" y="527"/>
                    <a:pt x="1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620985" y="1622199"/>
              <a:ext cx="32441" cy="37577"/>
            </a:xfrm>
            <a:custGeom>
              <a:avLst/>
              <a:gdLst/>
              <a:ahLst/>
              <a:cxnLst/>
              <a:rect l="l" t="t" r="r" b="b"/>
              <a:pathLst>
                <a:path w="1680" h="1946" extrusionOk="0">
                  <a:moveTo>
                    <a:pt x="1026" y="0"/>
                  </a:moveTo>
                  <a:cubicBezTo>
                    <a:pt x="834" y="0"/>
                    <a:pt x="617" y="49"/>
                    <a:pt x="426" y="166"/>
                  </a:cubicBezTo>
                  <a:cubicBezTo>
                    <a:pt x="0" y="492"/>
                    <a:pt x="226" y="1520"/>
                    <a:pt x="1053" y="1946"/>
                  </a:cubicBezTo>
                  <a:cubicBezTo>
                    <a:pt x="1153" y="1745"/>
                    <a:pt x="1253" y="1520"/>
                    <a:pt x="1479" y="1319"/>
                  </a:cubicBezTo>
                  <a:cubicBezTo>
                    <a:pt x="1679" y="993"/>
                    <a:pt x="1679" y="266"/>
                    <a:pt x="1379" y="66"/>
                  </a:cubicBezTo>
                  <a:cubicBezTo>
                    <a:pt x="1285" y="24"/>
                    <a:pt x="1162" y="0"/>
                    <a:pt x="10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629210" y="1754604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253" y="1"/>
                  </a:moveTo>
                  <a:cubicBezTo>
                    <a:pt x="827" y="101"/>
                    <a:pt x="526" y="201"/>
                    <a:pt x="201" y="302"/>
                  </a:cubicBezTo>
                  <a:cubicBezTo>
                    <a:pt x="326" y="928"/>
                    <a:pt x="0" y="1555"/>
                    <a:pt x="827" y="1881"/>
                  </a:cubicBezTo>
                  <a:cubicBezTo>
                    <a:pt x="1354" y="1555"/>
                    <a:pt x="1679" y="1254"/>
                    <a:pt x="1579" y="527"/>
                  </a:cubicBezTo>
                  <a:cubicBezTo>
                    <a:pt x="1579" y="402"/>
                    <a:pt x="1354" y="302"/>
                    <a:pt x="1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699864" y="1736222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053" y="1"/>
                  </a:moveTo>
                  <a:cubicBezTo>
                    <a:pt x="827" y="101"/>
                    <a:pt x="527" y="226"/>
                    <a:pt x="201" y="326"/>
                  </a:cubicBezTo>
                  <a:cubicBezTo>
                    <a:pt x="201" y="853"/>
                    <a:pt x="0" y="1479"/>
                    <a:pt x="527" y="1880"/>
                  </a:cubicBezTo>
                  <a:cubicBezTo>
                    <a:pt x="1053" y="1780"/>
                    <a:pt x="1354" y="1354"/>
                    <a:pt x="1454" y="953"/>
                  </a:cubicBezTo>
                  <a:cubicBezTo>
                    <a:pt x="1680" y="527"/>
                    <a:pt x="1454" y="326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725990" y="1667653"/>
              <a:ext cx="28096" cy="34237"/>
            </a:xfrm>
            <a:custGeom>
              <a:avLst/>
              <a:gdLst/>
              <a:ahLst/>
              <a:cxnLst/>
              <a:rect l="l" t="t" r="r" b="b"/>
              <a:pathLst>
                <a:path w="1455" h="1773" extrusionOk="0">
                  <a:moveTo>
                    <a:pt x="833" y="1"/>
                  </a:moveTo>
                  <a:cubicBezTo>
                    <a:pt x="473" y="1"/>
                    <a:pt x="244" y="295"/>
                    <a:pt x="1" y="519"/>
                  </a:cubicBezTo>
                  <a:cubicBezTo>
                    <a:pt x="1" y="1471"/>
                    <a:pt x="1" y="1471"/>
                    <a:pt x="427" y="1772"/>
                  </a:cubicBezTo>
                  <a:cubicBezTo>
                    <a:pt x="1254" y="1471"/>
                    <a:pt x="1454" y="1045"/>
                    <a:pt x="1254" y="118"/>
                  </a:cubicBezTo>
                  <a:cubicBezTo>
                    <a:pt x="1094" y="35"/>
                    <a:pt x="956" y="1"/>
                    <a:pt x="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75008" y="1768739"/>
              <a:ext cx="30027" cy="32190"/>
            </a:xfrm>
            <a:custGeom>
              <a:avLst/>
              <a:gdLst/>
              <a:ahLst/>
              <a:cxnLst/>
              <a:rect l="l" t="t" r="r" b="b"/>
              <a:pathLst>
                <a:path w="1555" h="1667" extrusionOk="0">
                  <a:moveTo>
                    <a:pt x="782" y="0"/>
                  </a:moveTo>
                  <a:cubicBezTo>
                    <a:pt x="531" y="0"/>
                    <a:pt x="296" y="152"/>
                    <a:pt x="0" y="522"/>
                  </a:cubicBezTo>
                  <a:cubicBezTo>
                    <a:pt x="0" y="723"/>
                    <a:pt x="100" y="923"/>
                    <a:pt x="100" y="1149"/>
                  </a:cubicBezTo>
                  <a:lnTo>
                    <a:pt x="100" y="1249"/>
                  </a:lnTo>
                  <a:cubicBezTo>
                    <a:pt x="231" y="1528"/>
                    <a:pt x="416" y="1667"/>
                    <a:pt x="612" y="1667"/>
                  </a:cubicBezTo>
                  <a:cubicBezTo>
                    <a:pt x="716" y="1667"/>
                    <a:pt x="823" y="1628"/>
                    <a:pt x="927" y="1550"/>
                  </a:cubicBezTo>
                  <a:cubicBezTo>
                    <a:pt x="1454" y="1249"/>
                    <a:pt x="1554" y="823"/>
                    <a:pt x="1354" y="196"/>
                  </a:cubicBezTo>
                  <a:cubicBezTo>
                    <a:pt x="1138" y="73"/>
                    <a:pt x="956" y="0"/>
                    <a:pt x="7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04034" y="1690002"/>
              <a:ext cx="28096" cy="34372"/>
            </a:xfrm>
            <a:custGeom>
              <a:avLst/>
              <a:gdLst/>
              <a:ahLst/>
              <a:cxnLst/>
              <a:rect l="l" t="t" r="r" b="b"/>
              <a:pathLst>
                <a:path w="1455" h="1780" extrusionOk="0">
                  <a:moveTo>
                    <a:pt x="1254" y="0"/>
                  </a:moveTo>
                  <a:cubicBezTo>
                    <a:pt x="627" y="0"/>
                    <a:pt x="301" y="100"/>
                    <a:pt x="1" y="526"/>
                  </a:cubicBezTo>
                  <a:cubicBezTo>
                    <a:pt x="201" y="927"/>
                    <a:pt x="101" y="1554"/>
                    <a:pt x="727" y="1780"/>
                  </a:cubicBezTo>
                  <a:cubicBezTo>
                    <a:pt x="1254" y="1454"/>
                    <a:pt x="1354" y="1028"/>
                    <a:pt x="1454" y="526"/>
                  </a:cubicBezTo>
                  <a:cubicBezTo>
                    <a:pt x="1454" y="401"/>
                    <a:pt x="1354" y="301"/>
                    <a:pt x="1354" y="201"/>
                  </a:cubicBezTo>
                  <a:cubicBezTo>
                    <a:pt x="1354" y="201"/>
                    <a:pt x="1254" y="100"/>
                    <a:pt x="1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40028" y="1790907"/>
              <a:ext cx="34372" cy="28849"/>
            </a:xfrm>
            <a:custGeom>
              <a:avLst/>
              <a:gdLst/>
              <a:ahLst/>
              <a:cxnLst/>
              <a:rect l="l" t="t" r="r" b="b"/>
              <a:pathLst>
                <a:path w="1780" h="1494" extrusionOk="0">
                  <a:moveTo>
                    <a:pt x="527" y="1"/>
                  </a:moveTo>
                  <a:cubicBezTo>
                    <a:pt x="427" y="101"/>
                    <a:pt x="226" y="301"/>
                    <a:pt x="1" y="402"/>
                  </a:cubicBezTo>
                  <a:cubicBezTo>
                    <a:pt x="101" y="728"/>
                    <a:pt x="226" y="1028"/>
                    <a:pt x="226" y="1354"/>
                  </a:cubicBezTo>
                  <a:cubicBezTo>
                    <a:pt x="451" y="1444"/>
                    <a:pt x="641" y="1494"/>
                    <a:pt x="809" y="1494"/>
                  </a:cubicBezTo>
                  <a:cubicBezTo>
                    <a:pt x="1015" y="1494"/>
                    <a:pt x="1188" y="1419"/>
                    <a:pt x="1354" y="1254"/>
                  </a:cubicBezTo>
                  <a:cubicBezTo>
                    <a:pt x="1680" y="928"/>
                    <a:pt x="1780" y="627"/>
                    <a:pt x="1479" y="101"/>
                  </a:cubicBezTo>
                  <a:cubicBezTo>
                    <a:pt x="1254" y="101"/>
                    <a:pt x="953" y="1"/>
                    <a:pt x="5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772449" y="1716391"/>
              <a:ext cx="30027" cy="31958"/>
            </a:xfrm>
            <a:custGeom>
              <a:avLst/>
              <a:gdLst/>
              <a:ahLst/>
              <a:cxnLst/>
              <a:rect l="l" t="t" r="r" b="b"/>
              <a:pathLst>
                <a:path w="1555" h="1655" extrusionOk="0">
                  <a:moveTo>
                    <a:pt x="527" y="0"/>
                  </a:moveTo>
                  <a:cubicBezTo>
                    <a:pt x="427" y="201"/>
                    <a:pt x="201" y="401"/>
                    <a:pt x="1" y="627"/>
                  </a:cubicBezTo>
                  <a:cubicBezTo>
                    <a:pt x="101" y="1128"/>
                    <a:pt x="201" y="1554"/>
                    <a:pt x="828" y="1654"/>
                  </a:cubicBezTo>
                  <a:cubicBezTo>
                    <a:pt x="1053" y="1353"/>
                    <a:pt x="1354" y="1028"/>
                    <a:pt x="1555" y="827"/>
                  </a:cubicBezTo>
                  <a:cubicBezTo>
                    <a:pt x="1354" y="100"/>
                    <a:pt x="1354" y="0"/>
                    <a:pt x="5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65493" y="1562976"/>
              <a:ext cx="28096" cy="32441"/>
            </a:xfrm>
            <a:custGeom>
              <a:avLst/>
              <a:gdLst/>
              <a:ahLst/>
              <a:cxnLst/>
              <a:rect l="l" t="t" r="r" b="b"/>
              <a:pathLst>
                <a:path w="1455" h="1680" extrusionOk="0">
                  <a:moveTo>
                    <a:pt x="627" y="0"/>
                  </a:moveTo>
                  <a:cubicBezTo>
                    <a:pt x="327" y="0"/>
                    <a:pt x="1" y="301"/>
                    <a:pt x="101" y="827"/>
                  </a:cubicBezTo>
                  <a:cubicBezTo>
                    <a:pt x="101" y="1153"/>
                    <a:pt x="201" y="1554"/>
                    <a:pt x="728" y="1679"/>
                  </a:cubicBezTo>
                  <a:cubicBezTo>
                    <a:pt x="953" y="1554"/>
                    <a:pt x="1054" y="1454"/>
                    <a:pt x="1254" y="1253"/>
                  </a:cubicBezTo>
                  <a:cubicBezTo>
                    <a:pt x="1254" y="1153"/>
                    <a:pt x="1354" y="927"/>
                    <a:pt x="1354" y="827"/>
                  </a:cubicBezTo>
                  <a:cubicBezTo>
                    <a:pt x="1455" y="426"/>
                    <a:pt x="1054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61631" y="1679722"/>
              <a:ext cx="30027" cy="30394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02" y="1"/>
                  </a:moveTo>
                  <a:cubicBezTo>
                    <a:pt x="520" y="1"/>
                    <a:pt x="364" y="107"/>
                    <a:pt x="101" y="320"/>
                  </a:cubicBezTo>
                  <a:cubicBezTo>
                    <a:pt x="0" y="846"/>
                    <a:pt x="301" y="1272"/>
                    <a:pt x="627" y="1573"/>
                  </a:cubicBezTo>
                  <a:cubicBezTo>
                    <a:pt x="1354" y="1373"/>
                    <a:pt x="1554" y="1047"/>
                    <a:pt x="1454" y="320"/>
                  </a:cubicBezTo>
                  <a:cubicBezTo>
                    <a:pt x="1091" y="107"/>
                    <a:pt x="884" y="1"/>
                    <a:pt x="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91638" y="1615228"/>
              <a:ext cx="30510" cy="34391"/>
            </a:xfrm>
            <a:custGeom>
              <a:avLst/>
              <a:gdLst/>
              <a:ahLst/>
              <a:cxnLst/>
              <a:rect l="l" t="t" r="r" b="b"/>
              <a:pathLst>
                <a:path w="1580" h="1781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27" y="101"/>
                    <a:pt x="326" y="226"/>
                    <a:pt x="101" y="327"/>
                  </a:cubicBezTo>
                  <a:cubicBezTo>
                    <a:pt x="0" y="1254"/>
                    <a:pt x="0" y="1480"/>
                    <a:pt x="527" y="1780"/>
                  </a:cubicBezTo>
                  <a:cubicBezTo>
                    <a:pt x="1479" y="1154"/>
                    <a:pt x="1579" y="627"/>
                    <a:pt x="9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77600" y="1813170"/>
              <a:ext cx="30510" cy="28096"/>
            </a:xfrm>
            <a:custGeom>
              <a:avLst/>
              <a:gdLst/>
              <a:ahLst/>
              <a:cxnLst/>
              <a:rect l="l" t="t" r="r" b="b"/>
              <a:pathLst>
                <a:path w="1580" h="1455" extrusionOk="0">
                  <a:moveTo>
                    <a:pt x="1053" y="1"/>
                  </a:moveTo>
                  <a:cubicBezTo>
                    <a:pt x="727" y="101"/>
                    <a:pt x="527" y="101"/>
                    <a:pt x="326" y="101"/>
                  </a:cubicBezTo>
                  <a:cubicBezTo>
                    <a:pt x="201" y="201"/>
                    <a:pt x="101" y="402"/>
                    <a:pt x="0" y="502"/>
                  </a:cubicBezTo>
                  <a:cubicBezTo>
                    <a:pt x="201" y="928"/>
                    <a:pt x="201" y="1354"/>
                    <a:pt x="828" y="1454"/>
                  </a:cubicBezTo>
                  <a:cubicBezTo>
                    <a:pt x="1053" y="1254"/>
                    <a:pt x="1254" y="928"/>
                    <a:pt x="1579" y="627"/>
                  </a:cubicBezTo>
                  <a:cubicBezTo>
                    <a:pt x="1354" y="402"/>
                    <a:pt x="1153" y="20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89027" y="1582402"/>
              <a:ext cx="28096" cy="25103"/>
            </a:xfrm>
            <a:custGeom>
              <a:avLst/>
              <a:gdLst/>
              <a:ahLst/>
              <a:cxnLst/>
              <a:rect l="l" t="t" r="r" b="b"/>
              <a:pathLst>
                <a:path w="1455" h="1300" extrusionOk="0">
                  <a:moveTo>
                    <a:pt x="704" y="0"/>
                  </a:moveTo>
                  <a:cubicBezTo>
                    <a:pt x="283" y="0"/>
                    <a:pt x="227" y="146"/>
                    <a:pt x="1" y="448"/>
                  </a:cubicBezTo>
                  <a:cubicBezTo>
                    <a:pt x="302" y="1300"/>
                    <a:pt x="302" y="1300"/>
                    <a:pt x="928" y="1300"/>
                  </a:cubicBezTo>
                  <a:cubicBezTo>
                    <a:pt x="1029" y="1175"/>
                    <a:pt x="1154" y="1074"/>
                    <a:pt x="1455" y="874"/>
                  </a:cubicBezTo>
                  <a:cubicBezTo>
                    <a:pt x="1354" y="548"/>
                    <a:pt x="1354" y="247"/>
                    <a:pt x="1254" y="47"/>
                  </a:cubicBezTo>
                  <a:cubicBezTo>
                    <a:pt x="1019" y="16"/>
                    <a:pt x="842" y="0"/>
                    <a:pt x="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24059" y="1562976"/>
              <a:ext cx="26146" cy="28077"/>
            </a:xfrm>
            <a:custGeom>
              <a:avLst/>
              <a:gdLst/>
              <a:ahLst/>
              <a:cxnLst/>
              <a:rect l="l" t="t" r="r" b="b"/>
              <a:pathLst>
                <a:path w="1354" h="1454" extrusionOk="0">
                  <a:moveTo>
                    <a:pt x="1153" y="0"/>
                  </a:moveTo>
                  <a:cubicBezTo>
                    <a:pt x="727" y="0"/>
                    <a:pt x="527" y="100"/>
                    <a:pt x="201" y="100"/>
                  </a:cubicBezTo>
                  <a:cubicBezTo>
                    <a:pt x="0" y="927"/>
                    <a:pt x="101" y="1253"/>
                    <a:pt x="727" y="1454"/>
                  </a:cubicBezTo>
                  <a:cubicBezTo>
                    <a:pt x="928" y="1253"/>
                    <a:pt x="1153" y="1153"/>
                    <a:pt x="1354" y="927"/>
                  </a:cubicBezTo>
                  <a:cubicBezTo>
                    <a:pt x="1254" y="627"/>
                    <a:pt x="1254" y="301"/>
                    <a:pt x="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627260" y="1826127"/>
              <a:ext cx="24234" cy="25296"/>
            </a:xfrm>
            <a:custGeom>
              <a:avLst/>
              <a:gdLst/>
              <a:ahLst/>
              <a:cxnLst/>
              <a:rect l="l" t="t" r="r" b="b"/>
              <a:pathLst>
                <a:path w="1255" h="1310" extrusionOk="0">
                  <a:moveTo>
                    <a:pt x="732" y="1"/>
                  </a:moveTo>
                  <a:cubicBezTo>
                    <a:pt x="458" y="1"/>
                    <a:pt x="201" y="90"/>
                    <a:pt x="1" y="357"/>
                  </a:cubicBezTo>
                  <a:cubicBezTo>
                    <a:pt x="1" y="783"/>
                    <a:pt x="1" y="1084"/>
                    <a:pt x="527" y="1310"/>
                  </a:cubicBezTo>
                  <a:cubicBezTo>
                    <a:pt x="1154" y="883"/>
                    <a:pt x="1254" y="683"/>
                    <a:pt x="1154" y="56"/>
                  </a:cubicBezTo>
                  <a:cubicBezTo>
                    <a:pt x="1012" y="23"/>
                    <a:pt x="870" y="1"/>
                    <a:pt x="7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C396065-A071-A04E-A132-5613DF492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3C2FB373-3F0B-8546-8123-5571E46EB9D7}"/>
              </a:ext>
            </a:extLst>
          </p:cNvPr>
          <p:cNvSpPr txBox="1"/>
          <p:nvPr/>
        </p:nvSpPr>
        <p:spPr>
          <a:xfrm>
            <a:off x="549981" y="710248"/>
            <a:ext cx="713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L" sz="24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El contexto chileno</a:t>
            </a:r>
          </a:p>
        </p:txBody>
      </p:sp>
      <p:sp>
        <p:nvSpPr>
          <p:cNvPr id="129" name="Google Shape;380;p26">
            <a:extLst>
              <a:ext uri="{FF2B5EF4-FFF2-40B4-BE49-F238E27FC236}">
                <a16:creationId xmlns:a16="http://schemas.microsoft.com/office/drawing/2014/main" id="{29CB4D13-DCD3-E844-A0FC-FB1C245D0685}"/>
              </a:ext>
            </a:extLst>
          </p:cNvPr>
          <p:cNvSpPr/>
          <p:nvPr/>
        </p:nvSpPr>
        <p:spPr>
          <a:xfrm>
            <a:off x="153790" y="1738384"/>
            <a:ext cx="210878" cy="223284"/>
          </a:xfrm>
          <a:custGeom>
            <a:avLst/>
            <a:gdLst/>
            <a:ahLst/>
            <a:cxnLst/>
            <a:rect l="l" t="t" r="r" b="b"/>
            <a:pathLst>
              <a:path w="84397" h="89362" extrusionOk="0">
                <a:moveTo>
                  <a:pt x="27971" y="27120"/>
                </a:moveTo>
                <a:lnTo>
                  <a:pt x="27968" y="27124"/>
                </a:lnTo>
                <a:lnTo>
                  <a:pt x="27958" y="27146"/>
                </a:lnTo>
                <a:lnTo>
                  <a:pt x="27958" y="27146"/>
                </a:lnTo>
                <a:cubicBezTo>
                  <a:pt x="27962" y="27137"/>
                  <a:pt x="27966" y="27129"/>
                  <a:pt x="27971" y="27120"/>
                </a:cubicBezTo>
                <a:close/>
                <a:moveTo>
                  <a:pt x="27958" y="27146"/>
                </a:moveTo>
                <a:lnTo>
                  <a:pt x="27958" y="27146"/>
                </a:lnTo>
                <a:cubicBezTo>
                  <a:pt x="27954" y="27153"/>
                  <a:pt x="27951" y="27160"/>
                  <a:pt x="27947" y="27168"/>
                </a:cubicBezTo>
                <a:lnTo>
                  <a:pt x="27958" y="27146"/>
                </a:lnTo>
                <a:close/>
                <a:moveTo>
                  <a:pt x="15722" y="62548"/>
                </a:moveTo>
                <a:cubicBezTo>
                  <a:pt x="15721" y="62563"/>
                  <a:pt x="15719" y="62578"/>
                  <a:pt x="15718" y="62592"/>
                </a:cubicBezTo>
                <a:lnTo>
                  <a:pt x="15718" y="62592"/>
                </a:lnTo>
                <a:cubicBezTo>
                  <a:pt x="15720" y="62578"/>
                  <a:pt x="15721" y="62563"/>
                  <a:pt x="15722" y="62548"/>
                </a:cubicBezTo>
                <a:close/>
                <a:moveTo>
                  <a:pt x="52620" y="78385"/>
                </a:moveTo>
                <a:cubicBezTo>
                  <a:pt x="52938" y="78530"/>
                  <a:pt x="53292" y="78718"/>
                  <a:pt x="53645" y="78992"/>
                </a:cubicBezTo>
                <a:cubicBezTo>
                  <a:pt x="53357" y="78957"/>
                  <a:pt x="52995" y="78718"/>
                  <a:pt x="52620" y="78385"/>
                </a:cubicBezTo>
                <a:close/>
                <a:moveTo>
                  <a:pt x="56515" y="80929"/>
                </a:moveTo>
                <a:cubicBezTo>
                  <a:pt x="56517" y="80930"/>
                  <a:pt x="56520" y="80931"/>
                  <a:pt x="56522" y="80933"/>
                </a:cubicBezTo>
                <a:lnTo>
                  <a:pt x="56522" y="80933"/>
                </a:lnTo>
                <a:cubicBezTo>
                  <a:pt x="56520" y="80931"/>
                  <a:pt x="56517" y="80930"/>
                  <a:pt x="56515" y="80929"/>
                </a:cubicBezTo>
                <a:close/>
                <a:moveTo>
                  <a:pt x="29478" y="82996"/>
                </a:moveTo>
                <a:cubicBezTo>
                  <a:pt x="29194" y="83236"/>
                  <a:pt x="28661" y="83769"/>
                  <a:pt x="28327" y="83769"/>
                </a:cubicBezTo>
                <a:cubicBezTo>
                  <a:pt x="28320" y="83769"/>
                  <a:pt x="28314" y="83769"/>
                  <a:pt x="28308" y="83769"/>
                </a:cubicBezTo>
                <a:cubicBezTo>
                  <a:pt x="28502" y="83256"/>
                  <a:pt x="28871" y="83233"/>
                  <a:pt x="29478" y="82996"/>
                </a:cubicBezTo>
                <a:close/>
                <a:moveTo>
                  <a:pt x="46259" y="1"/>
                </a:moveTo>
                <a:cubicBezTo>
                  <a:pt x="45874" y="1"/>
                  <a:pt x="45172" y="719"/>
                  <a:pt x="44275" y="1931"/>
                </a:cubicBezTo>
                <a:cubicBezTo>
                  <a:pt x="43889" y="2126"/>
                  <a:pt x="43492" y="2342"/>
                  <a:pt x="43242" y="2342"/>
                </a:cubicBezTo>
                <a:cubicBezTo>
                  <a:pt x="43159" y="2342"/>
                  <a:pt x="43092" y="2318"/>
                  <a:pt x="43047" y="2262"/>
                </a:cubicBezTo>
                <a:cubicBezTo>
                  <a:pt x="42960" y="2624"/>
                  <a:pt x="42750" y="2964"/>
                  <a:pt x="42476" y="3302"/>
                </a:cubicBezTo>
                <a:cubicBezTo>
                  <a:pt x="42209" y="3649"/>
                  <a:pt x="41870" y="3996"/>
                  <a:pt x="41523" y="4379"/>
                </a:cubicBezTo>
                <a:cubicBezTo>
                  <a:pt x="40836" y="5139"/>
                  <a:pt x="40120" y="6020"/>
                  <a:pt x="39875" y="7176"/>
                </a:cubicBezTo>
                <a:cubicBezTo>
                  <a:pt x="39810" y="7240"/>
                  <a:pt x="39770" y="7266"/>
                  <a:pt x="39746" y="7266"/>
                </a:cubicBezTo>
                <a:cubicBezTo>
                  <a:pt x="39652" y="7266"/>
                  <a:pt x="39833" y="6847"/>
                  <a:pt x="39725" y="6847"/>
                </a:cubicBezTo>
                <a:cubicBezTo>
                  <a:pt x="39712" y="6847"/>
                  <a:pt x="39695" y="6853"/>
                  <a:pt x="39673" y="6866"/>
                </a:cubicBezTo>
                <a:cubicBezTo>
                  <a:pt x="39600" y="7487"/>
                  <a:pt x="39296" y="8100"/>
                  <a:pt x="38552" y="9134"/>
                </a:cubicBezTo>
                <a:lnTo>
                  <a:pt x="38568" y="8974"/>
                </a:lnTo>
                <a:lnTo>
                  <a:pt x="38568" y="8974"/>
                </a:lnTo>
                <a:cubicBezTo>
                  <a:pt x="37701" y="10521"/>
                  <a:pt x="37028" y="11598"/>
                  <a:pt x="36305" y="12709"/>
                </a:cubicBezTo>
                <a:cubicBezTo>
                  <a:pt x="35584" y="13823"/>
                  <a:pt x="34817" y="14979"/>
                  <a:pt x="33777" y="16677"/>
                </a:cubicBezTo>
                <a:lnTo>
                  <a:pt x="34190" y="16568"/>
                </a:lnTo>
                <a:lnTo>
                  <a:pt x="34190" y="16568"/>
                </a:lnTo>
                <a:cubicBezTo>
                  <a:pt x="33734" y="17298"/>
                  <a:pt x="33567" y="17407"/>
                  <a:pt x="33307" y="17724"/>
                </a:cubicBezTo>
                <a:cubicBezTo>
                  <a:pt x="33296" y="17886"/>
                  <a:pt x="33315" y="17952"/>
                  <a:pt x="33354" y="17952"/>
                </a:cubicBezTo>
                <a:cubicBezTo>
                  <a:pt x="33448" y="17952"/>
                  <a:pt x="33657" y="17581"/>
                  <a:pt x="33871" y="17211"/>
                </a:cubicBezTo>
                <a:cubicBezTo>
                  <a:pt x="34093" y="16833"/>
                  <a:pt x="34320" y="16449"/>
                  <a:pt x="34430" y="16449"/>
                </a:cubicBezTo>
                <a:cubicBezTo>
                  <a:pt x="34474" y="16449"/>
                  <a:pt x="34500" y="16509"/>
                  <a:pt x="34500" y="16654"/>
                </a:cubicBezTo>
                <a:cubicBezTo>
                  <a:pt x="33957" y="17010"/>
                  <a:pt x="33227" y="18331"/>
                  <a:pt x="32513" y="19611"/>
                </a:cubicBezTo>
                <a:cubicBezTo>
                  <a:pt x="31805" y="20889"/>
                  <a:pt x="31112" y="22125"/>
                  <a:pt x="30626" y="22298"/>
                </a:cubicBezTo>
                <a:cubicBezTo>
                  <a:pt x="30395" y="22723"/>
                  <a:pt x="30401" y="22812"/>
                  <a:pt x="30469" y="22812"/>
                </a:cubicBezTo>
                <a:cubicBezTo>
                  <a:pt x="30518" y="22812"/>
                  <a:pt x="30599" y="22766"/>
                  <a:pt x="30648" y="22766"/>
                </a:cubicBezTo>
                <a:cubicBezTo>
                  <a:pt x="30716" y="22766"/>
                  <a:pt x="30721" y="22855"/>
                  <a:pt x="30489" y="23280"/>
                </a:cubicBezTo>
                <a:lnTo>
                  <a:pt x="30158" y="23497"/>
                </a:lnTo>
                <a:lnTo>
                  <a:pt x="30215" y="23909"/>
                </a:lnTo>
                <a:cubicBezTo>
                  <a:pt x="29804" y="24597"/>
                  <a:pt x="29418" y="24881"/>
                  <a:pt x="29240" y="24881"/>
                </a:cubicBezTo>
                <a:cubicBezTo>
                  <a:pt x="29227" y="24881"/>
                  <a:pt x="29215" y="24880"/>
                  <a:pt x="29204" y="24877"/>
                </a:cubicBezTo>
                <a:cubicBezTo>
                  <a:pt x="29319" y="24704"/>
                  <a:pt x="29449" y="24327"/>
                  <a:pt x="29536" y="24126"/>
                </a:cubicBezTo>
                <a:lnTo>
                  <a:pt x="29536" y="24126"/>
                </a:lnTo>
                <a:cubicBezTo>
                  <a:pt x="29175" y="24567"/>
                  <a:pt x="28821" y="25274"/>
                  <a:pt x="28532" y="25910"/>
                </a:cubicBezTo>
                <a:cubicBezTo>
                  <a:pt x="28388" y="26228"/>
                  <a:pt x="28251" y="26524"/>
                  <a:pt x="28141" y="26764"/>
                </a:cubicBezTo>
                <a:cubicBezTo>
                  <a:pt x="28091" y="26885"/>
                  <a:pt x="28041" y="26987"/>
                  <a:pt x="27997" y="27074"/>
                </a:cubicBezTo>
                <a:cubicBezTo>
                  <a:pt x="27987" y="27091"/>
                  <a:pt x="27979" y="27106"/>
                  <a:pt x="27971" y="27120"/>
                </a:cubicBezTo>
                <a:lnTo>
                  <a:pt x="27971" y="27120"/>
                </a:lnTo>
                <a:lnTo>
                  <a:pt x="28055" y="26994"/>
                </a:lnTo>
                <a:lnTo>
                  <a:pt x="28228" y="26727"/>
                </a:lnTo>
                <a:lnTo>
                  <a:pt x="28575" y="26191"/>
                </a:lnTo>
                <a:lnTo>
                  <a:pt x="28575" y="26191"/>
                </a:lnTo>
                <a:cubicBezTo>
                  <a:pt x="28488" y="26380"/>
                  <a:pt x="28401" y="26568"/>
                  <a:pt x="28308" y="26764"/>
                </a:cubicBezTo>
                <a:cubicBezTo>
                  <a:pt x="28221" y="26937"/>
                  <a:pt x="28134" y="27117"/>
                  <a:pt x="28048" y="27298"/>
                </a:cubicBezTo>
                <a:cubicBezTo>
                  <a:pt x="27968" y="27464"/>
                  <a:pt x="27888" y="27644"/>
                  <a:pt x="27802" y="27818"/>
                </a:cubicBezTo>
                <a:cubicBezTo>
                  <a:pt x="27635" y="27825"/>
                  <a:pt x="27477" y="27839"/>
                  <a:pt x="27311" y="27847"/>
                </a:cubicBezTo>
                <a:cubicBezTo>
                  <a:pt x="26985" y="27868"/>
                  <a:pt x="26654" y="27882"/>
                  <a:pt x="26328" y="27905"/>
                </a:cubicBezTo>
                <a:cubicBezTo>
                  <a:pt x="25563" y="27948"/>
                  <a:pt x="24796" y="27998"/>
                  <a:pt x="24046" y="28055"/>
                </a:cubicBezTo>
                <a:cubicBezTo>
                  <a:pt x="22535" y="28172"/>
                  <a:pt x="21068" y="28331"/>
                  <a:pt x="19745" y="28576"/>
                </a:cubicBezTo>
                <a:lnTo>
                  <a:pt x="20021" y="28699"/>
                </a:lnTo>
                <a:cubicBezTo>
                  <a:pt x="18872" y="28902"/>
                  <a:pt x="18319" y="28933"/>
                  <a:pt x="17822" y="28933"/>
                </a:cubicBezTo>
                <a:cubicBezTo>
                  <a:pt x="17750" y="28933"/>
                  <a:pt x="17679" y="28932"/>
                  <a:pt x="17607" y="28931"/>
                </a:cubicBezTo>
                <a:cubicBezTo>
                  <a:pt x="17441" y="28927"/>
                  <a:pt x="17273" y="28922"/>
                  <a:pt x="17082" y="28922"/>
                </a:cubicBezTo>
                <a:cubicBezTo>
                  <a:pt x="16616" y="28922"/>
                  <a:pt x="16015" y="28951"/>
                  <a:pt x="14985" y="29089"/>
                </a:cubicBezTo>
                <a:lnTo>
                  <a:pt x="15093" y="29045"/>
                </a:lnTo>
                <a:lnTo>
                  <a:pt x="15093" y="29045"/>
                </a:lnTo>
                <a:cubicBezTo>
                  <a:pt x="14522" y="29241"/>
                  <a:pt x="13749" y="29392"/>
                  <a:pt x="12955" y="29458"/>
                </a:cubicBezTo>
                <a:cubicBezTo>
                  <a:pt x="13316" y="29335"/>
                  <a:pt x="12962" y="29292"/>
                  <a:pt x="12636" y="29241"/>
                </a:cubicBezTo>
                <a:cubicBezTo>
                  <a:pt x="12312" y="29198"/>
                  <a:pt x="12008" y="29139"/>
                  <a:pt x="12485" y="28995"/>
                </a:cubicBezTo>
                <a:lnTo>
                  <a:pt x="12485" y="28995"/>
                </a:lnTo>
                <a:cubicBezTo>
                  <a:pt x="11769" y="29148"/>
                  <a:pt x="11328" y="29248"/>
                  <a:pt x="11041" y="29321"/>
                </a:cubicBezTo>
                <a:cubicBezTo>
                  <a:pt x="10744" y="29399"/>
                  <a:pt x="10598" y="29451"/>
                  <a:pt x="10491" y="29508"/>
                </a:cubicBezTo>
                <a:cubicBezTo>
                  <a:pt x="10375" y="29566"/>
                  <a:pt x="10295" y="29632"/>
                  <a:pt x="10130" y="29725"/>
                </a:cubicBezTo>
                <a:cubicBezTo>
                  <a:pt x="9964" y="29819"/>
                  <a:pt x="9711" y="29942"/>
                  <a:pt x="9255" y="30136"/>
                </a:cubicBezTo>
                <a:lnTo>
                  <a:pt x="8793" y="29963"/>
                </a:lnTo>
                <a:cubicBezTo>
                  <a:pt x="8483" y="30115"/>
                  <a:pt x="8316" y="30216"/>
                  <a:pt x="8049" y="30318"/>
                </a:cubicBezTo>
                <a:cubicBezTo>
                  <a:pt x="7789" y="30419"/>
                  <a:pt x="7420" y="30519"/>
                  <a:pt x="6705" y="30665"/>
                </a:cubicBezTo>
                <a:cubicBezTo>
                  <a:pt x="7276" y="30469"/>
                  <a:pt x="7037" y="30419"/>
                  <a:pt x="6806" y="30353"/>
                </a:cubicBezTo>
                <a:cubicBezTo>
                  <a:pt x="6575" y="30296"/>
                  <a:pt x="6359" y="30223"/>
                  <a:pt x="7009" y="29985"/>
                </a:cubicBezTo>
                <a:cubicBezTo>
                  <a:pt x="6980" y="29985"/>
                  <a:pt x="6951" y="29985"/>
                  <a:pt x="6922" y="29985"/>
                </a:cubicBezTo>
                <a:cubicBezTo>
                  <a:pt x="6178" y="29985"/>
                  <a:pt x="5527" y="30070"/>
                  <a:pt x="4956" y="30195"/>
                </a:cubicBezTo>
                <a:cubicBezTo>
                  <a:pt x="4365" y="30325"/>
                  <a:pt x="3858" y="30492"/>
                  <a:pt x="3395" y="30656"/>
                </a:cubicBezTo>
                <a:cubicBezTo>
                  <a:pt x="3281" y="30700"/>
                  <a:pt x="3172" y="30743"/>
                  <a:pt x="3064" y="30779"/>
                </a:cubicBezTo>
                <a:cubicBezTo>
                  <a:pt x="3005" y="30802"/>
                  <a:pt x="2955" y="30823"/>
                  <a:pt x="2898" y="30838"/>
                </a:cubicBezTo>
                <a:cubicBezTo>
                  <a:pt x="2875" y="30852"/>
                  <a:pt x="2847" y="30859"/>
                  <a:pt x="2818" y="30866"/>
                </a:cubicBezTo>
                <a:cubicBezTo>
                  <a:pt x="2795" y="30882"/>
                  <a:pt x="2768" y="30889"/>
                  <a:pt x="2731" y="30903"/>
                </a:cubicBezTo>
                <a:cubicBezTo>
                  <a:pt x="2442" y="30996"/>
                  <a:pt x="2181" y="31090"/>
                  <a:pt x="1921" y="31177"/>
                </a:cubicBezTo>
                <a:cubicBezTo>
                  <a:pt x="1661" y="31256"/>
                  <a:pt x="1408" y="31336"/>
                  <a:pt x="1148" y="31416"/>
                </a:cubicBezTo>
                <a:cubicBezTo>
                  <a:pt x="888" y="31496"/>
                  <a:pt x="628" y="31575"/>
                  <a:pt x="354" y="31662"/>
                </a:cubicBezTo>
                <a:cubicBezTo>
                  <a:pt x="317" y="31712"/>
                  <a:pt x="297" y="31756"/>
                  <a:pt x="274" y="31799"/>
                </a:cubicBezTo>
                <a:cubicBezTo>
                  <a:pt x="253" y="31836"/>
                  <a:pt x="246" y="31870"/>
                  <a:pt x="231" y="31900"/>
                </a:cubicBezTo>
                <a:cubicBezTo>
                  <a:pt x="217" y="31966"/>
                  <a:pt x="210" y="32009"/>
                  <a:pt x="224" y="32037"/>
                </a:cubicBezTo>
                <a:cubicBezTo>
                  <a:pt x="233" y="32058"/>
                  <a:pt x="254" y="32068"/>
                  <a:pt x="282" y="32068"/>
                </a:cubicBezTo>
                <a:cubicBezTo>
                  <a:pt x="320" y="32068"/>
                  <a:pt x="372" y="32051"/>
                  <a:pt x="434" y="32023"/>
                </a:cubicBezTo>
                <a:cubicBezTo>
                  <a:pt x="463" y="32009"/>
                  <a:pt x="491" y="31993"/>
                  <a:pt x="527" y="31979"/>
                </a:cubicBezTo>
                <a:cubicBezTo>
                  <a:pt x="557" y="31966"/>
                  <a:pt x="593" y="31943"/>
                  <a:pt x="628" y="31929"/>
                </a:cubicBezTo>
                <a:cubicBezTo>
                  <a:pt x="671" y="31907"/>
                  <a:pt x="708" y="31886"/>
                  <a:pt x="751" y="31863"/>
                </a:cubicBezTo>
                <a:lnTo>
                  <a:pt x="881" y="31799"/>
                </a:lnTo>
                <a:cubicBezTo>
                  <a:pt x="1070" y="31705"/>
                  <a:pt x="1287" y="31603"/>
                  <a:pt x="1517" y="31510"/>
                </a:cubicBezTo>
                <a:cubicBezTo>
                  <a:pt x="1575" y="31489"/>
                  <a:pt x="1625" y="31459"/>
                  <a:pt x="1691" y="31437"/>
                </a:cubicBezTo>
                <a:lnTo>
                  <a:pt x="1864" y="31373"/>
                </a:lnTo>
                <a:cubicBezTo>
                  <a:pt x="1980" y="31336"/>
                  <a:pt x="2095" y="31293"/>
                  <a:pt x="2204" y="31256"/>
                </a:cubicBezTo>
                <a:cubicBezTo>
                  <a:pt x="2318" y="31220"/>
                  <a:pt x="2428" y="31185"/>
                  <a:pt x="2528" y="31156"/>
                </a:cubicBezTo>
                <a:cubicBezTo>
                  <a:pt x="2622" y="31126"/>
                  <a:pt x="2717" y="31099"/>
                  <a:pt x="2795" y="31076"/>
                </a:cubicBezTo>
                <a:cubicBezTo>
                  <a:pt x="2832" y="31069"/>
                  <a:pt x="2861" y="31062"/>
                  <a:pt x="2891" y="31047"/>
                </a:cubicBezTo>
                <a:cubicBezTo>
                  <a:pt x="2918" y="31047"/>
                  <a:pt x="2941" y="31040"/>
                  <a:pt x="2962" y="31033"/>
                </a:cubicBezTo>
                <a:cubicBezTo>
                  <a:pt x="3005" y="31026"/>
                  <a:pt x="3035" y="31019"/>
                  <a:pt x="3055" y="31019"/>
                </a:cubicBezTo>
                <a:cubicBezTo>
                  <a:pt x="3060" y="31018"/>
                  <a:pt x="3064" y="31017"/>
                  <a:pt x="3066" y="31017"/>
                </a:cubicBezTo>
                <a:cubicBezTo>
                  <a:pt x="3085" y="31017"/>
                  <a:pt x="3059" y="31038"/>
                  <a:pt x="2977" y="31076"/>
                </a:cubicBezTo>
                <a:cubicBezTo>
                  <a:pt x="3158" y="31083"/>
                  <a:pt x="3179" y="31133"/>
                  <a:pt x="3099" y="31213"/>
                </a:cubicBezTo>
                <a:cubicBezTo>
                  <a:pt x="3064" y="31249"/>
                  <a:pt x="2998" y="31293"/>
                  <a:pt x="2911" y="31343"/>
                </a:cubicBezTo>
                <a:cubicBezTo>
                  <a:pt x="2861" y="31373"/>
                  <a:pt x="2804" y="31402"/>
                  <a:pt x="2745" y="31430"/>
                </a:cubicBezTo>
                <a:cubicBezTo>
                  <a:pt x="2688" y="31459"/>
                  <a:pt x="2622" y="31496"/>
                  <a:pt x="2558" y="31523"/>
                </a:cubicBezTo>
                <a:cubicBezTo>
                  <a:pt x="2291" y="31653"/>
                  <a:pt x="1980" y="31799"/>
                  <a:pt x="1684" y="31950"/>
                </a:cubicBezTo>
                <a:cubicBezTo>
                  <a:pt x="1387" y="32103"/>
                  <a:pt x="1105" y="32260"/>
                  <a:pt x="881" y="32413"/>
                </a:cubicBezTo>
                <a:cubicBezTo>
                  <a:pt x="787" y="32477"/>
                  <a:pt x="701" y="32543"/>
                  <a:pt x="614" y="32616"/>
                </a:cubicBezTo>
                <a:cubicBezTo>
                  <a:pt x="520" y="32687"/>
                  <a:pt x="441" y="32767"/>
                  <a:pt x="361" y="32853"/>
                </a:cubicBezTo>
                <a:cubicBezTo>
                  <a:pt x="290" y="32947"/>
                  <a:pt x="238" y="33041"/>
                  <a:pt x="187" y="33143"/>
                </a:cubicBezTo>
                <a:cubicBezTo>
                  <a:pt x="167" y="33200"/>
                  <a:pt x="144" y="33250"/>
                  <a:pt x="123" y="33309"/>
                </a:cubicBezTo>
                <a:cubicBezTo>
                  <a:pt x="116" y="33330"/>
                  <a:pt x="108" y="33360"/>
                  <a:pt x="101" y="33387"/>
                </a:cubicBezTo>
                <a:cubicBezTo>
                  <a:pt x="87" y="33417"/>
                  <a:pt x="87" y="33446"/>
                  <a:pt x="73" y="33474"/>
                </a:cubicBezTo>
                <a:cubicBezTo>
                  <a:pt x="73" y="33490"/>
                  <a:pt x="64" y="33504"/>
                  <a:pt x="64" y="33526"/>
                </a:cubicBezTo>
                <a:cubicBezTo>
                  <a:pt x="57" y="33540"/>
                  <a:pt x="57" y="33554"/>
                  <a:pt x="57" y="33570"/>
                </a:cubicBezTo>
                <a:cubicBezTo>
                  <a:pt x="50" y="33597"/>
                  <a:pt x="43" y="33634"/>
                  <a:pt x="36" y="33663"/>
                </a:cubicBezTo>
                <a:cubicBezTo>
                  <a:pt x="30" y="33727"/>
                  <a:pt x="14" y="33793"/>
                  <a:pt x="14" y="33864"/>
                </a:cubicBezTo>
                <a:cubicBezTo>
                  <a:pt x="0" y="34010"/>
                  <a:pt x="0" y="34161"/>
                  <a:pt x="14" y="34334"/>
                </a:cubicBezTo>
                <a:cubicBezTo>
                  <a:pt x="14" y="34378"/>
                  <a:pt x="21" y="34421"/>
                  <a:pt x="30" y="34471"/>
                </a:cubicBezTo>
                <a:cubicBezTo>
                  <a:pt x="30" y="34515"/>
                  <a:pt x="43" y="34558"/>
                  <a:pt x="50" y="34610"/>
                </a:cubicBezTo>
                <a:cubicBezTo>
                  <a:pt x="50" y="34631"/>
                  <a:pt x="57" y="34653"/>
                  <a:pt x="57" y="34681"/>
                </a:cubicBezTo>
                <a:cubicBezTo>
                  <a:pt x="64" y="34704"/>
                  <a:pt x="73" y="34731"/>
                  <a:pt x="80" y="34754"/>
                </a:cubicBezTo>
                <a:cubicBezTo>
                  <a:pt x="87" y="34804"/>
                  <a:pt x="101" y="34854"/>
                  <a:pt x="108" y="34905"/>
                </a:cubicBezTo>
                <a:cubicBezTo>
                  <a:pt x="167" y="35115"/>
                  <a:pt x="238" y="35347"/>
                  <a:pt x="340" y="35591"/>
                </a:cubicBezTo>
                <a:cubicBezTo>
                  <a:pt x="368" y="35650"/>
                  <a:pt x="390" y="35714"/>
                  <a:pt x="420" y="35772"/>
                </a:cubicBezTo>
                <a:cubicBezTo>
                  <a:pt x="434" y="35808"/>
                  <a:pt x="447" y="35838"/>
                  <a:pt x="463" y="35874"/>
                </a:cubicBezTo>
                <a:cubicBezTo>
                  <a:pt x="477" y="35902"/>
                  <a:pt x="491" y="35931"/>
                  <a:pt x="506" y="35968"/>
                </a:cubicBezTo>
                <a:cubicBezTo>
                  <a:pt x="520" y="35997"/>
                  <a:pt x="534" y="36025"/>
                  <a:pt x="550" y="36061"/>
                </a:cubicBezTo>
                <a:cubicBezTo>
                  <a:pt x="564" y="36091"/>
                  <a:pt x="577" y="36118"/>
                  <a:pt x="593" y="36148"/>
                </a:cubicBezTo>
                <a:cubicBezTo>
                  <a:pt x="621" y="36198"/>
                  <a:pt x="643" y="36249"/>
                  <a:pt x="671" y="36301"/>
                </a:cubicBezTo>
                <a:cubicBezTo>
                  <a:pt x="766" y="36480"/>
                  <a:pt x="873" y="36674"/>
                  <a:pt x="996" y="36876"/>
                </a:cubicBezTo>
                <a:lnTo>
                  <a:pt x="996" y="36876"/>
                </a:lnTo>
                <a:cubicBezTo>
                  <a:pt x="888" y="36698"/>
                  <a:pt x="830" y="36697"/>
                  <a:pt x="708" y="36488"/>
                </a:cubicBezTo>
                <a:lnTo>
                  <a:pt x="708" y="36488"/>
                </a:lnTo>
                <a:cubicBezTo>
                  <a:pt x="888" y="36951"/>
                  <a:pt x="1191" y="37311"/>
                  <a:pt x="1503" y="37695"/>
                </a:cubicBezTo>
                <a:cubicBezTo>
                  <a:pt x="1814" y="38085"/>
                  <a:pt x="2124" y="38482"/>
                  <a:pt x="2355" y="39032"/>
                </a:cubicBezTo>
                <a:cubicBezTo>
                  <a:pt x="2702" y="39176"/>
                  <a:pt x="2911" y="39479"/>
                  <a:pt x="3107" y="39725"/>
                </a:cubicBezTo>
                <a:cubicBezTo>
                  <a:pt x="3272" y="39932"/>
                  <a:pt x="3421" y="40104"/>
                  <a:pt x="3616" y="40104"/>
                </a:cubicBezTo>
                <a:cubicBezTo>
                  <a:pt x="3652" y="40104"/>
                  <a:pt x="3689" y="40098"/>
                  <a:pt x="3728" y="40086"/>
                </a:cubicBezTo>
                <a:cubicBezTo>
                  <a:pt x="3244" y="39500"/>
                  <a:pt x="2761" y="38915"/>
                  <a:pt x="2291" y="38315"/>
                </a:cubicBezTo>
                <a:lnTo>
                  <a:pt x="2291" y="38315"/>
                </a:lnTo>
                <a:cubicBezTo>
                  <a:pt x="2717" y="38806"/>
                  <a:pt x="3229" y="39205"/>
                  <a:pt x="3772" y="39710"/>
                </a:cubicBezTo>
                <a:cubicBezTo>
                  <a:pt x="4306" y="40209"/>
                  <a:pt x="4869" y="40823"/>
                  <a:pt x="5412" y="41733"/>
                </a:cubicBezTo>
                <a:cubicBezTo>
                  <a:pt x="5223" y="41667"/>
                  <a:pt x="4732" y="41256"/>
                  <a:pt x="4415" y="40960"/>
                </a:cubicBezTo>
                <a:lnTo>
                  <a:pt x="4415" y="40960"/>
                </a:lnTo>
                <a:cubicBezTo>
                  <a:pt x="4675" y="41537"/>
                  <a:pt x="5216" y="41834"/>
                  <a:pt x="5499" y="42434"/>
                </a:cubicBezTo>
                <a:cubicBezTo>
                  <a:pt x="5480" y="42440"/>
                  <a:pt x="5460" y="42443"/>
                  <a:pt x="5440" y="42443"/>
                </a:cubicBezTo>
                <a:cubicBezTo>
                  <a:pt x="5179" y="42443"/>
                  <a:pt x="4759" y="41952"/>
                  <a:pt x="4269" y="41343"/>
                </a:cubicBezTo>
                <a:cubicBezTo>
                  <a:pt x="3742" y="40686"/>
                  <a:pt x="3151" y="39899"/>
                  <a:pt x="2587" y="39450"/>
                </a:cubicBezTo>
                <a:lnTo>
                  <a:pt x="2587" y="39450"/>
                </a:lnTo>
                <a:cubicBezTo>
                  <a:pt x="2695" y="39782"/>
                  <a:pt x="3165" y="40259"/>
                  <a:pt x="3498" y="40613"/>
                </a:cubicBezTo>
                <a:cubicBezTo>
                  <a:pt x="3774" y="40908"/>
                  <a:pt x="3956" y="41123"/>
                  <a:pt x="3761" y="41123"/>
                </a:cubicBezTo>
                <a:cubicBezTo>
                  <a:pt x="3723" y="41123"/>
                  <a:pt x="3669" y="41115"/>
                  <a:pt x="3598" y="41097"/>
                </a:cubicBezTo>
                <a:lnTo>
                  <a:pt x="3598" y="41097"/>
                </a:lnTo>
                <a:cubicBezTo>
                  <a:pt x="4176" y="41286"/>
                  <a:pt x="4538" y="41777"/>
                  <a:pt x="4935" y="42347"/>
                </a:cubicBezTo>
                <a:cubicBezTo>
                  <a:pt x="5332" y="42918"/>
                  <a:pt x="5766" y="43561"/>
                  <a:pt x="6503" y="44045"/>
                </a:cubicBezTo>
                <a:lnTo>
                  <a:pt x="6199" y="44147"/>
                </a:lnTo>
                <a:cubicBezTo>
                  <a:pt x="6402" y="44320"/>
                  <a:pt x="6863" y="44658"/>
                  <a:pt x="7167" y="45035"/>
                </a:cubicBezTo>
                <a:lnTo>
                  <a:pt x="6300" y="44601"/>
                </a:lnTo>
                <a:lnTo>
                  <a:pt x="6300" y="44601"/>
                </a:lnTo>
                <a:cubicBezTo>
                  <a:pt x="6863" y="45021"/>
                  <a:pt x="7217" y="45569"/>
                  <a:pt x="7564" y="46118"/>
                </a:cubicBezTo>
                <a:cubicBezTo>
                  <a:pt x="7904" y="46675"/>
                  <a:pt x="8237" y="47232"/>
                  <a:pt x="8720" y="47672"/>
                </a:cubicBezTo>
                <a:cubicBezTo>
                  <a:pt x="7840" y="46639"/>
                  <a:pt x="7817" y="46458"/>
                  <a:pt x="7933" y="46415"/>
                </a:cubicBezTo>
                <a:cubicBezTo>
                  <a:pt x="8056" y="46372"/>
                  <a:pt x="8323" y="46458"/>
                  <a:pt x="8034" y="45952"/>
                </a:cubicBezTo>
                <a:lnTo>
                  <a:pt x="8034" y="45952"/>
                </a:lnTo>
                <a:cubicBezTo>
                  <a:pt x="8648" y="46523"/>
                  <a:pt x="9003" y="46935"/>
                  <a:pt x="9211" y="47268"/>
                </a:cubicBezTo>
                <a:cubicBezTo>
                  <a:pt x="9428" y="47606"/>
                  <a:pt x="9515" y="47866"/>
                  <a:pt x="9594" y="48142"/>
                </a:cubicBezTo>
                <a:cubicBezTo>
                  <a:pt x="9761" y="48676"/>
                  <a:pt x="9934" y="49269"/>
                  <a:pt x="11119" y="50554"/>
                </a:cubicBezTo>
                <a:cubicBezTo>
                  <a:pt x="10809" y="50191"/>
                  <a:pt x="10384" y="49499"/>
                  <a:pt x="10536" y="49499"/>
                </a:cubicBezTo>
                <a:cubicBezTo>
                  <a:pt x="10572" y="49499"/>
                  <a:pt x="10638" y="49536"/>
                  <a:pt x="10744" y="49623"/>
                </a:cubicBezTo>
                <a:cubicBezTo>
                  <a:pt x="11162" y="50200"/>
                  <a:pt x="11698" y="50981"/>
                  <a:pt x="11864" y="51414"/>
                </a:cubicBezTo>
                <a:cubicBezTo>
                  <a:pt x="12364" y="51952"/>
                  <a:pt x="12567" y="52129"/>
                  <a:pt x="12626" y="52129"/>
                </a:cubicBezTo>
                <a:cubicBezTo>
                  <a:pt x="12742" y="52129"/>
                  <a:pt x="12323" y="51468"/>
                  <a:pt x="12473" y="51468"/>
                </a:cubicBezTo>
                <a:cubicBezTo>
                  <a:pt x="12509" y="51468"/>
                  <a:pt x="12575" y="51505"/>
                  <a:pt x="12688" y="51594"/>
                </a:cubicBezTo>
                <a:cubicBezTo>
                  <a:pt x="12969" y="52470"/>
                  <a:pt x="13598" y="52404"/>
                  <a:pt x="14406" y="53134"/>
                </a:cubicBezTo>
                <a:lnTo>
                  <a:pt x="14183" y="53344"/>
                </a:lnTo>
                <a:cubicBezTo>
                  <a:pt x="15050" y="54464"/>
                  <a:pt x="15296" y="54492"/>
                  <a:pt x="15513" y="54499"/>
                </a:cubicBezTo>
                <a:cubicBezTo>
                  <a:pt x="15729" y="54515"/>
                  <a:pt x="15917" y="54499"/>
                  <a:pt x="16683" y="55519"/>
                </a:cubicBezTo>
                <a:lnTo>
                  <a:pt x="15650" y="55005"/>
                </a:lnTo>
                <a:lnTo>
                  <a:pt x="16617" y="55916"/>
                </a:lnTo>
                <a:lnTo>
                  <a:pt x="16177" y="55945"/>
                </a:lnTo>
                <a:cubicBezTo>
                  <a:pt x="16400" y="56118"/>
                  <a:pt x="16589" y="56269"/>
                  <a:pt x="16754" y="56415"/>
                </a:cubicBezTo>
                <a:cubicBezTo>
                  <a:pt x="16841" y="56486"/>
                  <a:pt x="16921" y="56552"/>
                  <a:pt x="16993" y="56623"/>
                </a:cubicBezTo>
                <a:cubicBezTo>
                  <a:pt x="17007" y="56639"/>
                  <a:pt x="17030" y="56653"/>
                  <a:pt x="17044" y="56666"/>
                </a:cubicBezTo>
                <a:lnTo>
                  <a:pt x="17073" y="56696"/>
                </a:lnTo>
                <a:cubicBezTo>
                  <a:pt x="17080" y="56703"/>
                  <a:pt x="17080" y="56703"/>
                  <a:pt x="17087" y="56703"/>
                </a:cubicBezTo>
                <a:cubicBezTo>
                  <a:pt x="17101" y="56718"/>
                  <a:pt x="17117" y="56732"/>
                  <a:pt x="17130" y="56739"/>
                </a:cubicBezTo>
                <a:cubicBezTo>
                  <a:pt x="17247" y="56840"/>
                  <a:pt x="17340" y="56956"/>
                  <a:pt x="17420" y="57086"/>
                </a:cubicBezTo>
                <a:cubicBezTo>
                  <a:pt x="17384" y="57180"/>
                  <a:pt x="17333" y="57289"/>
                  <a:pt x="17283" y="57403"/>
                </a:cubicBezTo>
                <a:cubicBezTo>
                  <a:pt x="17330" y="57384"/>
                  <a:pt x="17380" y="57372"/>
                  <a:pt x="17429" y="57372"/>
                </a:cubicBezTo>
                <a:cubicBezTo>
                  <a:pt x="17507" y="57372"/>
                  <a:pt x="17583" y="57403"/>
                  <a:pt x="17637" y="57483"/>
                </a:cubicBezTo>
                <a:cubicBezTo>
                  <a:pt x="17658" y="57520"/>
                  <a:pt x="17673" y="57563"/>
                  <a:pt x="17687" y="57613"/>
                </a:cubicBezTo>
                <a:cubicBezTo>
                  <a:pt x="17687" y="57620"/>
                  <a:pt x="17694" y="57636"/>
                  <a:pt x="17694" y="57650"/>
                </a:cubicBezTo>
                <a:cubicBezTo>
                  <a:pt x="17694" y="57657"/>
                  <a:pt x="17701" y="57663"/>
                  <a:pt x="17701" y="57672"/>
                </a:cubicBezTo>
                <a:lnTo>
                  <a:pt x="17701" y="57686"/>
                </a:lnTo>
                <a:lnTo>
                  <a:pt x="17701" y="57700"/>
                </a:lnTo>
                <a:cubicBezTo>
                  <a:pt x="17701" y="57750"/>
                  <a:pt x="17701" y="57802"/>
                  <a:pt x="17694" y="57859"/>
                </a:cubicBezTo>
                <a:cubicBezTo>
                  <a:pt x="17680" y="58083"/>
                  <a:pt x="17644" y="58343"/>
                  <a:pt x="17578" y="58647"/>
                </a:cubicBezTo>
                <a:cubicBezTo>
                  <a:pt x="17471" y="58878"/>
                  <a:pt x="17411" y="58930"/>
                  <a:pt x="17371" y="58930"/>
                </a:cubicBezTo>
                <a:cubicBezTo>
                  <a:pt x="17338" y="58930"/>
                  <a:pt x="17319" y="58896"/>
                  <a:pt x="17299" y="58896"/>
                </a:cubicBezTo>
                <a:cubicBezTo>
                  <a:pt x="17257" y="58896"/>
                  <a:pt x="17211" y="59033"/>
                  <a:pt x="17044" y="59854"/>
                </a:cubicBezTo>
                <a:cubicBezTo>
                  <a:pt x="16950" y="59427"/>
                  <a:pt x="16813" y="58943"/>
                  <a:pt x="17260" y="58257"/>
                </a:cubicBezTo>
                <a:cubicBezTo>
                  <a:pt x="17181" y="58156"/>
                  <a:pt x="17160" y="57823"/>
                  <a:pt x="17080" y="57722"/>
                </a:cubicBezTo>
                <a:cubicBezTo>
                  <a:pt x="16667" y="58574"/>
                  <a:pt x="16517" y="59961"/>
                  <a:pt x="16380" y="60590"/>
                </a:cubicBezTo>
                <a:cubicBezTo>
                  <a:pt x="16444" y="60351"/>
                  <a:pt x="16530" y="60070"/>
                  <a:pt x="16603" y="59933"/>
                </a:cubicBezTo>
                <a:lnTo>
                  <a:pt x="16603" y="59933"/>
                </a:lnTo>
                <a:cubicBezTo>
                  <a:pt x="16553" y="60800"/>
                  <a:pt x="16510" y="61667"/>
                  <a:pt x="16466" y="62527"/>
                </a:cubicBezTo>
                <a:cubicBezTo>
                  <a:pt x="16405" y="62645"/>
                  <a:pt x="16360" y="62693"/>
                  <a:pt x="16326" y="62693"/>
                </a:cubicBezTo>
                <a:cubicBezTo>
                  <a:pt x="16254" y="62693"/>
                  <a:pt x="16238" y="62466"/>
                  <a:pt x="16227" y="62238"/>
                </a:cubicBezTo>
                <a:cubicBezTo>
                  <a:pt x="16147" y="62751"/>
                  <a:pt x="16206" y="63134"/>
                  <a:pt x="16076" y="63892"/>
                </a:cubicBezTo>
                <a:cubicBezTo>
                  <a:pt x="15876" y="63649"/>
                  <a:pt x="15620" y="63639"/>
                  <a:pt x="15718" y="62592"/>
                </a:cubicBezTo>
                <a:lnTo>
                  <a:pt x="15718" y="62592"/>
                </a:lnTo>
                <a:cubicBezTo>
                  <a:pt x="15640" y="63401"/>
                  <a:pt x="15561" y="64203"/>
                  <a:pt x="15483" y="65005"/>
                </a:cubicBezTo>
                <a:cubicBezTo>
                  <a:pt x="15365" y="65124"/>
                  <a:pt x="15048" y="65915"/>
                  <a:pt x="14944" y="65915"/>
                </a:cubicBezTo>
                <a:cubicBezTo>
                  <a:pt x="14928" y="65915"/>
                  <a:pt x="14917" y="65895"/>
                  <a:pt x="14913" y="65850"/>
                </a:cubicBezTo>
                <a:cubicBezTo>
                  <a:pt x="14710" y="66500"/>
                  <a:pt x="14666" y="67346"/>
                  <a:pt x="14609" y="68241"/>
                </a:cubicBezTo>
                <a:cubicBezTo>
                  <a:pt x="14552" y="69137"/>
                  <a:pt x="14486" y="70084"/>
                  <a:pt x="14226" y="70958"/>
                </a:cubicBezTo>
                <a:cubicBezTo>
                  <a:pt x="14262" y="71059"/>
                  <a:pt x="14269" y="71255"/>
                  <a:pt x="14240" y="71638"/>
                </a:cubicBezTo>
                <a:cubicBezTo>
                  <a:pt x="14066" y="72468"/>
                  <a:pt x="13843" y="73242"/>
                  <a:pt x="13662" y="74065"/>
                </a:cubicBezTo>
                <a:cubicBezTo>
                  <a:pt x="13489" y="74889"/>
                  <a:pt x="13366" y="75770"/>
                  <a:pt x="13395" y="76796"/>
                </a:cubicBezTo>
                <a:cubicBezTo>
                  <a:pt x="13192" y="77157"/>
                  <a:pt x="12998" y="77518"/>
                  <a:pt x="12802" y="77880"/>
                </a:cubicBezTo>
                <a:cubicBezTo>
                  <a:pt x="12779" y="78247"/>
                  <a:pt x="12806" y="78367"/>
                  <a:pt x="12859" y="78367"/>
                </a:cubicBezTo>
                <a:cubicBezTo>
                  <a:pt x="12922" y="78367"/>
                  <a:pt x="13023" y="78197"/>
                  <a:pt x="13121" y="78068"/>
                </a:cubicBezTo>
                <a:cubicBezTo>
                  <a:pt x="13180" y="77989"/>
                  <a:pt x="13242" y="77924"/>
                  <a:pt x="13291" y="77924"/>
                </a:cubicBezTo>
                <a:cubicBezTo>
                  <a:pt x="13315" y="77924"/>
                  <a:pt x="13336" y="77939"/>
                  <a:pt x="13352" y="77974"/>
                </a:cubicBezTo>
                <a:cubicBezTo>
                  <a:pt x="13409" y="78081"/>
                  <a:pt x="13432" y="78394"/>
                  <a:pt x="13395" y="79051"/>
                </a:cubicBezTo>
                <a:cubicBezTo>
                  <a:pt x="13381" y="79521"/>
                  <a:pt x="13345" y="79802"/>
                  <a:pt x="13302" y="79961"/>
                </a:cubicBezTo>
                <a:cubicBezTo>
                  <a:pt x="13251" y="80119"/>
                  <a:pt x="13192" y="80162"/>
                  <a:pt x="13128" y="80171"/>
                </a:cubicBezTo>
                <a:cubicBezTo>
                  <a:pt x="13125" y="80171"/>
                  <a:pt x="13122" y="80171"/>
                  <a:pt x="13119" y="80171"/>
                </a:cubicBezTo>
                <a:cubicBezTo>
                  <a:pt x="13061" y="80171"/>
                  <a:pt x="12999" y="80144"/>
                  <a:pt x="12940" y="80144"/>
                </a:cubicBezTo>
                <a:cubicBezTo>
                  <a:pt x="12869" y="80144"/>
                  <a:pt x="12802" y="80184"/>
                  <a:pt x="12752" y="80358"/>
                </a:cubicBezTo>
                <a:cubicBezTo>
                  <a:pt x="12825" y="80842"/>
                  <a:pt x="12939" y="81499"/>
                  <a:pt x="12998" y="82259"/>
                </a:cubicBezTo>
                <a:cubicBezTo>
                  <a:pt x="13026" y="82633"/>
                  <a:pt x="13042" y="83039"/>
                  <a:pt x="13035" y="83465"/>
                </a:cubicBezTo>
                <a:cubicBezTo>
                  <a:pt x="13026" y="83674"/>
                  <a:pt x="13012" y="83890"/>
                  <a:pt x="12998" y="84116"/>
                </a:cubicBezTo>
                <a:cubicBezTo>
                  <a:pt x="12983" y="84230"/>
                  <a:pt x="12976" y="84339"/>
                  <a:pt x="12962" y="84454"/>
                </a:cubicBezTo>
                <a:cubicBezTo>
                  <a:pt x="12948" y="84570"/>
                  <a:pt x="12932" y="84686"/>
                  <a:pt x="12918" y="84801"/>
                </a:cubicBezTo>
                <a:cubicBezTo>
                  <a:pt x="12861" y="84497"/>
                  <a:pt x="12846" y="84223"/>
                  <a:pt x="12846" y="83963"/>
                </a:cubicBezTo>
                <a:cubicBezTo>
                  <a:pt x="12846" y="83696"/>
                  <a:pt x="12861" y="83443"/>
                  <a:pt x="12846" y="83162"/>
                </a:cubicBezTo>
                <a:cubicBezTo>
                  <a:pt x="12802" y="83393"/>
                  <a:pt x="12759" y="83616"/>
                  <a:pt x="12716" y="83847"/>
                </a:cubicBezTo>
                <a:cubicBezTo>
                  <a:pt x="12679" y="84086"/>
                  <a:pt x="12644" y="84317"/>
                  <a:pt x="12608" y="84563"/>
                </a:cubicBezTo>
                <a:cubicBezTo>
                  <a:pt x="12492" y="84130"/>
                  <a:pt x="12419" y="83732"/>
                  <a:pt x="12376" y="83407"/>
                </a:cubicBezTo>
                <a:cubicBezTo>
                  <a:pt x="12332" y="83075"/>
                  <a:pt x="12312" y="82807"/>
                  <a:pt x="12289" y="82633"/>
                </a:cubicBezTo>
                <a:cubicBezTo>
                  <a:pt x="12272" y="82489"/>
                  <a:pt x="12249" y="82405"/>
                  <a:pt x="12217" y="82405"/>
                </a:cubicBezTo>
                <a:cubicBezTo>
                  <a:pt x="12210" y="82405"/>
                  <a:pt x="12203" y="82409"/>
                  <a:pt x="12195" y="82416"/>
                </a:cubicBezTo>
                <a:cubicBezTo>
                  <a:pt x="12152" y="82460"/>
                  <a:pt x="12088" y="82619"/>
                  <a:pt x="11994" y="82945"/>
                </a:cubicBezTo>
                <a:cubicBezTo>
                  <a:pt x="12159" y="82989"/>
                  <a:pt x="12261" y="83226"/>
                  <a:pt x="12325" y="83580"/>
                </a:cubicBezTo>
                <a:cubicBezTo>
                  <a:pt x="12391" y="83934"/>
                  <a:pt x="12419" y="84410"/>
                  <a:pt x="12471" y="84953"/>
                </a:cubicBezTo>
                <a:cubicBezTo>
                  <a:pt x="12478" y="85026"/>
                  <a:pt x="12485" y="85090"/>
                  <a:pt x="12485" y="85163"/>
                </a:cubicBezTo>
                <a:cubicBezTo>
                  <a:pt x="12499" y="85234"/>
                  <a:pt x="12506" y="85314"/>
                  <a:pt x="12514" y="85387"/>
                </a:cubicBezTo>
                <a:cubicBezTo>
                  <a:pt x="12514" y="85444"/>
                  <a:pt x="12521" y="85503"/>
                  <a:pt x="12528" y="85553"/>
                </a:cubicBezTo>
                <a:cubicBezTo>
                  <a:pt x="12535" y="85610"/>
                  <a:pt x="12542" y="85661"/>
                  <a:pt x="12549" y="85720"/>
                </a:cubicBezTo>
                <a:lnTo>
                  <a:pt x="12565" y="85798"/>
                </a:lnTo>
                <a:lnTo>
                  <a:pt x="12572" y="85884"/>
                </a:lnTo>
                <a:lnTo>
                  <a:pt x="12601" y="86044"/>
                </a:lnTo>
                <a:cubicBezTo>
                  <a:pt x="12672" y="86484"/>
                  <a:pt x="12775" y="86911"/>
                  <a:pt x="12918" y="87294"/>
                </a:cubicBezTo>
                <a:cubicBezTo>
                  <a:pt x="13069" y="87677"/>
                  <a:pt x="13258" y="88017"/>
                  <a:pt x="13475" y="88284"/>
                </a:cubicBezTo>
                <a:cubicBezTo>
                  <a:pt x="13503" y="88321"/>
                  <a:pt x="13525" y="88348"/>
                  <a:pt x="13555" y="88385"/>
                </a:cubicBezTo>
                <a:cubicBezTo>
                  <a:pt x="13583" y="88414"/>
                  <a:pt x="13612" y="88442"/>
                  <a:pt x="13642" y="88478"/>
                </a:cubicBezTo>
                <a:cubicBezTo>
                  <a:pt x="13655" y="88494"/>
                  <a:pt x="13669" y="88508"/>
                  <a:pt x="13685" y="88522"/>
                </a:cubicBezTo>
                <a:cubicBezTo>
                  <a:pt x="13699" y="88537"/>
                  <a:pt x="13713" y="88551"/>
                  <a:pt x="13728" y="88558"/>
                </a:cubicBezTo>
                <a:cubicBezTo>
                  <a:pt x="13756" y="88588"/>
                  <a:pt x="13785" y="88615"/>
                  <a:pt x="13815" y="88645"/>
                </a:cubicBezTo>
                <a:cubicBezTo>
                  <a:pt x="13936" y="88746"/>
                  <a:pt x="14059" y="88825"/>
                  <a:pt x="14183" y="88898"/>
                </a:cubicBezTo>
                <a:cubicBezTo>
                  <a:pt x="14248" y="88928"/>
                  <a:pt x="14313" y="88962"/>
                  <a:pt x="14379" y="88985"/>
                </a:cubicBezTo>
                <a:cubicBezTo>
                  <a:pt x="14406" y="88999"/>
                  <a:pt x="14443" y="89014"/>
                  <a:pt x="14472" y="89028"/>
                </a:cubicBezTo>
                <a:cubicBezTo>
                  <a:pt x="14500" y="89035"/>
                  <a:pt x="14536" y="89042"/>
                  <a:pt x="14566" y="89049"/>
                </a:cubicBezTo>
                <a:cubicBezTo>
                  <a:pt x="14623" y="89071"/>
                  <a:pt x="14682" y="89078"/>
                  <a:pt x="14732" y="89092"/>
                </a:cubicBezTo>
                <a:cubicBezTo>
                  <a:pt x="14760" y="89092"/>
                  <a:pt x="14789" y="89101"/>
                  <a:pt x="14812" y="89101"/>
                </a:cubicBezTo>
                <a:cubicBezTo>
                  <a:pt x="14840" y="89101"/>
                  <a:pt x="14862" y="89108"/>
                  <a:pt x="14890" y="89108"/>
                </a:cubicBezTo>
                <a:cubicBezTo>
                  <a:pt x="14933" y="89108"/>
                  <a:pt x="14977" y="89108"/>
                  <a:pt x="15020" y="89101"/>
                </a:cubicBezTo>
                <a:cubicBezTo>
                  <a:pt x="15063" y="89092"/>
                  <a:pt x="15100" y="89085"/>
                  <a:pt x="15129" y="89078"/>
                </a:cubicBezTo>
                <a:cubicBezTo>
                  <a:pt x="15166" y="89065"/>
                  <a:pt x="15194" y="89049"/>
                  <a:pt x="15216" y="89035"/>
                </a:cubicBezTo>
                <a:cubicBezTo>
                  <a:pt x="15237" y="89021"/>
                  <a:pt x="15259" y="89006"/>
                  <a:pt x="15273" y="88985"/>
                </a:cubicBezTo>
                <a:cubicBezTo>
                  <a:pt x="15469" y="89065"/>
                  <a:pt x="15679" y="89115"/>
                  <a:pt x="15887" y="89158"/>
                </a:cubicBezTo>
                <a:cubicBezTo>
                  <a:pt x="15939" y="89165"/>
                  <a:pt x="15996" y="89179"/>
                  <a:pt x="16047" y="89188"/>
                </a:cubicBezTo>
                <a:lnTo>
                  <a:pt x="16213" y="89208"/>
                </a:lnTo>
                <a:cubicBezTo>
                  <a:pt x="16270" y="89215"/>
                  <a:pt x="16329" y="89215"/>
                  <a:pt x="16380" y="89222"/>
                </a:cubicBezTo>
                <a:cubicBezTo>
                  <a:pt x="16437" y="89222"/>
                  <a:pt x="16494" y="89231"/>
                  <a:pt x="16553" y="89231"/>
                </a:cubicBezTo>
                <a:cubicBezTo>
                  <a:pt x="16503" y="89238"/>
                  <a:pt x="16459" y="89238"/>
                  <a:pt x="16416" y="89238"/>
                </a:cubicBezTo>
                <a:cubicBezTo>
                  <a:pt x="16380" y="89245"/>
                  <a:pt x="16343" y="89245"/>
                  <a:pt x="16307" y="89252"/>
                </a:cubicBezTo>
                <a:cubicBezTo>
                  <a:pt x="16234" y="89259"/>
                  <a:pt x="16177" y="89266"/>
                  <a:pt x="16119" y="89274"/>
                </a:cubicBezTo>
                <a:cubicBezTo>
                  <a:pt x="16052" y="89278"/>
                  <a:pt x="15985" y="89282"/>
                  <a:pt x="15905" y="89282"/>
                </a:cubicBezTo>
                <a:cubicBezTo>
                  <a:pt x="15845" y="89282"/>
                  <a:pt x="15779" y="89280"/>
                  <a:pt x="15700" y="89274"/>
                </a:cubicBezTo>
                <a:lnTo>
                  <a:pt x="15700" y="89274"/>
                </a:lnTo>
                <a:cubicBezTo>
                  <a:pt x="15859" y="89309"/>
                  <a:pt x="16010" y="89339"/>
                  <a:pt x="16147" y="89345"/>
                </a:cubicBezTo>
                <a:cubicBezTo>
                  <a:pt x="16220" y="89361"/>
                  <a:pt x="16293" y="89361"/>
                  <a:pt x="16357" y="89361"/>
                </a:cubicBezTo>
                <a:lnTo>
                  <a:pt x="16553" y="89361"/>
                </a:lnTo>
                <a:cubicBezTo>
                  <a:pt x="16617" y="89352"/>
                  <a:pt x="16683" y="89352"/>
                  <a:pt x="16740" y="89345"/>
                </a:cubicBezTo>
                <a:cubicBezTo>
                  <a:pt x="16797" y="89339"/>
                  <a:pt x="16856" y="89332"/>
                  <a:pt x="16907" y="89318"/>
                </a:cubicBezTo>
                <a:cubicBezTo>
                  <a:pt x="16964" y="89309"/>
                  <a:pt x="17014" y="89302"/>
                  <a:pt x="17066" y="89288"/>
                </a:cubicBezTo>
                <a:cubicBezTo>
                  <a:pt x="17117" y="89281"/>
                  <a:pt x="17167" y="89266"/>
                  <a:pt x="17217" y="89252"/>
                </a:cubicBezTo>
                <a:cubicBezTo>
                  <a:pt x="17260" y="89238"/>
                  <a:pt x="17311" y="89222"/>
                  <a:pt x="17354" y="89208"/>
                </a:cubicBezTo>
                <a:cubicBezTo>
                  <a:pt x="17397" y="89195"/>
                  <a:pt x="17441" y="89172"/>
                  <a:pt x="17477" y="89158"/>
                </a:cubicBezTo>
                <a:cubicBezTo>
                  <a:pt x="17564" y="89122"/>
                  <a:pt x="17637" y="89092"/>
                  <a:pt x="17708" y="89049"/>
                </a:cubicBezTo>
                <a:cubicBezTo>
                  <a:pt x="17788" y="89014"/>
                  <a:pt x="17853" y="88971"/>
                  <a:pt x="17918" y="88935"/>
                </a:cubicBezTo>
                <a:cubicBezTo>
                  <a:pt x="17954" y="88912"/>
                  <a:pt x="17990" y="88891"/>
                  <a:pt x="18020" y="88869"/>
                </a:cubicBezTo>
                <a:lnTo>
                  <a:pt x="18041" y="88855"/>
                </a:lnTo>
                <a:cubicBezTo>
                  <a:pt x="18048" y="88848"/>
                  <a:pt x="18055" y="88848"/>
                  <a:pt x="18055" y="88841"/>
                </a:cubicBezTo>
                <a:cubicBezTo>
                  <a:pt x="18070" y="88832"/>
                  <a:pt x="18077" y="88825"/>
                  <a:pt x="18091" y="88811"/>
                </a:cubicBezTo>
                <a:cubicBezTo>
                  <a:pt x="18264" y="88667"/>
                  <a:pt x="18445" y="88501"/>
                  <a:pt x="18714" y="88328"/>
                </a:cubicBezTo>
                <a:cubicBezTo>
                  <a:pt x="18981" y="88161"/>
                  <a:pt x="19334" y="87988"/>
                  <a:pt x="19861" y="87807"/>
                </a:cubicBezTo>
                <a:cubicBezTo>
                  <a:pt x="20231" y="87691"/>
                  <a:pt x="20548" y="87605"/>
                  <a:pt x="20722" y="87591"/>
                </a:cubicBezTo>
                <a:cubicBezTo>
                  <a:pt x="20748" y="87587"/>
                  <a:pt x="20770" y="87586"/>
                  <a:pt x="20790" y="87586"/>
                </a:cubicBezTo>
                <a:cubicBezTo>
                  <a:pt x="20898" y="87586"/>
                  <a:pt x="20891" y="87641"/>
                  <a:pt x="20699" y="87771"/>
                </a:cubicBezTo>
                <a:cubicBezTo>
                  <a:pt x="21198" y="87474"/>
                  <a:pt x="21682" y="87178"/>
                  <a:pt x="22166" y="86868"/>
                </a:cubicBezTo>
                <a:cubicBezTo>
                  <a:pt x="22302" y="86806"/>
                  <a:pt x="22393" y="86780"/>
                  <a:pt x="22440" y="86780"/>
                </a:cubicBezTo>
                <a:cubicBezTo>
                  <a:pt x="22471" y="86780"/>
                  <a:pt x="22482" y="86791"/>
                  <a:pt x="22476" y="86810"/>
                </a:cubicBezTo>
                <a:cubicBezTo>
                  <a:pt x="22476" y="86838"/>
                  <a:pt x="22426" y="86881"/>
                  <a:pt x="22339" y="86940"/>
                </a:cubicBezTo>
                <a:cubicBezTo>
                  <a:pt x="23033" y="86578"/>
                  <a:pt x="23720" y="86210"/>
                  <a:pt x="24392" y="85834"/>
                </a:cubicBezTo>
                <a:lnTo>
                  <a:pt x="24392" y="85834"/>
                </a:lnTo>
                <a:lnTo>
                  <a:pt x="24384" y="85864"/>
                </a:lnTo>
                <a:cubicBezTo>
                  <a:pt x="24644" y="85574"/>
                  <a:pt x="25273" y="84997"/>
                  <a:pt x="25584" y="84730"/>
                </a:cubicBezTo>
                <a:cubicBezTo>
                  <a:pt x="25703" y="84691"/>
                  <a:pt x="25768" y="84676"/>
                  <a:pt x="25798" y="84676"/>
                </a:cubicBezTo>
                <a:cubicBezTo>
                  <a:pt x="25923" y="84676"/>
                  <a:pt x="25383" y="84963"/>
                  <a:pt x="25540" y="84974"/>
                </a:cubicBezTo>
                <a:cubicBezTo>
                  <a:pt x="25924" y="84693"/>
                  <a:pt x="26300" y="84404"/>
                  <a:pt x="26674" y="84107"/>
                </a:cubicBezTo>
                <a:cubicBezTo>
                  <a:pt x="26706" y="84102"/>
                  <a:pt x="26734" y="84100"/>
                  <a:pt x="26758" y="84100"/>
                </a:cubicBezTo>
                <a:cubicBezTo>
                  <a:pt x="27185" y="84100"/>
                  <a:pt x="26325" y="84810"/>
                  <a:pt x="25497" y="85227"/>
                </a:cubicBezTo>
                <a:cubicBezTo>
                  <a:pt x="25599" y="85236"/>
                  <a:pt x="25693" y="85240"/>
                  <a:pt x="25778" y="85240"/>
                </a:cubicBezTo>
                <a:cubicBezTo>
                  <a:pt x="26347" y="85240"/>
                  <a:pt x="26565" y="85055"/>
                  <a:pt x="26891" y="84773"/>
                </a:cubicBezTo>
                <a:cubicBezTo>
                  <a:pt x="27267" y="84454"/>
                  <a:pt x="27781" y="84000"/>
                  <a:pt x="29138" y="83500"/>
                </a:cubicBezTo>
                <a:lnTo>
                  <a:pt x="29138" y="83500"/>
                </a:lnTo>
                <a:cubicBezTo>
                  <a:pt x="28771" y="83753"/>
                  <a:pt x="28408" y="84006"/>
                  <a:pt x="28041" y="84260"/>
                </a:cubicBezTo>
                <a:cubicBezTo>
                  <a:pt x="28532" y="84260"/>
                  <a:pt x="28988" y="84086"/>
                  <a:pt x="29492" y="83856"/>
                </a:cubicBezTo>
                <a:cubicBezTo>
                  <a:pt x="29999" y="83623"/>
                  <a:pt x="30569" y="83327"/>
                  <a:pt x="31292" y="83067"/>
                </a:cubicBezTo>
                <a:lnTo>
                  <a:pt x="31292" y="83067"/>
                </a:lnTo>
                <a:cubicBezTo>
                  <a:pt x="31096" y="83089"/>
                  <a:pt x="30352" y="83313"/>
                  <a:pt x="29803" y="83407"/>
                </a:cubicBezTo>
                <a:cubicBezTo>
                  <a:pt x="29658" y="83429"/>
                  <a:pt x="29528" y="83444"/>
                  <a:pt x="29426" y="83444"/>
                </a:cubicBezTo>
                <a:cubicBezTo>
                  <a:pt x="29138" y="83444"/>
                  <a:pt x="29067" y="83331"/>
                  <a:pt x="29515" y="82980"/>
                </a:cubicBezTo>
                <a:cubicBezTo>
                  <a:pt x="29919" y="82815"/>
                  <a:pt x="30425" y="82555"/>
                  <a:pt x="31039" y="81983"/>
                </a:cubicBezTo>
                <a:cubicBezTo>
                  <a:pt x="31071" y="82031"/>
                  <a:pt x="31120" y="82053"/>
                  <a:pt x="31184" y="82053"/>
                </a:cubicBezTo>
                <a:cubicBezTo>
                  <a:pt x="31459" y="82053"/>
                  <a:pt x="32016" y="81657"/>
                  <a:pt x="32700" y="81218"/>
                </a:cubicBezTo>
                <a:lnTo>
                  <a:pt x="32860" y="81601"/>
                </a:lnTo>
                <a:cubicBezTo>
                  <a:pt x="33720" y="80929"/>
                  <a:pt x="33539" y="80799"/>
                  <a:pt x="33987" y="80308"/>
                </a:cubicBezTo>
                <a:cubicBezTo>
                  <a:pt x="34634" y="79933"/>
                  <a:pt x="35025" y="79839"/>
                  <a:pt x="35320" y="79839"/>
                </a:cubicBezTo>
                <a:cubicBezTo>
                  <a:pt x="35502" y="79839"/>
                  <a:pt x="35647" y="79875"/>
                  <a:pt x="35794" y="79902"/>
                </a:cubicBezTo>
                <a:cubicBezTo>
                  <a:pt x="36368" y="79566"/>
                  <a:pt x="36385" y="79494"/>
                  <a:pt x="36235" y="79494"/>
                </a:cubicBezTo>
                <a:cubicBezTo>
                  <a:pt x="36165" y="79494"/>
                  <a:pt x="36061" y="79509"/>
                  <a:pt x="35958" y="79521"/>
                </a:cubicBezTo>
                <a:cubicBezTo>
                  <a:pt x="35904" y="79525"/>
                  <a:pt x="35850" y="79529"/>
                  <a:pt x="35803" y="79529"/>
                </a:cubicBezTo>
                <a:cubicBezTo>
                  <a:pt x="35576" y="79529"/>
                  <a:pt x="35507" y="79437"/>
                  <a:pt x="36291" y="78898"/>
                </a:cubicBezTo>
                <a:cubicBezTo>
                  <a:pt x="37014" y="78530"/>
                  <a:pt x="37592" y="78161"/>
                  <a:pt x="38169" y="77721"/>
                </a:cubicBezTo>
                <a:cubicBezTo>
                  <a:pt x="38748" y="77287"/>
                  <a:pt x="39333" y="76781"/>
                  <a:pt x="40070" y="76153"/>
                </a:cubicBezTo>
                <a:cubicBezTo>
                  <a:pt x="40315" y="76031"/>
                  <a:pt x="40441" y="75986"/>
                  <a:pt x="40496" y="75986"/>
                </a:cubicBezTo>
                <a:cubicBezTo>
                  <a:pt x="40652" y="75986"/>
                  <a:pt x="40233" y="76353"/>
                  <a:pt x="40380" y="76353"/>
                </a:cubicBezTo>
                <a:cubicBezTo>
                  <a:pt x="40395" y="76353"/>
                  <a:pt x="40417" y="76349"/>
                  <a:pt x="40446" y="76340"/>
                </a:cubicBezTo>
                <a:lnTo>
                  <a:pt x="41103" y="75517"/>
                </a:lnTo>
                <a:cubicBezTo>
                  <a:pt x="41166" y="75479"/>
                  <a:pt x="41208" y="75464"/>
                  <a:pt x="41237" y="75464"/>
                </a:cubicBezTo>
                <a:cubicBezTo>
                  <a:pt x="41302" y="75464"/>
                  <a:pt x="41296" y="75537"/>
                  <a:pt x="41290" y="75583"/>
                </a:cubicBezTo>
                <a:cubicBezTo>
                  <a:pt x="41920" y="75012"/>
                  <a:pt x="41126" y="75206"/>
                  <a:pt x="42166" y="74383"/>
                </a:cubicBezTo>
                <a:cubicBezTo>
                  <a:pt x="42173" y="74303"/>
                  <a:pt x="42216" y="74239"/>
                  <a:pt x="42296" y="74166"/>
                </a:cubicBezTo>
                <a:cubicBezTo>
                  <a:pt x="42310" y="74159"/>
                  <a:pt x="42317" y="74145"/>
                  <a:pt x="42331" y="74137"/>
                </a:cubicBezTo>
                <a:cubicBezTo>
                  <a:pt x="42340" y="74130"/>
                  <a:pt x="42346" y="74130"/>
                  <a:pt x="42353" y="74123"/>
                </a:cubicBezTo>
                <a:cubicBezTo>
                  <a:pt x="42367" y="74109"/>
                  <a:pt x="42390" y="74093"/>
                  <a:pt x="42404" y="74086"/>
                </a:cubicBezTo>
                <a:lnTo>
                  <a:pt x="42534" y="74022"/>
                </a:lnTo>
                <a:cubicBezTo>
                  <a:pt x="42627" y="73979"/>
                  <a:pt x="42737" y="73942"/>
                  <a:pt x="42844" y="73906"/>
                </a:cubicBezTo>
                <a:cubicBezTo>
                  <a:pt x="42960" y="73876"/>
                  <a:pt x="43068" y="73849"/>
                  <a:pt x="43177" y="73826"/>
                </a:cubicBezTo>
                <a:cubicBezTo>
                  <a:pt x="43285" y="73928"/>
                  <a:pt x="43387" y="74029"/>
                  <a:pt x="43487" y="74116"/>
                </a:cubicBezTo>
                <a:cubicBezTo>
                  <a:pt x="43588" y="74202"/>
                  <a:pt x="43683" y="74282"/>
                  <a:pt x="43777" y="74346"/>
                </a:cubicBezTo>
                <a:cubicBezTo>
                  <a:pt x="43805" y="74362"/>
                  <a:pt x="43827" y="74376"/>
                  <a:pt x="43848" y="74390"/>
                </a:cubicBezTo>
                <a:lnTo>
                  <a:pt x="43907" y="74426"/>
                </a:lnTo>
                <a:lnTo>
                  <a:pt x="43978" y="74463"/>
                </a:lnTo>
                <a:cubicBezTo>
                  <a:pt x="44080" y="74513"/>
                  <a:pt x="44174" y="74563"/>
                  <a:pt x="44275" y="74606"/>
                </a:cubicBezTo>
                <a:cubicBezTo>
                  <a:pt x="44478" y="74693"/>
                  <a:pt x="44680" y="74759"/>
                  <a:pt x="44882" y="74802"/>
                </a:cubicBezTo>
                <a:cubicBezTo>
                  <a:pt x="45178" y="75090"/>
                  <a:pt x="44594" y="74925"/>
                  <a:pt x="44621" y="75120"/>
                </a:cubicBezTo>
                <a:cubicBezTo>
                  <a:pt x="45691" y="75510"/>
                  <a:pt x="46139" y="75683"/>
                  <a:pt x="46558" y="75820"/>
                </a:cubicBezTo>
                <a:cubicBezTo>
                  <a:pt x="46969" y="75957"/>
                  <a:pt x="47346" y="76060"/>
                  <a:pt x="48270" y="76297"/>
                </a:cubicBezTo>
                <a:lnTo>
                  <a:pt x="49527" y="77266"/>
                </a:lnTo>
                <a:cubicBezTo>
                  <a:pt x="49139" y="76907"/>
                  <a:pt x="49212" y="76781"/>
                  <a:pt x="49525" y="76781"/>
                </a:cubicBezTo>
                <a:cubicBezTo>
                  <a:pt x="49917" y="76781"/>
                  <a:pt x="50687" y="76980"/>
                  <a:pt x="51400" y="77164"/>
                </a:cubicBezTo>
                <a:cubicBezTo>
                  <a:pt x="51356" y="77114"/>
                  <a:pt x="51313" y="77070"/>
                  <a:pt x="51277" y="77027"/>
                </a:cubicBezTo>
                <a:lnTo>
                  <a:pt x="51277" y="77027"/>
                </a:lnTo>
                <a:cubicBezTo>
                  <a:pt x="51407" y="77093"/>
                  <a:pt x="51537" y="77164"/>
                  <a:pt x="51674" y="77237"/>
                </a:cubicBezTo>
                <a:cubicBezTo>
                  <a:pt x="51580" y="77207"/>
                  <a:pt x="51493" y="77187"/>
                  <a:pt x="51400" y="77164"/>
                </a:cubicBezTo>
                <a:lnTo>
                  <a:pt x="51400" y="77164"/>
                </a:lnTo>
                <a:cubicBezTo>
                  <a:pt x="51457" y="77223"/>
                  <a:pt x="51507" y="77280"/>
                  <a:pt x="51564" y="77344"/>
                </a:cubicBezTo>
                <a:cubicBezTo>
                  <a:pt x="51681" y="77344"/>
                  <a:pt x="51797" y="77353"/>
                  <a:pt x="51904" y="77353"/>
                </a:cubicBezTo>
                <a:cubicBezTo>
                  <a:pt x="52201" y="77511"/>
                  <a:pt x="52497" y="77663"/>
                  <a:pt x="52808" y="77821"/>
                </a:cubicBezTo>
                <a:cubicBezTo>
                  <a:pt x="52769" y="77896"/>
                  <a:pt x="52617" y="77923"/>
                  <a:pt x="52414" y="77923"/>
                </a:cubicBezTo>
                <a:cubicBezTo>
                  <a:pt x="52321" y="77923"/>
                  <a:pt x="52216" y="77917"/>
                  <a:pt x="52107" y="77908"/>
                </a:cubicBezTo>
                <a:cubicBezTo>
                  <a:pt x="51920" y="77721"/>
                  <a:pt x="51738" y="77533"/>
                  <a:pt x="51564" y="77344"/>
                </a:cubicBezTo>
                <a:cubicBezTo>
                  <a:pt x="51487" y="77343"/>
                  <a:pt x="51409" y="77341"/>
                  <a:pt x="51334" y="77341"/>
                </a:cubicBezTo>
                <a:cubicBezTo>
                  <a:pt x="50860" y="77341"/>
                  <a:pt x="50451" y="77389"/>
                  <a:pt x="50437" y="77613"/>
                </a:cubicBezTo>
                <a:cubicBezTo>
                  <a:pt x="50576" y="77627"/>
                  <a:pt x="50821" y="77714"/>
                  <a:pt x="51088" y="77821"/>
                </a:cubicBezTo>
                <a:cubicBezTo>
                  <a:pt x="50937" y="77821"/>
                  <a:pt x="50836" y="77837"/>
                  <a:pt x="50871" y="77901"/>
                </a:cubicBezTo>
                <a:cubicBezTo>
                  <a:pt x="50914" y="77974"/>
                  <a:pt x="51147" y="77988"/>
                  <a:pt x="51493" y="78054"/>
                </a:cubicBezTo>
                <a:lnTo>
                  <a:pt x="51695" y="78674"/>
                </a:lnTo>
                <a:lnTo>
                  <a:pt x="51877" y="78567"/>
                </a:lnTo>
                <a:cubicBezTo>
                  <a:pt x="52634" y="79065"/>
                  <a:pt x="53385" y="79564"/>
                  <a:pt x="54145" y="80055"/>
                </a:cubicBezTo>
                <a:cubicBezTo>
                  <a:pt x="55105" y="80292"/>
                  <a:pt x="56038" y="80445"/>
                  <a:pt x="57086" y="80691"/>
                </a:cubicBezTo>
                <a:cubicBezTo>
                  <a:pt x="58126" y="80936"/>
                  <a:pt x="59281" y="81268"/>
                  <a:pt x="60698" y="81846"/>
                </a:cubicBezTo>
                <a:cubicBezTo>
                  <a:pt x="60673" y="81845"/>
                  <a:pt x="60649" y="81845"/>
                  <a:pt x="60627" y="81845"/>
                </a:cubicBezTo>
                <a:cubicBezTo>
                  <a:pt x="59893" y="81845"/>
                  <a:pt x="60308" y="82275"/>
                  <a:pt x="60104" y="82598"/>
                </a:cubicBezTo>
                <a:cubicBezTo>
                  <a:pt x="59817" y="82229"/>
                  <a:pt x="59267" y="82012"/>
                  <a:pt x="58610" y="81782"/>
                </a:cubicBezTo>
                <a:cubicBezTo>
                  <a:pt x="57962" y="81559"/>
                  <a:pt x="57205" y="81327"/>
                  <a:pt x="56522" y="80933"/>
                </a:cubicBezTo>
                <a:lnTo>
                  <a:pt x="56522" y="80933"/>
                </a:lnTo>
                <a:cubicBezTo>
                  <a:pt x="57134" y="81287"/>
                  <a:pt x="57031" y="81399"/>
                  <a:pt x="56852" y="81399"/>
                </a:cubicBezTo>
                <a:cubicBezTo>
                  <a:pt x="56825" y="81399"/>
                  <a:pt x="56795" y="81396"/>
                  <a:pt x="56767" y="81392"/>
                </a:cubicBezTo>
                <a:lnTo>
                  <a:pt x="56767" y="81392"/>
                </a:lnTo>
                <a:cubicBezTo>
                  <a:pt x="57670" y="81702"/>
                  <a:pt x="58573" y="82005"/>
                  <a:pt x="59477" y="82309"/>
                </a:cubicBezTo>
                <a:cubicBezTo>
                  <a:pt x="59274" y="82569"/>
                  <a:pt x="59910" y="82786"/>
                  <a:pt x="60524" y="83226"/>
                </a:cubicBezTo>
                <a:cubicBezTo>
                  <a:pt x="60471" y="83043"/>
                  <a:pt x="60550" y="82970"/>
                  <a:pt x="60715" y="82970"/>
                </a:cubicBezTo>
                <a:cubicBezTo>
                  <a:pt x="60915" y="82970"/>
                  <a:pt x="61243" y="83076"/>
                  <a:pt x="61622" y="83226"/>
                </a:cubicBezTo>
                <a:cubicBezTo>
                  <a:pt x="62315" y="83500"/>
                  <a:pt x="63175" y="83906"/>
                  <a:pt x="63746" y="84057"/>
                </a:cubicBezTo>
                <a:cubicBezTo>
                  <a:pt x="63734" y="84150"/>
                  <a:pt x="63663" y="84222"/>
                  <a:pt x="63488" y="84222"/>
                </a:cubicBezTo>
                <a:cubicBezTo>
                  <a:pt x="63459" y="84222"/>
                  <a:pt x="63427" y="84220"/>
                  <a:pt x="63392" y="84216"/>
                </a:cubicBezTo>
                <a:cubicBezTo>
                  <a:pt x="63148" y="84180"/>
                  <a:pt x="62749" y="84043"/>
                  <a:pt x="62121" y="83726"/>
                </a:cubicBezTo>
                <a:lnTo>
                  <a:pt x="62121" y="83726"/>
                </a:lnTo>
                <a:cubicBezTo>
                  <a:pt x="62721" y="84267"/>
                  <a:pt x="63262" y="84310"/>
                  <a:pt x="63798" y="84339"/>
                </a:cubicBezTo>
                <a:cubicBezTo>
                  <a:pt x="64332" y="84367"/>
                  <a:pt x="64859" y="84383"/>
                  <a:pt x="65480" y="84880"/>
                </a:cubicBezTo>
                <a:cubicBezTo>
                  <a:pt x="65213" y="84765"/>
                  <a:pt x="65058" y="84676"/>
                  <a:pt x="64918" y="84676"/>
                </a:cubicBezTo>
                <a:cubicBezTo>
                  <a:pt x="64891" y="84676"/>
                  <a:pt x="64865" y="84679"/>
                  <a:pt x="64838" y="84686"/>
                </a:cubicBezTo>
                <a:cubicBezTo>
                  <a:pt x="65242" y="84757"/>
                  <a:pt x="65879" y="85033"/>
                  <a:pt x="66356" y="85277"/>
                </a:cubicBezTo>
                <a:cubicBezTo>
                  <a:pt x="66825" y="85520"/>
                  <a:pt x="67140" y="85741"/>
                  <a:pt x="66908" y="85741"/>
                </a:cubicBezTo>
                <a:cubicBezTo>
                  <a:pt x="66904" y="85741"/>
                  <a:pt x="66900" y="85741"/>
                  <a:pt x="66897" y="85740"/>
                </a:cubicBezTo>
                <a:lnTo>
                  <a:pt x="66579" y="85610"/>
                </a:lnTo>
                <a:lnTo>
                  <a:pt x="66579" y="85610"/>
                </a:lnTo>
                <a:cubicBezTo>
                  <a:pt x="67620" y="86094"/>
                  <a:pt x="69238" y="86767"/>
                  <a:pt x="70705" y="87185"/>
                </a:cubicBezTo>
                <a:cubicBezTo>
                  <a:pt x="71072" y="87294"/>
                  <a:pt x="71435" y="87388"/>
                  <a:pt x="71766" y="87461"/>
                </a:cubicBezTo>
                <a:cubicBezTo>
                  <a:pt x="71932" y="87488"/>
                  <a:pt x="72099" y="87525"/>
                  <a:pt x="72251" y="87547"/>
                </a:cubicBezTo>
                <a:cubicBezTo>
                  <a:pt x="72329" y="87561"/>
                  <a:pt x="72402" y="87568"/>
                  <a:pt x="72475" y="87584"/>
                </a:cubicBezTo>
                <a:cubicBezTo>
                  <a:pt x="72555" y="87591"/>
                  <a:pt x="72626" y="87598"/>
                  <a:pt x="72699" y="87611"/>
                </a:cubicBezTo>
                <a:cubicBezTo>
                  <a:pt x="72937" y="87642"/>
                  <a:pt x="73146" y="87654"/>
                  <a:pt x="73319" y="87654"/>
                </a:cubicBezTo>
                <a:cubicBezTo>
                  <a:pt x="73394" y="87654"/>
                  <a:pt x="73461" y="87652"/>
                  <a:pt x="73522" y="87648"/>
                </a:cubicBezTo>
                <a:cubicBezTo>
                  <a:pt x="73725" y="87627"/>
                  <a:pt x="73855" y="87584"/>
                  <a:pt x="73890" y="87518"/>
                </a:cubicBezTo>
                <a:lnTo>
                  <a:pt x="73890" y="87518"/>
                </a:lnTo>
                <a:cubicBezTo>
                  <a:pt x="73912" y="87561"/>
                  <a:pt x="73847" y="87714"/>
                  <a:pt x="73739" y="87865"/>
                </a:cubicBezTo>
                <a:cubicBezTo>
                  <a:pt x="73682" y="87944"/>
                  <a:pt x="73616" y="88017"/>
                  <a:pt x="73543" y="88081"/>
                </a:cubicBezTo>
                <a:cubicBezTo>
                  <a:pt x="73479" y="88139"/>
                  <a:pt x="73413" y="88191"/>
                  <a:pt x="73356" y="88204"/>
                </a:cubicBezTo>
                <a:cubicBezTo>
                  <a:pt x="73666" y="88168"/>
                  <a:pt x="73949" y="88118"/>
                  <a:pt x="74202" y="88038"/>
                </a:cubicBezTo>
                <a:cubicBezTo>
                  <a:pt x="74462" y="87965"/>
                  <a:pt x="74693" y="87878"/>
                  <a:pt x="74903" y="87764"/>
                </a:cubicBezTo>
                <a:cubicBezTo>
                  <a:pt x="75010" y="87714"/>
                  <a:pt x="75104" y="87655"/>
                  <a:pt x="75199" y="87591"/>
                </a:cubicBezTo>
                <a:cubicBezTo>
                  <a:pt x="75293" y="87525"/>
                  <a:pt x="75379" y="87454"/>
                  <a:pt x="75466" y="87374"/>
                </a:cubicBezTo>
                <a:cubicBezTo>
                  <a:pt x="75546" y="87294"/>
                  <a:pt x="75617" y="87201"/>
                  <a:pt x="75676" y="87091"/>
                </a:cubicBezTo>
                <a:cubicBezTo>
                  <a:pt x="75726" y="86984"/>
                  <a:pt x="75754" y="86854"/>
                  <a:pt x="75777" y="86731"/>
                </a:cubicBezTo>
                <a:lnTo>
                  <a:pt x="75777" y="86665"/>
                </a:lnTo>
                <a:lnTo>
                  <a:pt x="75783" y="86601"/>
                </a:lnTo>
                <a:lnTo>
                  <a:pt x="75783" y="86543"/>
                </a:lnTo>
                <a:lnTo>
                  <a:pt x="75783" y="86477"/>
                </a:lnTo>
                <a:cubicBezTo>
                  <a:pt x="75783" y="86427"/>
                  <a:pt x="75783" y="86370"/>
                  <a:pt x="75777" y="86318"/>
                </a:cubicBezTo>
                <a:cubicBezTo>
                  <a:pt x="75863" y="85994"/>
                  <a:pt x="75907" y="85567"/>
                  <a:pt x="75920" y="85047"/>
                </a:cubicBezTo>
                <a:cubicBezTo>
                  <a:pt x="76066" y="85040"/>
                  <a:pt x="76210" y="85010"/>
                  <a:pt x="76347" y="85010"/>
                </a:cubicBezTo>
                <a:cubicBezTo>
                  <a:pt x="76441" y="85010"/>
                  <a:pt x="76527" y="85026"/>
                  <a:pt x="76614" y="85061"/>
                </a:cubicBezTo>
                <a:cubicBezTo>
                  <a:pt x="76701" y="85104"/>
                  <a:pt x="76781" y="85170"/>
                  <a:pt x="76846" y="85286"/>
                </a:cubicBezTo>
                <a:cubicBezTo>
                  <a:pt x="76881" y="85343"/>
                  <a:pt x="76911" y="85416"/>
                  <a:pt x="76940" y="85503"/>
                </a:cubicBezTo>
                <a:cubicBezTo>
                  <a:pt x="76968" y="85581"/>
                  <a:pt x="76990" y="85676"/>
                  <a:pt x="77004" y="85791"/>
                </a:cubicBezTo>
                <a:cubicBezTo>
                  <a:pt x="77034" y="86014"/>
                  <a:pt x="77041" y="86304"/>
                  <a:pt x="76983" y="86637"/>
                </a:cubicBezTo>
                <a:cubicBezTo>
                  <a:pt x="77020" y="86550"/>
                  <a:pt x="77041" y="86457"/>
                  <a:pt x="77077" y="86361"/>
                </a:cubicBezTo>
                <a:cubicBezTo>
                  <a:pt x="77091" y="86311"/>
                  <a:pt x="77106" y="86261"/>
                  <a:pt x="77120" y="86210"/>
                </a:cubicBezTo>
                <a:cubicBezTo>
                  <a:pt x="77127" y="86160"/>
                  <a:pt x="77141" y="86101"/>
                  <a:pt x="77157" y="86051"/>
                </a:cubicBezTo>
                <a:cubicBezTo>
                  <a:pt x="77164" y="85994"/>
                  <a:pt x="77178" y="85936"/>
                  <a:pt x="77193" y="85877"/>
                </a:cubicBezTo>
                <a:cubicBezTo>
                  <a:pt x="77200" y="85813"/>
                  <a:pt x="77207" y="85754"/>
                  <a:pt x="77214" y="85690"/>
                </a:cubicBezTo>
                <a:cubicBezTo>
                  <a:pt x="77221" y="85661"/>
                  <a:pt x="77228" y="85624"/>
                  <a:pt x="77228" y="85597"/>
                </a:cubicBezTo>
                <a:cubicBezTo>
                  <a:pt x="77237" y="85560"/>
                  <a:pt x="77237" y="85524"/>
                  <a:pt x="77237" y="85494"/>
                </a:cubicBezTo>
                <a:cubicBezTo>
                  <a:pt x="77243" y="85423"/>
                  <a:pt x="77250" y="85357"/>
                  <a:pt x="77257" y="85286"/>
                </a:cubicBezTo>
                <a:cubicBezTo>
                  <a:pt x="77257" y="85213"/>
                  <a:pt x="77264" y="85134"/>
                  <a:pt x="77264" y="85061"/>
                </a:cubicBezTo>
                <a:cubicBezTo>
                  <a:pt x="77271" y="84983"/>
                  <a:pt x="77264" y="84903"/>
                  <a:pt x="77264" y="84823"/>
                </a:cubicBezTo>
                <a:lnTo>
                  <a:pt x="77264" y="84700"/>
                </a:lnTo>
                <a:lnTo>
                  <a:pt x="77264" y="84577"/>
                </a:lnTo>
                <a:cubicBezTo>
                  <a:pt x="77257" y="84534"/>
                  <a:pt x="77257" y="84490"/>
                  <a:pt x="77257" y="84447"/>
                </a:cubicBezTo>
                <a:cubicBezTo>
                  <a:pt x="77257" y="84404"/>
                  <a:pt x="77250" y="84353"/>
                  <a:pt x="77250" y="84324"/>
                </a:cubicBezTo>
                <a:cubicBezTo>
                  <a:pt x="77228" y="84079"/>
                  <a:pt x="77193" y="83804"/>
                  <a:pt x="77134" y="83509"/>
                </a:cubicBezTo>
                <a:cubicBezTo>
                  <a:pt x="77113" y="83703"/>
                  <a:pt x="76954" y="83956"/>
                  <a:pt x="76794" y="84086"/>
                </a:cubicBezTo>
                <a:cubicBezTo>
                  <a:pt x="76725" y="84146"/>
                  <a:pt x="76654" y="84183"/>
                  <a:pt x="76594" y="84183"/>
                </a:cubicBezTo>
                <a:cubicBezTo>
                  <a:pt x="76517" y="84183"/>
                  <a:pt x="76457" y="84123"/>
                  <a:pt x="76441" y="83977"/>
                </a:cubicBezTo>
                <a:cubicBezTo>
                  <a:pt x="76557" y="83616"/>
                  <a:pt x="76621" y="83370"/>
                  <a:pt x="76664" y="83183"/>
                </a:cubicBezTo>
                <a:cubicBezTo>
                  <a:pt x="76708" y="82996"/>
                  <a:pt x="76730" y="82859"/>
                  <a:pt x="76744" y="82713"/>
                </a:cubicBezTo>
                <a:cubicBezTo>
                  <a:pt x="76760" y="82569"/>
                  <a:pt x="76774" y="82409"/>
                  <a:pt x="76803" y="82179"/>
                </a:cubicBezTo>
                <a:cubicBezTo>
                  <a:pt x="76824" y="81962"/>
                  <a:pt x="76860" y="81679"/>
                  <a:pt x="76911" y="81268"/>
                </a:cubicBezTo>
                <a:lnTo>
                  <a:pt x="76911" y="81268"/>
                </a:lnTo>
                <a:cubicBezTo>
                  <a:pt x="76888" y="81383"/>
                  <a:pt x="76822" y="81435"/>
                  <a:pt x="76738" y="81435"/>
                </a:cubicBezTo>
                <a:cubicBezTo>
                  <a:pt x="76663" y="81435"/>
                  <a:pt x="76573" y="81394"/>
                  <a:pt x="76484" y="81319"/>
                </a:cubicBezTo>
                <a:cubicBezTo>
                  <a:pt x="76267" y="81145"/>
                  <a:pt x="76050" y="80799"/>
                  <a:pt x="76000" y="80358"/>
                </a:cubicBezTo>
                <a:lnTo>
                  <a:pt x="76000" y="80358"/>
                </a:lnTo>
                <a:cubicBezTo>
                  <a:pt x="76026" y="80384"/>
                  <a:pt x="76069" y="80392"/>
                  <a:pt x="76123" y="80392"/>
                </a:cubicBezTo>
                <a:cubicBezTo>
                  <a:pt x="76238" y="80392"/>
                  <a:pt x="76401" y="80353"/>
                  <a:pt x="76542" y="80353"/>
                </a:cubicBezTo>
                <a:cubicBezTo>
                  <a:pt x="76654" y="80353"/>
                  <a:pt x="76752" y="80378"/>
                  <a:pt x="76803" y="80466"/>
                </a:cubicBezTo>
                <a:cubicBezTo>
                  <a:pt x="76491" y="79815"/>
                  <a:pt x="76174" y="79165"/>
                  <a:pt x="75841" y="78530"/>
                </a:cubicBezTo>
                <a:lnTo>
                  <a:pt x="75841" y="78530"/>
                </a:lnTo>
                <a:cubicBezTo>
                  <a:pt x="75894" y="78613"/>
                  <a:pt x="75955" y="78648"/>
                  <a:pt x="76018" y="78648"/>
                </a:cubicBezTo>
                <a:cubicBezTo>
                  <a:pt x="76220" y="78648"/>
                  <a:pt x="76445" y="78280"/>
                  <a:pt x="76527" y="77917"/>
                </a:cubicBezTo>
                <a:lnTo>
                  <a:pt x="76527" y="77917"/>
                </a:lnTo>
                <a:cubicBezTo>
                  <a:pt x="76522" y="77930"/>
                  <a:pt x="76516" y="77936"/>
                  <a:pt x="76510" y="77936"/>
                </a:cubicBezTo>
                <a:cubicBezTo>
                  <a:pt x="76461" y="77936"/>
                  <a:pt x="76396" y="77508"/>
                  <a:pt x="76326" y="76998"/>
                </a:cubicBezTo>
                <a:cubicBezTo>
                  <a:pt x="76239" y="76427"/>
                  <a:pt x="76137" y="75756"/>
                  <a:pt x="76050" y="75473"/>
                </a:cubicBezTo>
                <a:lnTo>
                  <a:pt x="76050" y="76420"/>
                </a:lnTo>
                <a:cubicBezTo>
                  <a:pt x="75893" y="75193"/>
                  <a:pt x="75530" y="74643"/>
                  <a:pt x="75163" y="74093"/>
                </a:cubicBezTo>
                <a:cubicBezTo>
                  <a:pt x="74786" y="73545"/>
                  <a:pt x="74410" y="73009"/>
                  <a:pt x="74186" y="71811"/>
                </a:cubicBezTo>
                <a:lnTo>
                  <a:pt x="74186" y="71811"/>
                </a:lnTo>
                <a:cubicBezTo>
                  <a:pt x="74272" y="71921"/>
                  <a:pt x="74471" y="72034"/>
                  <a:pt x="74661" y="72034"/>
                </a:cubicBezTo>
                <a:cubicBezTo>
                  <a:pt x="74919" y="72034"/>
                  <a:pt x="75160" y="71824"/>
                  <a:pt x="75069" y="71111"/>
                </a:cubicBezTo>
                <a:cubicBezTo>
                  <a:pt x="74830" y="70864"/>
                  <a:pt x="74273" y="70337"/>
                  <a:pt x="73682" y="69621"/>
                </a:cubicBezTo>
                <a:cubicBezTo>
                  <a:pt x="73638" y="69571"/>
                  <a:pt x="73602" y="69521"/>
                  <a:pt x="73559" y="69470"/>
                </a:cubicBezTo>
                <a:cubicBezTo>
                  <a:pt x="73370" y="68567"/>
                  <a:pt x="73175" y="67670"/>
                  <a:pt x="72973" y="66783"/>
                </a:cubicBezTo>
                <a:lnTo>
                  <a:pt x="72973" y="66783"/>
                </a:lnTo>
                <a:cubicBezTo>
                  <a:pt x="73066" y="66920"/>
                  <a:pt x="73169" y="67057"/>
                  <a:pt x="73262" y="67201"/>
                </a:cubicBezTo>
                <a:cubicBezTo>
                  <a:pt x="73890" y="68133"/>
                  <a:pt x="74519" y="69144"/>
                  <a:pt x="74903" y="69874"/>
                </a:cubicBezTo>
                <a:cubicBezTo>
                  <a:pt x="74887" y="69404"/>
                  <a:pt x="74930" y="69333"/>
                  <a:pt x="74946" y="69203"/>
                </a:cubicBezTo>
                <a:cubicBezTo>
                  <a:pt x="74960" y="69080"/>
                  <a:pt x="74939" y="68900"/>
                  <a:pt x="74786" y="68227"/>
                </a:cubicBezTo>
                <a:cubicBezTo>
                  <a:pt x="74801" y="68137"/>
                  <a:pt x="74825" y="68098"/>
                  <a:pt x="74854" y="68098"/>
                </a:cubicBezTo>
                <a:cubicBezTo>
                  <a:pt x="74991" y="68098"/>
                  <a:pt x="75250" y="68969"/>
                  <a:pt x="75329" y="69297"/>
                </a:cubicBezTo>
                <a:cubicBezTo>
                  <a:pt x="75147" y="68234"/>
                  <a:pt x="74960" y="67180"/>
                  <a:pt x="74773" y="66117"/>
                </a:cubicBezTo>
                <a:cubicBezTo>
                  <a:pt x="74754" y="66128"/>
                  <a:pt x="74736" y="66133"/>
                  <a:pt x="74717" y="66133"/>
                </a:cubicBezTo>
                <a:cubicBezTo>
                  <a:pt x="74533" y="66133"/>
                  <a:pt x="74318" y="65608"/>
                  <a:pt x="74107" y="65076"/>
                </a:cubicBezTo>
                <a:cubicBezTo>
                  <a:pt x="73894" y="64543"/>
                  <a:pt x="73687" y="64004"/>
                  <a:pt x="73530" y="64004"/>
                </a:cubicBezTo>
                <a:cubicBezTo>
                  <a:pt x="73518" y="64004"/>
                  <a:pt x="73505" y="64007"/>
                  <a:pt x="73493" y="64015"/>
                </a:cubicBezTo>
                <a:cubicBezTo>
                  <a:pt x="73890" y="65113"/>
                  <a:pt x="74289" y="66219"/>
                  <a:pt x="74686" y="67324"/>
                </a:cubicBezTo>
                <a:cubicBezTo>
                  <a:pt x="74664" y="67336"/>
                  <a:pt x="74640" y="67343"/>
                  <a:pt x="74614" y="67343"/>
                </a:cubicBezTo>
                <a:cubicBezTo>
                  <a:pt x="74401" y="67343"/>
                  <a:pt x="74042" y="66932"/>
                  <a:pt x="73682" y="66276"/>
                </a:cubicBezTo>
                <a:cubicBezTo>
                  <a:pt x="73269" y="65539"/>
                  <a:pt x="72849" y="64499"/>
                  <a:pt x="72633" y="63386"/>
                </a:cubicBezTo>
                <a:cubicBezTo>
                  <a:pt x="72642" y="63228"/>
                  <a:pt x="72705" y="63171"/>
                  <a:pt x="72795" y="63171"/>
                </a:cubicBezTo>
                <a:cubicBezTo>
                  <a:pt x="73030" y="63171"/>
                  <a:pt x="73450" y="63564"/>
                  <a:pt x="73580" y="63564"/>
                </a:cubicBezTo>
                <a:cubicBezTo>
                  <a:pt x="73589" y="63564"/>
                  <a:pt x="73596" y="63563"/>
                  <a:pt x="73602" y="63559"/>
                </a:cubicBezTo>
                <a:cubicBezTo>
                  <a:pt x="73493" y="63429"/>
                  <a:pt x="73306" y="62924"/>
                  <a:pt x="73146" y="62418"/>
                </a:cubicBezTo>
                <a:cubicBezTo>
                  <a:pt x="72995" y="61905"/>
                  <a:pt x="72865" y="61407"/>
                  <a:pt x="72893" y="61291"/>
                </a:cubicBezTo>
                <a:lnTo>
                  <a:pt x="72893" y="61291"/>
                </a:lnTo>
                <a:lnTo>
                  <a:pt x="73335" y="62181"/>
                </a:lnTo>
                <a:cubicBezTo>
                  <a:pt x="73205" y="60908"/>
                  <a:pt x="72315" y="60301"/>
                  <a:pt x="72352" y="58726"/>
                </a:cubicBezTo>
                <a:cubicBezTo>
                  <a:pt x="72258" y="58206"/>
                  <a:pt x="72518" y="57072"/>
                  <a:pt x="72251" y="57043"/>
                </a:cubicBezTo>
                <a:cubicBezTo>
                  <a:pt x="72092" y="57606"/>
                  <a:pt x="71514" y="58019"/>
                  <a:pt x="70972" y="58163"/>
                </a:cubicBezTo>
                <a:cubicBezTo>
                  <a:pt x="70821" y="57533"/>
                  <a:pt x="70675" y="56956"/>
                  <a:pt x="70545" y="56422"/>
                </a:cubicBezTo>
                <a:lnTo>
                  <a:pt x="70545" y="56422"/>
                </a:lnTo>
                <a:lnTo>
                  <a:pt x="70725" y="56458"/>
                </a:lnTo>
                <a:lnTo>
                  <a:pt x="70639" y="56125"/>
                </a:lnTo>
                <a:lnTo>
                  <a:pt x="70488" y="56176"/>
                </a:lnTo>
                <a:cubicBezTo>
                  <a:pt x="70314" y="55482"/>
                  <a:pt x="70162" y="54882"/>
                  <a:pt x="70040" y="54398"/>
                </a:cubicBezTo>
                <a:cubicBezTo>
                  <a:pt x="70068" y="54375"/>
                  <a:pt x="70099" y="54364"/>
                  <a:pt x="70133" y="54364"/>
                </a:cubicBezTo>
                <a:cubicBezTo>
                  <a:pt x="70268" y="54364"/>
                  <a:pt x="70446" y="54527"/>
                  <a:pt x="70625" y="54695"/>
                </a:cubicBezTo>
                <a:cubicBezTo>
                  <a:pt x="70818" y="54873"/>
                  <a:pt x="71011" y="55061"/>
                  <a:pt x="71142" y="55061"/>
                </a:cubicBezTo>
                <a:cubicBezTo>
                  <a:pt x="71212" y="55061"/>
                  <a:pt x="71264" y="55007"/>
                  <a:pt x="71289" y="54868"/>
                </a:cubicBezTo>
                <a:cubicBezTo>
                  <a:pt x="71167" y="54861"/>
                  <a:pt x="70907" y="54435"/>
                  <a:pt x="70812" y="54254"/>
                </a:cubicBezTo>
                <a:cubicBezTo>
                  <a:pt x="70812" y="54182"/>
                  <a:pt x="70812" y="54131"/>
                  <a:pt x="70821" y="54095"/>
                </a:cubicBezTo>
                <a:cubicBezTo>
                  <a:pt x="70828" y="54081"/>
                  <a:pt x="70835" y="54065"/>
                  <a:pt x="70835" y="54052"/>
                </a:cubicBezTo>
                <a:cubicBezTo>
                  <a:pt x="70842" y="54045"/>
                  <a:pt x="70842" y="54038"/>
                  <a:pt x="70848" y="54038"/>
                </a:cubicBezTo>
                <a:cubicBezTo>
                  <a:pt x="70848" y="54031"/>
                  <a:pt x="70855" y="54031"/>
                  <a:pt x="70864" y="54031"/>
                </a:cubicBezTo>
                <a:cubicBezTo>
                  <a:pt x="70892" y="54001"/>
                  <a:pt x="70935" y="54001"/>
                  <a:pt x="70965" y="53987"/>
                </a:cubicBezTo>
                <a:cubicBezTo>
                  <a:pt x="71001" y="53972"/>
                  <a:pt x="71022" y="53944"/>
                  <a:pt x="71029" y="53885"/>
                </a:cubicBezTo>
                <a:cubicBezTo>
                  <a:pt x="71037" y="53828"/>
                  <a:pt x="71015" y="53734"/>
                  <a:pt x="70965" y="53575"/>
                </a:cubicBezTo>
                <a:cubicBezTo>
                  <a:pt x="70899" y="53554"/>
                  <a:pt x="70842" y="53517"/>
                  <a:pt x="70798" y="53459"/>
                </a:cubicBezTo>
                <a:cubicBezTo>
                  <a:pt x="70755" y="53408"/>
                  <a:pt x="70718" y="53337"/>
                  <a:pt x="70691" y="53264"/>
                </a:cubicBezTo>
                <a:cubicBezTo>
                  <a:pt x="70741" y="53185"/>
                  <a:pt x="70812" y="53105"/>
                  <a:pt x="70871" y="53034"/>
                </a:cubicBezTo>
                <a:cubicBezTo>
                  <a:pt x="70935" y="52968"/>
                  <a:pt x="70985" y="52918"/>
                  <a:pt x="71008" y="52888"/>
                </a:cubicBezTo>
                <a:cubicBezTo>
                  <a:pt x="71018" y="52875"/>
                  <a:pt x="71021" y="52868"/>
                  <a:pt x="71016" y="52868"/>
                </a:cubicBezTo>
                <a:cubicBezTo>
                  <a:pt x="71009" y="52868"/>
                  <a:pt x="70992" y="52877"/>
                  <a:pt x="70958" y="52895"/>
                </a:cubicBezTo>
                <a:cubicBezTo>
                  <a:pt x="70885" y="52938"/>
                  <a:pt x="70762" y="53018"/>
                  <a:pt x="70531" y="53178"/>
                </a:cubicBezTo>
                <a:cubicBezTo>
                  <a:pt x="70632" y="53011"/>
                  <a:pt x="70725" y="52881"/>
                  <a:pt x="70821" y="52781"/>
                </a:cubicBezTo>
                <a:cubicBezTo>
                  <a:pt x="70864" y="52722"/>
                  <a:pt x="70907" y="52678"/>
                  <a:pt x="70951" y="52635"/>
                </a:cubicBezTo>
                <a:cubicBezTo>
                  <a:pt x="70972" y="52614"/>
                  <a:pt x="70994" y="52592"/>
                  <a:pt x="71022" y="52571"/>
                </a:cubicBezTo>
                <a:lnTo>
                  <a:pt x="71058" y="52541"/>
                </a:lnTo>
                <a:lnTo>
                  <a:pt x="71072" y="52520"/>
                </a:lnTo>
                <a:lnTo>
                  <a:pt x="71095" y="52498"/>
                </a:lnTo>
                <a:cubicBezTo>
                  <a:pt x="71341" y="52260"/>
                  <a:pt x="71608" y="52014"/>
                  <a:pt x="72041" y="51480"/>
                </a:cubicBezTo>
                <a:lnTo>
                  <a:pt x="72041" y="51480"/>
                </a:lnTo>
                <a:cubicBezTo>
                  <a:pt x="72020" y="51487"/>
                  <a:pt x="72000" y="51490"/>
                  <a:pt x="71983" y="51490"/>
                </a:cubicBezTo>
                <a:cubicBezTo>
                  <a:pt x="71799" y="51490"/>
                  <a:pt x="71822" y="51123"/>
                  <a:pt x="71962" y="50634"/>
                </a:cubicBezTo>
                <a:cubicBezTo>
                  <a:pt x="72012" y="50460"/>
                  <a:pt x="72078" y="50273"/>
                  <a:pt x="72149" y="50086"/>
                </a:cubicBezTo>
                <a:cubicBezTo>
                  <a:pt x="72445" y="49717"/>
                  <a:pt x="72763" y="49326"/>
                  <a:pt x="73096" y="48915"/>
                </a:cubicBezTo>
                <a:cubicBezTo>
                  <a:pt x="73125" y="48900"/>
                  <a:pt x="73153" y="48893"/>
                  <a:pt x="73175" y="48879"/>
                </a:cubicBezTo>
                <a:cubicBezTo>
                  <a:pt x="73942" y="47953"/>
                  <a:pt x="74556" y="47268"/>
                  <a:pt x="75156" y="46588"/>
                </a:cubicBezTo>
                <a:cubicBezTo>
                  <a:pt x="75747" y="45909"/>
                  <a:pt x="76326" y="45245"/>
                  <a:pt x="76997" y="44348"/>
                </a:cubicBezTo>
                <a:cubicBezTo>
                  <a:pt x="77159" y="44271"/>
                  <a:pt x="77641" y="43782"/>
                  <a:pt x="77795" y="43782"/>
                </a:cubicBezTo>
                <a:cubicBezTo>
                  <a:pt x="77841" y="43782"/>
                  <a:pt x="77858" y="43826"/>
                  <a:pt x="77828" y="43937"/>
                </a:cubicBezTo>
                <a:cubicBezTo>
                  <a:pt x="77958" y="43627"/>
                  <a:pt x="78024" y="43301"/>
                  <a:pt x="78421" y="42737"/>
                </a:cubicBezTo>
                <a:cubicBezTo>
                  <a:pt x="78607" y="42588"/>
                  <a:pt x="78704" y="42528"/>
                  <a:pt x="78741" y="42528"/>
                </a:cubicBezTo>
                <a:cubicBezTo>
                  <a:pt x="78811" y="42528"/>
                  <a:pt x="78666" y="42746"/>
                  <a:pt x="78515" y="42983"/>
                </a:cubicBezTo>
                <a:cubicBezTo>
                  <a:pt x="78338" y="43259"/>
                  <a:pt x="78153" y="43555"/>
                  <a:pt x="78291" y="43555"/>
                </a:cubicBezTo>
                <a:cubicBezTo>
                  <a:pt x="78333" y="43555"/>
                  <a:pt x="78407" y="43527"/>
                  <a:pt x="78521" y="43460"/>
                </a:cubicBezTo>
                <a:cubicBezTo>
                  <a:pt x="78442" y="43351"/>
                  <a:pt x="78638" y="42940"/>
                  <a:pt x="78905" y="42434"/>
                </a:cubicBezTo>
                <a:cubicBezTo>
                  <a:pt x="79172" y="41936"/>
                  <a:pt x="79512" y="41350"/>
                  <a:pt x="79728" y="40903"/>
                </a:cubicBezTo>
                <a:lnTo>
                  <a:pt x="79728" y="40903"/>
                </a:lnTo>
                <a:cubicBezTo>
                  <a:pt x="79482" y="40916"/>
                  <a:pt x="79144" y="41373"/>
                  <a:pt x="78804" y="41927"/>
                </a:cubicBezTo>
                <a:cubicBezTo>
                  <a:pt x="78464" y="42491"/>
                  <a:pt x="78117" y="43164"/>
                  <a:pt x="77894" y="43604"/>
                </a:cubicBezTo>
                <a:cubicBezTo>
                  <a:pt x="77741" y="43497"/>
                  <a:pt x="77713" y="43221"/>
                  <a:pt x="77784" y="42824"/>
                </a:cubicBezTo>
                <a:cubicBezTo>
                  <a:pt x="79238" y="40823"/>
                  <a:pt x="80653" y="38772"/>
                  <a:pt x="81788" y="36885"/>
                </a:cubicBezTo>
                <a:cubicBezTo>
                  <a:pt x="81932" y="36698"/>
                  <a:pt x="82099" y="36458"/>
                  <a:pt x="82272" y="36177"/>
                </a:cubicBezTo>
                <a:cubicBezTo>
                  <a:pt x="82612" y="35628"/>
                  <a:pt x="83002" y="34941"/>
                  <a:pt x="83377" y="34176"/>
                </a:cubicBezTo>
                <a:cubicBezTo>
                  <a:pt x="83557" y="33793"/>
                  <a:pt x="83739" y="33396"/>
                  <a:pt x="83897" y="32983"/>
                </a:cubicBezTo>
                <a:cubicBezTo>
                  <a:pt x="83940" y="32883"/>
                  <a:pt x="83977" y="32774"/>
                  <a:pt x="84013" y="32673"/>
                </a:cubicBezTo>
                <a:cubicBezTo>
                  <a:pt x="84049" y="32572"/>
                  <a:pt x="84086" y="32456"/>
                  <a:pt x="84121" y="32347"/>
                </a:cubicBezTo>
                <a:cubicBezTo>
                  <a:pt x="84193" y="32130"/>
                  <a:pt x="84251" y="31914"/>
                  <a:pt x="84303" y="31697"/>
                </a:cubicBezTo>
                <a:cubicBezTo>
                  <a:pt x="84346" y="31473"/>
                  <a:pt x="84381" y="31249"/>
                  <a:pt x="84396" y="31033"/>
                </a:cubicBezTo>
                <a:lnTo>
                  <a:pt x="84396" y="30873"/>
                </a:lnTo>
                <a:cubicBezTo>
                  <a:pt x="84396" y="30816"/>
                  <a:pt x="84396" y="30759"/>
                  <a:pt x="84389" y="30708"/>
                </a:cubicBezTo>
                <a:lnTo>
                  <a:pt x="84389" y="30629"/>
                </a:lnTo>
                <a:cubicBezTo>
                  <a:pt x="84381" y="30599"/>
                  <a:pt x="84381" y="30578"/>
                  <a:pt x="84374" y="30549"/>
                </a:cubicBezTo>
                <a:cubicBezTo>
                  <a:pt x="84374" y="30519"/>
                  <a:pt x="84367" y="30499"/>
                  <a:pt x="84360" y="30469"/>
                </a:cubicBezTo>
                <a:cubicBezTo>
                  <a:pt x="84360" y="30448"/>
                  <a:pt x="84346" y="30419"/>
                  <a:pt x="84337" y="30396"/>
                </a:cubicBezTo>
                <a:cubicBezTo>
                  <a:pt x="84303" y="30296"/>
                  <a:pt x="84244" y="30209"/>
                  <a:pt x="84180" y="30136"/>
                </a:cubicBezTo>
                <a:cubicBezTo>
                  <a:pt x="84114" y="30058"/>
                  <a:pt x="84043" y="29992"/>
                  <a:pt x="83970" y="29928"/>
                </a:cubicBezTo>
                <a:cubicBezTo>
                  <a:pt x="83817" y="29805"/>
                  <a:pt x="83659" y="29703"/>
                  <a:pt x="83507" y="29609"/>
                </a:cubicBezTo>
                <a:cubicBezTo>
                  <a:pt x="83233" y="29545"/>
                  <a:pt x="82872" y="29479"/>
                  <a:pt x="82633" y="29472"/>
                </a:cubicBezTo>
                <a:cubicBezTo>
                  <a:pt x="82532" y="29472"/>
                  <a:pt x="82459" y="29472"/>
                  <a:pt x="82409" y="29486"/>
                </a:cubicBezTo>
                <a:cubicBezTo>
                  <a:pt x="80415" y="28931"/>
                  <a:pt x="77004" y="28598"/>
                  <a:pt x="73319" y="28411"/>
                </a:cubicBezTo>
                <a:cubicBezTo>
                  <a:pt x="73349" y="28368"/>
                  <a:pt x="73349" y="28315"/>
                  <a:pt x="73319" y="28265"/>
                </a:cubicBezTo>
                <a:cubicBezTo>
                  <a:pt x="72922" y="28295"/>
                  <a:pt x="72532" y="28324"/>
                  <a:pt x="72135" y="28352"/>
                </a:cubicBezTo>
                <a:cubicBezTo>
                  <a:pt x="72085" y="28352"/>
                  <a:pt x="72041" y="28345"/>
                  <a:pt x="71991" y="28345"/>
                </a:cubicBezTo>
                <a:cubicBezTo>
                  <a:pt x="72035" y="28272"/>
                  <a:pt x="72416" y="28194"/>
                  <a:pt x="72085" y="28114"/>
                </a:cubicBezTo>
                <a:lnTo>
                  <a:pt x="72085" y="28114"/>
                </a:lnTo>
                <a:cubicBezTo>
                  <a:pt x="72048" y="28201"/>
                  <a:pt x="71875" y="28281"/>
                  <a:pt x="71608" y="28331"/>
                </a:cubicBezTo>
                <a:cubicBezTo>
                  <a:pt x="70951" y="28302"/>
                  <a:pt x="70292" y="28281"/>
                  <a:pt x="69642" y="28258"/>
                </a:cubicBezTo>
                <a:cubicBezTo>
                  <a:pt x="69614" y="28251"/>
                  <a:pt x="69584" y="28244"/>
                  <a:pt x="69555" y="28237"/>
                </a:cubicBezTo>
                <a:cubicBezTo>
                  <a:pt x="69520" y="28244"/>
                  <a:pt x="69491" y="28251"/>
                  <a:pt x="69461" y="28258"/>
                </a:cubicBezTo>
                <a:cubicBezTo>
                  <a:pt x="68927" y="28237"/>
                  <a:pt x="68400" y="28229"/>
                  <a:pt x="67880" y="28215"/>
                </a:cubicBezTo>
                <a:cubicBezTo>
                  <a:pt x="67821" y="28208"/>
                  <a:pt x="67750" y="28194"/>
                  <a:pt x="67656" y="28185"/>
                </a:cubicBezTo>
                <a:cubicBezTo>
                  <a:pt x="67582" y="28197"/>
                  <a:pt x="67507" y="28199"/>
                  <a:pt x="67433" y="28199"/>
                </a:cubicBezTo>
                <a:cubicBezTo>
                  <a:pt x="67404" y="28199"/>
                  <a:pt x="67375" y="28199"/>
                  <a:pt x="67347" y="28199"/>
                </a:cubicBezTo>
                <a:cubicBezTo>
                  <a:pt x="67312" y="28199"/>
                  <a:pt x="67277" y="28199"/>
                  <a:pt x="67243" y="28201"/>
                </a:cubicBezTo>
                <a:cubicBezTo>
                  <a:pt x="65437" y="28167"/>
                  <a:pt x="63721" y="28156"/>
                  <a:pt x="62235" y="28156"/>
                </a:cubicBezTo>
                <a:cubicBezTo>
                  <a:pt x="59264" y="28156"/>
                  <a:pt x="57216" y="28201"/>
                  <a:pt x="57216" y="28201"/>
                </a:cubicBezTo>
                <a:cubicBezTo>
                  <a:pt x="57216" y="28201"/>
                  <a:pt x="47989" y="88"/>
                  <a:pt x="46276" y="1"/>
                </a:cubicBezTo>
                <a:cubicBezTo>
                  <a:pt x="46270" y="1"/>
                  <a:pt x="46265" y="1"/>
                  <a:pt x="46259" y="1"/>
                </a:cubicBezTo>
                <a:close/>
              </a:path>
            </a:pathLst>
          </a:custGeom>
          <a:solidFill>
            <a:srgbClr val="FB7329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380;p26">
            <a:extLst>
              <a:ext uri="{FF2B5EF4-FFF2-40B4-BE49-F238E27FC236}">
                <a16:creationId xmlns:a16="http://schemas.microsoft.com/office/drawing/2014/main" id="{CFE82637-FD3F-0A48-A7FC-4DAEA6DEA8A8}"/>
              </a:ext>
            </a:extLst>
          </p:cNvPr>
          <p:cNvSpPr/>
          <p:nvPr/>
        </p:nvSpPr>
        <p:spPr>
          <a:xfrm>
            <a:off x="129309" y="2060395"/>
            <a:ext cx="210878" cy="223284"/>
          </a:xfrm>
          <a:custGeom>
            <a:avLst/>
            <a:gdLst/>
            <a:ahLst/>
            <a:cxnLst/>
            <a:rect l="l" t="t" r="r" b="b"/>
            <a:pathLst>
              <a:path w="84397" h="89362" extrusionOk="0">
                <a:moveTo>
                  <a:pt x="27971" y="27120"/>
                </a:moveTo>
                <a:lnTo>
                  <a:pt x="27968" y="27124"/>
                </a:lnTo>
                <a:lnTo>
                  <a:pt x="27958" y="27146"/>
                </a:lnTo>
                <a:lnTo>
                  <a:pt x="27958" y="27146"/>
                </a:lnTo>
                <a:cubicBezTo>
                  <a:pt x="27962" y="27137"/>
                  <a:pt x="27966" y="27129"/>
                  <a:pt x="27971" y="27120"/>
                </a:cubicBezTo>
                <a:close/>
                <a:moveTo>
                  <a:pt x="27958" y="27146"/>
                </a:moveTo>
                <a:lnTo>
                  <a:pt x="27958" y="27146"/>
                </a:lnTo>
                <a:cubicBezTo>
                  <a:pt x="27954" y="27153"/>
                  <a:pt x="27951" y="27160"/>
                  <a:pt x="27947" y="27168"/>
                </a:cubicBezTo>
                <a:lnTo>
                  <a:pt x="27958" y="27146"/>
                </a:lnTo>
                <a:close/>
                <a:moveTo>
                  <a:pt x="15722" y="62548"/>
                </a:moveTo>
                <a:cubicBezTo>
                  <a:pt x="15721" y="62563"/>
                  <a:pt x="15719" y="62578"/>
                  <a:pt x="15718" y="62592"/>
                </a:cubicBezTo>
                <a:lnTo>
                  <a:pt x="15718" y="62592"/>
                </a:lnTo>
                <a:cubicBezTo>
                  <a:pt x="15720" y="62578"/>
                  <a:pt x="15721" y="62563"/>
                  <a:pt x="15722" y="62548"/>
                </a:cubicBezTo>
                <a:close/>
                <a:moveTo>
                  <a:pt x="52620" y="78385"/>
                </a:moveTo>
                <a:cubicBezTo>
                  <a:pt x="52938" y="78530"/>
                  <a:pt x="53292" y="78718"/>
                  <a:pt x="53645" y="78992"/>
                </a:cubicBezTo>
                <a:cubicBezTo>
                  <a:pt x="53357" y="78957"/>
                  <a:pt x="52995" y="78718"/>
                  <a:pt x="52620" y="78385"/>
                </a:cubicBezTo>
                <a:close/>
                <a:moveTo>
                  <a:pt x="56515" y="80929"/>
                </a:moveTo>
                <a:cubicBezTo>
                  <a:pt x="56517" y="80930"/>
                  <a:pt x="56520" y="80931"/>
                  <a:pt x="56522" y="80933"/>
                </a:cubicBezTo>
                <a:lnTo>
                  <a:pt x="56522" y="80933"/>
                </a:lnTo>
                <a:cubicBezTo>
                  <a:pt x="56520" y="80931"/>
                  <a:pt x="56517" y="80930"/>
                  <a:pt x="56515" y="80929"/>
                </a:cubicBezTo>
                <a:close/>
                <a:moveTo>
                  <a:pt x="29478" y="82996"/>
                </a:moveTo>
                <a:cubicBezTo>
                  <a:pt x="29194" y="83236"/>
                  <a:pt x="28661" y="83769"/>
                  <a:pt x="28327" y="83769"/>
                </a:cubicBezTo>
                <a:cubicBezTo>
                  <a:pt x="28320" y="83769"/>
                  <a:pt x="28314" y="83769"/>
                  <a:pt x="28308" y="83769"/>
                </a:cubicBezTo>
                <a:cubicBezTo>
                  <a:pt x="28502" y="83256"/>
                  <a:pt x="28871" y="83233"/>
                  <a:pt x="29478" y="82996"/>
                </a:cubicBezTo>
                <a:close/>
                <a:moveTo>
                  <a:pt x="46259" y="1"/>
                </a:moveTo>
                <a:cubicBezTo>
                  <a:pt x="45874" y="1"/>
                  <a:pt x="45172" y="719"/>
                  <a:pt x="44275" y="1931"/>
                </a:cubicBezTo>
                <a:cubicBezTo>
                  <a:pt x="43889" y="2126"/>
                  <a:pt x="43492" y="2342"/>
                  <a:pt x="43242" y="2342"/>
                </a:cubicBezTo>
                <a:cubicBezTo>
                  <a:pt x="43159" y="2342"/>
                  <a:pt x="43092" y="2318"/>
                  <a:pt x="43047" y="2262"/>
                </a:cubicBezTo>
                <a:cubicBezTo>
                  <a:pt x="42960" y="2624"/>
                  <a:pt x="42750" y="2964"/>
                  <a:pt x="42476" y="3302"/>
                </a:cubicBezTo>
                <a:cubicBezTo>
                  <a:pt x="42209" y="3649"/>
                  <a:pt x="41870" y="3996"/>
                  <a:pt x="41523" y="4379"/>
                </a:cubicBezTo>
                <a:cubicBezTo>
                  <a:pt x="40836" y="5139"/>
                  <a:pt x="40120" y="6020"/>
                  <a:pt x="39875" y="7176"/>
                </a:cubicBezTo>
                <a:cubicBezTo>
                  <a:pt x="39810" y="7240"/>
                  <a:pt x="39770" y="7266"/>
                  <a:pt x="39746" y="7266"/>
                </a:cubicBezTo>
                <a:cubicBezTo>
                  <a:pt x="39652" y="7266"/>
                  <a:pt x="39833" y="6847"/>
                  <a:pt x="39725" y="6847"/>
                </a:cubicBezTo>
                <a:cubicBezTo>
                  <a:pt x="39712" y="6847"/>
                  <a:pt x="39695" y="6853"/>
                  <a:pt x="39673" y="6866"/>
                </a:cubicBezTo>
                <a:cubicBezTo>
                  <a:pt x="39600" y="7487"/>
                  <a:pt x="39296" y="8100"/>
                  <a:pt x="38552" y="9134"/>
                </a:cubicBezTo>
                <a:lnTo>
                  <a:pt x="38568" y="8974"/>
                </a:lnTo>
                <a:lnTo>
                  <a:pt x="38568" y="8974"/>
                </a:lnTo>
                <a:cubicBezTo>
                  <a:pt x="37701" y="10521"/>
                  <a:pt x="37028" y="11598"/>
                  <a:pt x="36305" y="12709"/>
                </a:cubicBezTo>
                <a:cubicBezTo>
                  <a:pt x="35584" y="13823"/>
                  <a:pt x="34817" y="14979"/>
                  <a:pt x="33777" y="16677"/>
                </a:cubicBezTo>
                <a:lnTo>
                  <a:pt x="34190" y="16568"/>
                </a:lnTo>
                <a:lnTo>
                  <a:pt x="34190" y="16568"/>
                </a:lnTo>
                <a:cubicBezTo>
                  <a:pt x="33734" y="17298"/>
                  <a:pt x="33567" y="17407"/>
                  <a:pt x="33307" y="17724"/>
                </a:cubicBezTo>
                <a:cubicBezTo>
                  <a:pt x="33296" y="17886"/>
                  <a:pt x="33315" y="17952"/>
                  <a:pt x="33354" y="17952"/>
                </a:cubicBezTo>
                <a:cubicBezTo>
                  <a:pt x="33448" y="17952"/>
                  <a:pt x="33657" y="17581"/>
                  <a:pt x="33871" y="17211"/>
                </a:cubicBezTo>
                <a:cubicBezTo>
                  <a:pt x="34093" y="16833"/>
                  <a:pt x="34320" y="16449"/>
                  <a:pt x="34430" y="16449"/>
                </a:cubicBezTo>
                <a:cubicBezTo>
                  <a:pt x="34474" y="16449"/>
                  <a:pt x="34500" y="16509"/>
                  <a:pt x="34500" y="16654"/>
                </a:cubicBezTo>
                <a:cubicBezTo>
                  <a:pt x="33957" y="17010"/>
                  <a:pt x="33227" y="18331"/>
                  <a:pt x="32513" y="19611"/>
                </a:cubicBezTo>
                <a:cubicBezTo>
                  <a:pt x="31805" y="20889"/>
                  <a:pt x="31112" y="22125"/>
                  <a:pt x="30626" y="22298"/>
                </a:cubicBezTo>
                <a:cubicBezTo>
                  <a:pt x="30395" y="22723"/>
                  <a:pt x="30401" y="22812"/>
                  <a:pt x="30469" y="22812"/>
                </a:cubicBezTo>
                <a:cubicBezTo>
                  <a:pt x="30518" y="22812"/>
                  <a:pt x="30599" y="22766"/>
                  <a:pt x="30648" y="22766"/>
                </a:cubicBezTo>
                <a:cubicBezTo>
                  <a:pt x="30716" y="22766"/>
                  <a:pt x="30721" y="22855"/>
                  <a:pt x="30489" y="23280"/>
                </a:cubicBezTo>
                <a:lnTo>
                  <a:pt x="30158" y="23497"/>
                </a:lnTo>
                <a:lnTo>
                  <a:pt x="30215" y="23909"/>
                </a:lnTo>
                <a:cubicBezTo>
                  <a:pt x="29804" y="24597"/>
                  <a:pt x="29418" y="24881"/>
                  <a:pt x="29240" y="24881"/>
                </a:cubicBezTo>
                <a:cubicBezTo>
                  <a:pt x="29227" y="24881"/>
                  <a:pt x="29215" y="24880"/>
                  <a:pt x="29204" y="24877"/>
                </a:cubicBezTo>
                <a:cubicBezTo>
                  <a:pt x="29319" y="24704"/>
                  <a:pt x="29449" y="24327"/>
                  <a:pt x="29536" y="24126"/>
                </a:cubicBezTo>
                <a:lnTo>
                  <a:pt x="29536" y="24126"/>
                </a:lnTo>
                <a:cubicBezTo>
                  <a:pt x="29175" y="24567"/>
                  <a:pt x="28821" y="25274"/>
                  <a:pt x="28532" y="25910"/>
                </a:cubicBezTo>
                <a:cubicBezTo>
                  <a:pt x="28388" y="26228"/>
                  <a:pt x="28251" y="26524"/>
                  <a:pt x="28141" y="26764"/>
                </a:cubicBezTo>
                <a:cubicBezTo>
                  <a:pt x="28091" y="26885"/>
                  <a:pt x="28041" y="26987"/>
                  <a:pt x="27997" y="27074"/>
                </a:cubicBezTo>
                <a:cubicBezTo>
                  <a:pt x="27987" y="27091"/>
                  <a:pt x="27979" y="27106"/>
                  <a:pt x="27971" y="27120"/>
                </a:cubicBezTo>
                <a:lnTo>
                  <a:pt x="27971" y="27120"/>
                </a:lnTo>
                <a:lnTo>
                  <a:pt x="28055" y="26994"/>
                </a:lnTo>
                <a:lnTo>
                  <a:pt x="28228" y="26727"/>
                </a:lnTo>
                <a:lnTo>
                  <a:pt x="28575" y="26191"/>
                </a:lnTo>
                <a:lnTo>
                  <a:pt x="28575" y="26191"/>
                </a:lnTo>
                <a:cubicBezTo>
                  <a:pt x="28488" y="26380"/>
                  <a:pt x="28401" y="26568"/>
                  <a:pt x="28308" y="26764"/>
                </a:cubicBezTo>
                <a:cubicBezTo>
                  <a:pt x="28221" y="26937"/>
                  <a:pt x="28134" y="27117"/>
                  <a:pt x="28048" y="27298"/>
                </a:cubicBezTo>
                <a:cubicBezTo>
                  <a:pt x="27968" y="27464"/>
                  <a:pt x="27888" y="27644"/>
                  <a:pt x="27802" y="27818"/>
                </a:cubicBezTo>
                <a:cubicBezTo>
                  <a:pt x="27635" y="27825"/>
                  <a:pt x="27477" y="27839"/>
                  <a:pt x="27311" y="27847"/>
                </a:cubicBezTo>
                <a:cubicBezTo>
                  <a:pt x="26985" y="27868"/>
                  <a:pt x="26654" y="27882"/>
                  <a:pt x="26328" y="27905"/>
                </a:cubicBezTo>
                <a:cubicBezTo>
                  <a:pt x="25563" y="27948"/>
                  <a:pt x="24796" y="27998"/>
                  <a:pt x="24046" y="28055"/>
                </a:cubicBezTo>
                <a:cubicBezTo>
                  <a:pt x="22535" y="28172"/>
                  <a:pt x="21068" y="28331"/>
                  <a:pt x="19745" y="28576"/>
                </a:cubicBezTo>
                <a:lnTo>
                  <a:pt x="20021" y="28699"/>
                </a:lnTo>
                <a:cubicBezTo>
                  <a:pt x="18872" y="28902"/>
                  <a:pt x="18319" y="28933"/>
                  <a:pt x="17822" y="28933"/>
                </a:cubicBezTo>
                <a:cubicBezTo>
                  <a:pt x="17750" y="28933"/>
                  <a:pt x="17679" y="28932"/>
                  <a:pt x="17607" y="28931"/>
                </a:cubicBezTo>
                <a:cubicBezTo>
                  <a:pt x="17441" y="28927"/>
                  <a:pt x="17273" y="28922"/>
                  <a:pt x="17082" y="28922"/>
                </a:cubicBezTo>
                <a:cubicBezTo>
                  <a:pt x="16616" y="28922"/>
                  <a:pt x="16015" y="28951"/>
                  <a:pt x="14985" y="29089"/>
                </a:cubicBezTo>
                <a:lnTo>
                  <a:pt x="15093" y="29045"/>
                </a:lnTo>
                <a:lnTo>
                  <a:pt x="15093" y="29045"/>
                </a:lnTo>
                <a:cubicBezTo>
                  <a:pt x="14522" y="29241"/>
                  <a:pt x="13749" y="29392"/>
                  <a:pt x="12955" y="29458"/>
                </a:cubicBezTo>
                <a:cubicBezTo>
                  <a:pt x="13316" y="29335"/>
                  <a:pt x="12962" y="29292"/>
                  <a:pt x="12636" y="29241"/>
                </a:cubicBezTo>
                <a:cubicBezTo>
                  <a:pt x="12312" y="29198"/>
                  <a:pt x="12008" y="29139"/>
                  <a:pt x="12485" y="28995"/>
                </a:cubicBezTo>
                <a:lnTo>
                  <a:pt x="12485" y="28995"/>
                </a:lnTo>
                <a:cubicBezTo>
                  <a:pt x="11769" y="29148"/>
                  <a:pt x="11328" y="29248"/>
                  <a:pt x="11041" y="29321"/>
                </a:cubicBezTo>
                <a:cubicBezTo>
                  <a:pt x="10744" y="29399"/>
                  <a:pt x="10598" y="29451"/>
                  <a:pt x="10491" y="29508"/>
                </a:cubicBezTo>
                <a:cubicBezTo>
                  <a:pt x="10375" y="29566"/>
                  <a:pt x="10295" y="29632"/>
                  <a:pt x="10130" y="29725"/>
                </a:cubicBezTo>
                <a:cubicBezTo>
                  <a:pt x="9964" y="29819"/>
                  <a:pt x="9711" y="29942"/>
                  <a:pt x="9255" y="30136"/>
                </a:cubicBezTo>
                <a:lnTo>
                  <a:pt x="8793" y="29963"/>
                </a:lnTo>
                <a:cubicBezTo>
                  <a:pt x="8483" y="30115"/>
                  <a:pt x="8316" y="30216"/>
                  <a:pt x="8049" y="30318"/>
                </a:cubicBezTo>
                <a:cubicBezTo>
                  <a:pt x="7789" y="30419"/>
                  <a:pt x="7420" y="30519"/>
                  <a:pt x="6705" y="30665"/>
                </a:cubicBezTo>
                <a:cubicBezTo>
                  <a:pt x="7276" y="30469"/>
                  <a:pt x="7037" y="30419"/>
                  <a:pt x="6806" y="30353"/>
                </a:cubicBezTo>
                <a:cubicBezTo>
                  <a:pt x="6575" y="30296"/>
                  <a:pt x="6359" y="30223"/>
                  <a:pt x="7009" y="29985"/>
                </a:cubicBezTo>
                <a:cubicBezTo>
                  <a:pt x="6980" y="29985"/>
                  <a:pt x="6951" y="29985"/>
                  <a:pt x="6922" y="29985"/>
                </a:cubicBezTo>
                <a:cubicBezTo>
                  <a:pt x="6178" y="29985"/>
                  <a:pt x="5527" y="30070"/>
                  <a:pt x="4956" y="30195"/>
                </a:cubicBezTo>
                <a:cubicBezTo>
                  <a:pt x="4365" y="30325"/>
                  <a:pt x="3858" y="30492"/>
                  <a:pt x="3395" y="30656"/>
                </a:cubicBezTo>
                <a:cubicBezTo>
                  <a:pt x="3281" y="30700"/>
                  <a:pt x="3172" y="30743"/>
                  <a:pt x="3064" y="30779"/>
                </a:cubicBezTo>
                <a:cubicBezTo>
                  <a:pt x="3005" y="30802"/>
                  <a:pt x="2955" y="30823"/>
                  <a:pt x="2898" y="30838"/>
                </a:cubicBezTo>
                <a:cubicBezTo>
                  <a:pt x="2875" y="30852"/>
                  <a:pt x="2847" y="30859"/>
                  <a:pt x="2818" y="30866"/>
                </a:cubicBezTo>
                <a:cubicBezTo>
                  <a:pt x="2795" y="30882"/>
                  <a:pt x="2768" y="30889"/>
                  <a:pt x="2731" y="30903"/>
                </a:cubicBezTo>
                <a:cubicBezTo>
                  <a:pt x="2442" y="30996"/>
                  <a:pt x="2181" y="31090"/>
                  <a:pt x="1921" y="31177"/>
                </a:cubicBezTo>
                <a:cubicBezTo>
                  <a:pt x="1661" y="31256"/>
                  <a:pt x="1408" y="31336"/>
                  <a:pt x="1148" y="31416"/>
                </a:cubicBezTo>
                <a:cubicBezTo>
                  <a:pt x="888" y="31496"/>
                  <a:pt x="628" y="31575"/>
                  <a:pt x="354" y="31662"/>
                </a:cubicBezTo>
                <a:cubicBezTo>
                  <a:pt x="317" y="31712"/>
                  <a:pt x="297" y="31756"/>
                  <a:pt x="274" y="31799"/>
                </a:cubicBezTo>
                <a:cubicBezTo>
                  <a:pt x="253" y="31836"/>
                  <a:pt x="246" y="31870"/>
                  <a:pt x="231" y="31900"/>
                </a:cubicBezTo>
                <a:cubicBezTo>
                  <a:pt x="217" y="31966"/>
                  <a:pt x="210" y="32009"/>
                  <a:pt x="224" y="32037"/>
                </a:cubicBezTo>
                <a:cubicBezTo>
                  <a:pt x="233" y="32058"/>
                  <a:pt x="254" y="32068"/>
                  <a:pt x="282" y="32068"/>
                </a:cubicBezTo>
                <a:cubicBezTo>
                  <a:pt x="320" y="32068"/>
                  <a:pt x="372" y="32051"/>
                  <a:pt x="434" y="32023"/>
                </a:cubicBezTo>
                <a:cubicBezTo>
                  <a:pt x="463" y="32009"/>
                  <a:pt x="491" y="31993"/>
                  <a:pt x="527" y="31979"/>
                </a:cubicBezTo>
                <a:cubicBezTo>
                  <a:pt x="557" y="31966"/>
                  <a:pt x="593" y="31943"/>
                  <a:pt x="628" y="31929"/>
                </a:cubicBezTo>
                <a:cubicBezTo>
                  <a:pt x="671" y="31907"/>
                  <a:pt x="708" y="31886"/>
                  <a:pt x="751" y="31863"/>
                </a:cubicBezTo>
                <a:lnTo>
                  <a:pt x="881" y="31799"/>
                </a:lnTo>
                <a:cubicBezTo>
                  <a:pt x="1070" y="31705"/>
                  <a:pt x="1287" y="31603"/>
                  <a:pt x="1517" y="31510"/>
                </a:cubicBezTo>
                <a:cubicBezTo>
                  <a:pt x="1575" y="31489"/>
                  <a:pt x="1625" y="31459"/>
                  <a:pt x="1691" y="31437"/>
                </a:cubicBezTo>
                <a:lnTo>
                  <a:pt x="1864" y="31373"/>
                </a:lnTo>
                <a:cubicBezTo>
                  <a:pt x="1980" y="31336"/>
                  <a:pt x="2095" y="31293"/>
                  <a:pt x="2204" y="31256"/>
                </a:cubicBezTo>
                <a:cubicBezTo>
                  <a:pt x="2318" y="31220"/>
                  <a:pt x="2428" y="31185"/>
                  <a:pt x="2528" y="31156"/>
                </a:cubicBezTo>
                <a:cubicBezTo>
                  <a:pt x="2622" y="31126"/>
                  <a:pt x="2717" y="31099"/>
                  <a:pt x="2795" y="31076"/>
                </a:cubicBezTo>
                <a:cubicBezTo>
                  <a:pt x="2832" y="31069"/>
                  <a:pt x="2861" y="31062"/>
                  <a:pt x="2891" y="31047"/>
                </a:cubicBezTo>
                <a:cubicBezTo>
                  <a:pt x="2918" y="31047"/>
                  <a:pt x="2941" y="31040"/>
                  <a:pt x="2962" y="31033"/>
                </a:cubicBezTo>
                <a:cubicBezTo>
                  <a:pt x="3005" y="31026"/>
                  <a:pt x="3035" y="31019"/>
                  <a:pt x="3055" y="31019"/>
                </a:cubicBezTo>
                <a:cubicBezTo>
                  <a:pt x="3060" y="31018"/>
                  <a:pt x="3064" y="31017"/>
                  <a:pt x="3066" y="31017"/>
                </a:cubicBezTo>
                <a:cubicBezTo>
                  <a:pt x="3085" y="31017"/>
                  <a:pt x="3059" y="31038"/>
                  <a:pt x="2977" y="31076"/>
                </a:cubicBezTo>
                <a:cubicBezTo>
                  <a:pt x="3158" y="31083"/>
                  <a:pt x="3179" y="31133"/>
                  <a:pt x="3099" y="31213"/>
                </a:cubicBezTo>
                <a:cubicBezTo>
                  <a:pt x="3064" y="31249"/>
                  <a:pt x="2998" y="31293"/>
                  <a:pt x="2911" y="31343"/>
                </a:cubicBezTo>
                <a:cubicBezTo>
                  <a:pt x="2861" y="31373"/>
                  <a:pt x="2804" y="31402"/>
                  <a:pt x="2745" y="31430"/>
                </a:cubicBezTo>
                <a:cubicBezTo>
                  <a:pt x="2688" y="31459"/>
                  <a:pt x="2622" y="31496"/>
                  <a:pt x="2558" y="31523"/>
                </a:cubicBezTo>
                <a:cubicBezTo>
                  <a:pt x="2291" y="31653"/>
                  <a:pt x="1980" y="31799"/>
                  <a:pt x="1684" y="31950"/>
                </a:cubicBezTo>
                <a:cubicBezTo>
                  <a:pt x="1387" y="32103"/>
                  <a:pt x="1105" y="32260"/>
                  <a:pt x="881" y="32413"/>
                </a:cubicBezTo>
                <a:cubicBezTo>
                  <a:pt x="787" y="32477"/>
                  <a:pt x="701" y="32543"/>
                  <a:pt x="614" y="32616"/>
                </a:cubicBezTo>
                <a:cubicBezTo>
                  <a:pt x="520" y="32687"/>
                  <a:pt x="441" y="32767"/>
                  <a:pt x="361" y="32853"/>
                </a:cubicBezTo>
                <a:cubicBezTo>
                  <a:pt x="290" y="32947"/>
                  <a:pt x="238" y="33041"/>
                  <a:pt x="187" y="33143"/>
                </a:cubicBezTo>
                <a:cubicBezTo>
                  <a:pt x="167" y="33200"/>
                  <a:pt x="144" y="33250"/>
                  <a:pt x="123" y="33309"/>
                </a:cubicBezTo>
                <a:cubicBezTo>
                  <a:pt x="116" y="33330"/>
                  <a:pt x="108" y="33360"/>
                  <a:pt x="101" y="33387"/>
                </a:cubicBezTo>
                <a:cubicBezTo>
                  <a:pt x="87" y="33417"/>
                  <a:pt x="87" y="33446"/>
                  <a:pt x="73" y="33474"/>
                </a:cubicBezTo>
                <a:cubicBezTo>
                  <a:pt x="73" y="33490"/>
                  <a:pt x="64" y="33504"/>
                  <a:pt x="64" y="33526"/>
                </a:cubicBezTo>
                <a:cubicBezTo>
                  <a:pt x="57" y="33540"/>
                  <a:pt x="57" y="33554"/>
                  <a:pt x="57" y="33570"/>
                </a:cubicBezTo>
                <a:cubicBezTo>
                  <a:pt x="50" y="33597"/>
                  <a:pt x="43" y="33634"/>
                  <a:pt x="36" y="33663"/>
                </a:cubicBezTo>
                <a:cubicBezTo>
                  <a:pt x="30" y="33727"/>
                  <a:pt x="14" y="33793"/>
                  <a:pt x="14" y="33864"/>
                </a:cubicBezTo>
                <a:cubicBezTo>
                  <a:pt x="0" y="34010"/>
                  <a:pt x="0" y="34161"/>
                  <a:pt x="14" y="34334"/>
                </a:cubicBezTo>
                <a:cubicBezTo>
                  <a:pt x="14" y="34378"/>
                  <a:pt x="21" y="34421"/>
                  <a:pt x="30" y="34471"/>
                </a:cubicBezTo>
                <a:cubicBezTo>
                  <a:pt x="30" y="34515"/>
                  <a:pt x="43" y="34558"/>
                  <a:pt x="50" y="34610"/>
                </a:cubicBezTo>
                <a:cubicBezTo>
                  <a:pt x="50" y="34631"/>
                  <a:pt x="57" y="34653"/>
                  <a:pt x="57" y="34681"/>
                </a:cubicBezTo>
                <a:cubicBezTo>
                  <a:pt x="64" y="34704"/>
                  <a:pt x="73" y="34731"/>
                  <a:pt x="80" y="34754"/>
                </a:cubicBezTo>
                <a:cubicBezTo>
                  <a:pt x="87" y="34804"/>
                  <a:pt x="101" y="34854"/>
                  <a:pt x="108" y="34905"/>
                </a:cubicBezTo>
                <a:cubicBezTo>
                  <a:pt x="167" y="35115"/>
                  <a:pt x="238" y="35347"/>
                  <a:pt x="340" y="35591"/>
                </a:cubicBezTo>
                <a:cubicBezTo>
                  <a:pt x="368" y="35650"/>
                  <a:pt x="390" y="35714"/>
                  <a:pt x="420" y="35772"/>
                </a:cubicBezTo>
                <a:cubicBezTo>
                  <a:pt x="434" y="35808"/>
                  <a:pt x="447" y="35838"/>
                  <a:pt x="463" y="35874"/>
                </a:cubicBezTo>
                <a:cubicBezTo>
                  <a:pt x="477" y="35902"/>
                  <a:pt x="491" y="35931"/>
                  <a:pt x="506" y="35968"/>
                </a:cubicBezTo>
                <a:cubicBezTo>
                  <a:pt x="520" y="35997"/>
                  <a:pt x="534" y="36025"/>
                  <a:pt x="550" y="36061"/>
                </a:cubicBezTo>
                <a:cubicBezTo>
                  <a:pt x="564" y="36091"/>
                  <a:pt x="577" y="36118"/>
                  <a:pt x="593" y="36148"/>
                </a:cubicBezTo>
                <a:cubicBezTo>
                  <a:pt x="621" y="36198"/>
                  <a:pt x="643" y="36249"/>
                  <a:pt x="671" y="36301"/>
                </a:cubicBezTo>
                <a:cubicBezTo>
                  <a:pt x="766" y="36480"/>
                  <a:pt x="873" y="36674"/>
                  <a:pt x="996" y="36876"/>
                </a:cubicBezTo>
                <a:lnTo>
                  <a:pt x="996" y="36876"/>
                </a:lnTo>
                <a:cubicBezTo>
                  <a:pt x="888" y="36698"/>
                  <a:pt x="830" y="36697"/>
                  <a:pt x="708" y="36488"/>
                </a:cubicBezTo>
                <a:lnTo>
                  <a:pt x="708" y="36488"/>
                </a:lnTo>
                <a:cubicBezTo>
                  <a:pt x="888" y="36951"/>
                  <a:pt x="1191" y="37311"/>
                  <a:pt x="1503" y="37695"/>
                </a:cubicBezTo>
                <a:cubicBezTo>
                  <a:pt x="1814" y="38085"/>
                  <a:pt x="2124" y="38482"/>
                  <a:pt x="2355" y="39032"/>
                </a:cubicBezTo>
                <a:cubicBezTo>
                  <a:pt x="2702" y="39176"/>
                  <a:pt x="2911" y="39479"/>
                  <a:pt x="3107" y="39725"/>
                </a:cubicBezTo>
                <a:cubicBezTo>
                  <a:pt x="3272" y="39932"/>
                  <a:pt x="3421" y="40104"/>
                  <a:pt x="3616" y="40104"/>
                </a:cubicBezTo>
                <a:cubicBezTo>
                  <a:pt x="3652" y="40104"/>
                  <a:pt x="3689" y="40098"/>
                  <a:pt x="3728" y="40086"/>
                </a:cubicBezTo>
                <a:cubicBezTo>
                  <a:pt x="3244" y="39500"/>
                  <a:pt x="2761" y="38915"/>
                  <a:pt x="2291" y="38315"/>
                </a:cubicBezTo>
                <a:lnTo>
                  <a:pt x="2291" y="38315"/>
                </a:lnTo>
                <a:cubicBezTo>
                  <a:pt x="2717" y="38806"/>
                  <a:pt x="3229" y="39205"/>
                  <a:pt x="3772" y="39710"/>
                </a:cubicBezTo>
                <a:cubicBezTo>
                  <a:pt x="4306" y="40209"/>
                  <a:pt x="4869" y="40823"/>
                  <a:pt x="5412" y="41733"/>
                </a:cubicBezTo>
                <a:cubicBezTo>
                  <a:pt x="5223" y="41667"/>
                  <a:pt x="4732" y="41256"/>
                  <a:pt x="4415" y="40960"/>
                </a:cubicBezTo>
                <a:lnTo>
                  <a:pt x="4415" y="40960"/>
                </a:lnTo>
                <a:cubicBezTo>
                  <a:pt x="4675" y="41537"/>
                  <a:pt x="5216" y="41834"/>
                  <a:pt x="5499" y="42434"/>
                </a:cubicBezTo>
                <a:cubicBezTo>
                  <a:pt x="5480" y="42440"/>
                  <a:pt x="5460" y="42443"/>
                  <a:pt x="5440" y="42443"/>
                </a:cubicBezTo>
                <a:cubicBezTo>
                  <a:pt x="5179" y="42443"/>
                  <a:pt x="4759" y="41952"/>
                  <a:pt x="4269" y="41343"/>
                </a:cubicBezTo>
                <a:cubicBezTo>
                  <a:pt x="3742" y="40686"/>
                  <a:pt x="3151" y="39899"/>
                  <a:pt x="2587" y="39450"/>
                </a:cubicBezTo>
                <a:lnTo>
                  <a:pt x="2587" y="39450"/>
                </a:lnTo>
                <a:cubicBezTo>
                  <a:pt x="2695" y="39782"/>
                  <a:pt x="3165" y="40259"/>
                  <a:pt x="3498" y="40613"/>
                </a:cubicBezTo>
                <a:cubicBezTo>
                  <a:pt x="3774" y="40908"/>
                  <a:pt x="3956" y="41123"/>
                  <a:pt x="3761" y="41123"/>
                </a:cubicBezTo>
                <a:cubicBezTo>
                  <a:pt x="3723" y="41123"/>
                  <a:pt x="3669" y="41115"/>
                  <a:pt x="3598" y="41097"/>
                </a:cubicBezTo>
                <a:lnTo>
                  <a:pt x="3598" y="41097"/>
                </a:lnTo>
                <a:cubicBezTo>
                  <a:pt x="4176" y="41286"/>
                  <a:pt x="4538" y="41777"/>
                  <a:pt x="4935" y="42347"/>
                </a:cubicBezTo>
                <a:cubicBezTo>
                  <a:pt x="5332" y="42918"/>
                  <a:pt x="5766" y="43561"/>
                  <a:pt x="6503" y="44045"/>
                </a:cubicBezTo>
                <a:lnTo>
                  <a:pt x="6199" y="44147"/>
                </a:lnTo>
                <a:cubicBezTo>
                  <a:pt x="6402" y="44320"/>
                  <a:pt x="6863" y="44658"/>
                  <a:pt x="7167" y="45035"/>
                </a:cubicBezTo>
                <a:lnTo>
                  <a:pt x="6300" y="44601"/>
                </a:lnTo>
                <a:lnTo>
                  <a:pt x="6300" y="44601"/>
                </a:lnTo>
                <a:cubicBezTo>
                  <a:pt x="6863" y="45021"/>
                  <a:pt x="7217" y="45569"/>
                  <a:pt x="7564" y="46118"/>
                </a:cubicBezTo>
                <a:cubicBezTo>
                  <a:pt x="7904" y="46675"/>
                  <a:pt x="8237" y="47232"/>
                  <a:pt x="8720" y="47672"/>
                </a:cubicBezTo>
                <a:cubicBezTo>
                  <a:pt x="7840" y="46639"/>
                  <a:pt x="7817" y="46458"/>
                  <a:pt x="7933" y="46415"/>
                </a:cubicBezTo>
                <a:cubicBezTo>
                  <a:pt x="8056" y="46372"/>
                  <a:pt x="8323" y="46458"/>
                  <a:pt x="8034" y="45952"/>
                </a:cubicBezTo>
                <a:lnTo>
                  <a:pt x="8034" y="45952"/>
                </a:lnTo>
                <a:cubicBezTo>
                  <a:pt x="8648" y="46523"/>
                  <a:pt x="9003" y="46935"/>
                  <a:pt x="9211" y="47268"/>
                </a:cubicBezTo>
                <a:cubicBezTo>
                  <a:pt x="9428" y="47606"/>
                  <a:pt x="9515" y="47866"/>
                  <a:pt x="9594" y="48142"/>
                </a:cubicBezTo>
                <a:cubicBezTo>
                  <a:pt x="9761" y="48676"/>
                  <a:pt x="9934" y="49269"/>
                  <a:pt x="11119" y="50554"/>
                </a:cubicBezTo>
                <a:cubicBezTo>
                  <a:pt x="10809" y="50191"/>
                  <a:pt x="10384" y="49499"/>
                  <a:pt x="10536" y="49499"/>
                </a:cubicBezTo>
                <a:cubicBezTo>
                  <a:pt x="10572" y="49499"/>
                  <a:pt x="10638" y="49536"/>
                  <a:pt x="10744" y="49623"/>
                </a:cubicBezTo>
                <a:cubicBezTo>
                  <a:pt x="11162" y="50200"/>
                  <a:pt x="11698" y="50981"/>
                  <a:pt x="11864" y="51414"/>
                </a:cubicBezTo>
                <a:cubicBezTo>
                  <a:pt x="12364" y="51952"/>
                  <a:pt x="12567" y="52129"/>
                  <a:pt x="12626" y="52129"/>
                </a:cubicBezTo>
                <a:cubicBezTo>
                  <a:pt x="12742" y="52129"/>
                  <a:pt x="12323" y="51468"/>
                  <a:pt x="12473" y="51468"/>
                </a:cubicBezTo>
                <a:cubicBezTo>
                  <a:pt x="12509" y="51468"/>
                  <a:pt x="12575" y="51505"/>
                  <a:pt x="12688" y="51594"/>
                </a:cubicBezTo>
                <a:cubicBezTo>
                  <a:pt x="12969" y="52470"/>
                  <a:pt x="13598" y="52404"/>
                  <a:pt x="14406" y="53134"/>
                </a:cubicBezTo>
                <a:lnTo>
                  <a:pt x="14183" y="53344"/>
                </a:lnTo>
                <a:cubicBezTo>
                  <a:pt x="15050" y="54464"/>
                  <a:pt x="15296" y="54492"/>
                  <a:pt x="15513" y="54499"/>
                </a:cubicBezTo>
                <a:cubicBezTo>
                  <a:pt x="15729" y="54515"/>
                  <a:pt x="15917" y="54499"/>
                  <a:pt x="16683" y="55519"/>
                </a:cubicBezTo>
                <a:lnTo>
                  <a:pt x="15650" y="55005"/>
                </a:lnTo>
                <a:lnTo>
                  <a:pt x="16617" y="55916"/>
                </a:lnTo>
                <a:lnTo>
                  <a:pt x="16177" y="55945"/>
                </a:lnTo>
                <a:cubicBezTo>
                  <a:pt x="16400" y="56118"/>
                  <a:pt x="16589" y="56269"/>
                  <a:pt x="16754" y="56415"/>
                </a:cubicBezTo>
                <a:cubicBezTo>
                  <a:pt x="16841" y="56486"/>
                  <a:pt x="16921" y="56552"/>
                  <a:pt x="16993" y="56623"/>
                </a:cubicBezTo>
                <a:cubicBezTo>
                  <a:pt x="17007" y="56639"/>
                  <a:pt x="17030" y="56653"/>
                  <a:pt x="17044" y="56666"/>
                </a:cubicBezTo>
                <a:lnTo>
                  <a:pt x="17073" y="56696"/>
                </a:lnTo>
                <a:cubicBezTo>
                  <a:pt x="17080" y="56703"/>
                  <a:pt x="17080" y="56703"/>
                  <a:pt x="17087" y="56703"/>
                </a:cubicBezTo>
                <a:cubicBezTo>
                  <a:pt x="17101" y="56718"/>
                  <a:pt x="17117" y="56732"/>
                  <a:pt x="17130" y="56739"/>
                </a:cubicBezTo>
                <a:cubicBezTo>
                  <a:pt x="17247" y="56840"/>
                  <a:pt x="17340" y="56956"/>
                  <a:pt x="17420" y="57086"/>
                </a:cubicBezTo>
                <a:cubicBezTo>
                  <a:pt x="17384" y="57180"/>
                  <a:pt x="17333" y="57289"/>
                  <a:pt x="17283" y="57403"/>
                </a:cubicBezTo>
                <a:cubicBezTo>
                  <a:pt x="17330" y="57384"/>
                  <a:pt x="17380" y="57372"/>
                  <a:pt x="17429" y="57372"/>
                </a:cubicBezTo>
                <a:cubicBezTo>
                  <a:pt x="17507" y="57372"/>
                  <a:pt x="17583" y="57403"/>
                  <a:pt x="17637" y="57483"/>
                </a:cubicBezTo>
                <a:cubicBezTo>
                  <a:pt x="17658" y="57520"/>
                  <a:pt x="17673" y="57563"/>
                  <a:pt x="17687" y="57613"/>
                </a:cubicBezTo>
                <a:cubicBezTo>
                  <a:pt x="17687" y="57620"/>
                  <a:pt x="17694" y="57636"/>
                  <a:pt x="17694" y="57650"/>
                </a:cubicBezTo>
                <a:cubicBezTo>
                  <a:pt x="17694" y="57657"/>
                  <a:pt x="17701" y="57663"/>
                  <a:pt x="17701" y="57672"/>
                </a:cubicBezTo>
                <a:lnTo>
                  <a:pt x="17701" y="57686"/>
                </a:lnTo>
                <a:lnTo>
                  <a:pt x="17701" y="57700"/>
                </a:lnTo>
                <a:cubicBezTo>
                  <a:pt x="17701" y="57750"/>
                  <a:pt x="17701" y="57802"/>
                  <a:pt x="17694" y="57859"/>
                </a:cubicBezTo>
                <a:cubicBezTo>
                  <a:pt x="17680" y="58083"/>
                  <a:pt x="17644" y="58343"/>
                  <a:pt x="17578" y="58647"/>
                </a:cubicBezTo>
                <a:cubicBezTo>
                  <a:pt x="17471" y="58878"/>
                  <a:pt x="17411" y="58930"/>
                  <a:pt x="17371" y="58930"/>
                </a:cubicBezTo>
                <a:cubicBezTo>
                  <a:pt x="17338" y="58930"/>
                  <a:pt x="17319" y="58896"/>
                  <a:pt x="17299" y="58896"/>
                </a:cubicBezTo>
                <a:cubicBezTo>
                  <a:pt x="17257" y="58896"/>
                  <a:pt x="17211" y="59033"/>
                  <a:pt x="17044" y="59854"/>
                </a:cubicBezTo>
                <a:cubicBezTo>
                  <a:pt x="16950" y="59427"/>
                  <a:pt x="16813" y="58943"/>
                  <a:pt x="17260" y="58257"/>
                </a:cubicBezTo>
                <a:cubicBezTo>
                  <a:pt x="17181" y="58156"/>
                  <a:pt x="17160" y="57823"/>
                  <a:pt x="17080" y="57722"/>
                </a:cubicBezTo>
                <a:cubicBezTo>
                  <a:pt x="16667" y="58574"/>
                  <a:pt x="16517" y="59961"/>
                  <a:pt x="16380" y="60590"/>
                </a:cubicBezTo>
                <a:cubicBezTo>
                  <a:pt x="16444" y="60351"/>
                  <a:pt x="16530" y="60070"/>
                  <a:pt x="16603" y="59933"/>
                </a:cubicBezTo>
                <a:lnTo>
                  <a:pt x="16603" y="59933"/>
                </a:lnTo>
                <a:cubicBezTo>
                  <a:pt x="16553" y="60800"/>
                  <a:pt x="16510" y="61667"/>
                  <a:pt x="16466" y="62527"/>
                </a:cubicBezTo>
                <a:cubicBezTo>
                  <a:pt x="16405" y="62645"/>
                  <a:pt x="16360" y="62693"/>
                  <a:pt x="16326" y="62693"/>
                </a:cubicBezTo>
                <a:cubicBezTo>
                  <a:pt x="16254" y="62693"/>
                  <a:pt x="16238" y="62466"/>
                  <a:pt x="16227" y="62238"/>
                </a:cubicBezTo>
                <a:cubicBezTo>
                  <a:pt x="16147" y="62751"/>
                  <a:pt x="16206" y="63134"/>
                  <a:pt x="16076" y="63892"/>
                </a:cubicBezTo>
                <a:cubicBezTo>
                  <a:pt x="15876" y="63649"/>
                  <a:pt x="15620" y="63639"/>
                  <a:pt x="15718" y="62592"/>
                </a:cubicBezTo>
                <a:lnTo>
                  <a:pt x="15718" y="62592"/>
                </a:lnTo>
                <a:cubicBezTo>
                  <a:pt x="15640" y="63401"/>
                  <a:pt x="15561" y="64203"/>
                  <a:pt x="15483" y="65005"/>
                </a:cubicBezTo>
                <a:cubicBezTo>
                  <a:pt x="15365" y="65124"/>
                  <a:pt x="15048" y="65915"/>
                  <a:pt x="14944" y="65915"/>
                </a:cubicBezTo>
                <a:cubicBezTo>
                  <a:pt x="14928" y="65915"/>
                  <a:pt x="14917" y="65895"/>
                  <a:pt x="14913" y="65850"/>
                </a:cubicBezTo>
                <a:cubicBezTo>
                  <a:pt x="14710" y="66500"/>
                  <a:pt x="14666" y="67346"/>
                  <a:pt x="14609" y="68241"/>
                </a:cubicBezTo>
                <a:cubicBezTo>
                  <a:pt x="14552" y="69137"/>
                  <a:pt x="14486" y="70084"/>
                  <a:pt x="14226" y="70958"/>
                </a:cubicBezTo>
                <a:cubicBezTo>
                  <a:pt x="14262" y="71059"/>
                  <a:pt x="14269" y="71255"/>
                  <a:pt x="14240" y="71638"/>
                </a:cubicBezTo>
                <a:cubicBezTo>
                  <a:pt x="14066" y="72468"/>
                  <a:pt x="13843" y="73242"/>
                  <a:pt x="13662" y="74065"/>
                </a:cubicBezTo>
                <a:cubicBezTo>
                  <a:pt x="13489" y="74889"/>
                  <a:pt x="13366" y="75770"/>
                  <a:pt x="13395" y="76796"/>
                </a:cubicBezTo>
                <a:cubicBezTo>
                  <a:pt x="13192" y="77157"/>
                  <a:pt x="12998" y="77518"/>
                  <a:pt x="12802" y="77880"/>
                </a:cubicBezTo>
                <a:cubicBezTo>
                  <a:pt x="12779" y="78247"/>
                  <a:pt x="12806" y="78367"/>
                  <a:pt x="12859" y="78367"/>
                </a:cubicBezTo>
                <a:cubicBezTo>
                  <a:pt x="12922" y="78367"/>
                  <a:pt x="13023" y="78197"/>
                  <a:pt x="13121" y="78068"/>
                </a:cubicBezTo>
                <a:cubicBezTo>
                  <a:pt x="13180" y="77989"/>
                  <a:pt x="13242" y="77924"/>
                  <a:pt x="13291" y="77924"/>
                </a:cubicBezTo>
                <a:cubicBezTo>
                  <a:pt x="13315" y="77924"/>
                  <a:pt x="13336" y="77939"/>
                  <a:pt x="13352" y="77974"/>
                </a:cubicBezTo>
                <a:cubicBezTo>
                  <a:pt x="13409" y="78081"/>
                  <a:pt x="13432" y="78394"/>
                  <a:pt x="13395" y="79051"/>
                </a:cubicBezTo>
                <a:cubicBezTo>
                  <a:pt x="13381" y="79521"/>
                  <a:pt x="13345" y="79802"/>
                  <a:pt x="13302" y="79961"/>
                </a:cubicBezTo>
                <a:cubicBezTo>
                  <a:pt x="13251" y="80119"/>
                  <a:pt x="13192" y="80162"/>
                  <a:pt x="13128" y="80171"/>
                </a:cubicBezTo>
                <a:cubicBezTo>
                  <a:pt x="13125" y="80171"/>
                  <a:pt x="13122" y="80171"/>
                  <a:pt x="13119" y="80171"/>
                </a:cubicBezTo>
                <a:cubicBezTo>
                  <a:pt x="13061" y="80171"/>
                  <a:pt x="12999" y="80144"/>
                  <a:pt x="12940" y="80144"/>
                </a:cubicBezTo>
                <a:cubicBezTo>
                  <a:pt x="12869" y="80144"/>
                  <a:pt x="12802" y="80184"/>
                  <a:pt x="12752" y="80358"/>
                </a:cubicBezTo>
                <a:cubicBezTo>
                  <a:pt x="12825" y="80842"/>
                  <a:pt x="12939" y="81499"/>
                  <a:pt x="12998" y="82259"/>
                </a:cubicBezTo>
                <a:cubicBezTo>
                  <a:pt x="13026" y="82633"/>
                  <a:pt x="13042" y="83039"/>
                  <a:pt x="13035" y="83465"/>
                </a:cubicBezTo>
                <a:cubicBezTo>
                  <a:pt x="13026" y="83674"/>
                  <a:pt x="13012" y="83890"/>
                  <a:pt x="12998" y="84116"/>
                </a:cubicBezTo>
                <a:cubicBezTo>
                  <a:pt x="12983" y="84230"/>
                  <a:pt x="12976" y="84339"/>
                  <a:pt x="12962" y="84454"/>
                </a:cubicBezTo>
                <a:cubicBezTo>
                  <a:pt x="12948" y="84570"/>
                  <a:pt x="12932" y="84686"/>
                  <a:pt x="12918" y="84801"/>
                </a:cubicBezTo>
                <a:cubicBezTo>
                  <a:pt x="12861" y="84497"/>
                  <a:pt x="12846" y="84223"/>
                  <a:pt x="12846" y="83963"/>
                </a:cubicBezTo>
                <a:cubicBezTo>
                  <a:pt x="12846" y="83696"/>
                  <a:pt x="12861" y="83443"/>
                  <a:pt x="12846" y="83162"/>
                </a:cubicBezTo>
                <a:cubicBezTo>
                  <a:pt x="12802" y="83393"/>
                  <a:pt x="12759" y="83616"/>
                  <a:pt x="12716" y="83847"/>
                </a:cubicBezTo>
                <a:cubicBezTo>
                  <a:pt x="12679" y="84086"/>
                  <a:pt x="12644" y="84317"/>
                  <a:pt x="12608" y="84563"/>
                </a:cubicBezTo>
                <a:cubicBezTo>
                  <a:pt x="12492" y="84130"/>
                  <a:pt x="12419" y="83732"/>
                  <a:pt x="12376" y="83407"/>
                </a:cubicBezTo>
                <a:cubicBezTo>
                  <a:pt x="12332" y="83075"/>
                  <a:pt x="12312" y="82807"/>
                  <a:pt x="12289" y="82633"/>
                </a:cubicBezTo>
                <a:cubicBezTo>
                  <a:pt x="12272" y="82489"/>
                  <a:pt x="12249" y="82405"/>
                  <a:pt x="12217" y="82405"/>
                </a:cubicBezTo>
                <a:cubicBezTo>
                  <a:pt x="12210" y="82405"/>
                  <a:pt x="12203" y="82409"/>
                  <a:pt x="12195" y="82416"/>
                </a:cubicBezTo>
                <a:cubicBezTo>
                  <a:pt x="12152" y="82460"/>
                  <a:pt x="12088" y="82619"/>
                  <a:pt x="11994" y="82945"/>
                </a:cubicBezTo>
                <a:cubicBezTo>
                  <a:pt x="12159" y="82989"/>
                  <a:pt x="12261" y="83226"/>
                  <a:pt x="12325" y="83580"/>
                </a:cubicBezTo>
                <a:cubicBezTo>
                  <a:pt x="12391" y="83934"/>
                  <a:pt x="12419" y="84410"/>
                  <a:pt x="12471" y="84953"/>
                </a:cubicBezTo>
                <a:cubicBezTo>
                  <a:pt x="12478" y="85026"/>
                  <a:pt x="12485" y="85090"/>
                  <a:pt x="12485" y="85163"/>
                </a:cubicBezTo>
                <a:cubicBezTo>
                  <a:pt x="12499" y="85234"/>
                  <a:pt x="12506" y="85314"/>
                  <a:pt x="12514" y="85387"/>
                </a:cubicBezTo>
                <a:cubicBezTo>
                  <a:pt x="12514" y="85444"/>
                  <a:pt x="12521" y="85503"/>
                  <a:pt x="12528" y="85553"/>
                </a:cubicBezTo>
                <a:cubicBezTo>
                  <a:pt x="12535" y="85610"/>
                  <a:pt x="12542" y="85661"/>
                  <a:pt x="12549" y="85720"/>
                </a:cubicBezTo>
                <a:lnTo>
                  <a:pt x="12565" y="85798"/>
                </a:lnTo>
                <a:lnTo>
                  <a:pt x="12572" y="85884"/>
                </a:lnTo>
                <a:lnTo>
                  <a:pt x="12601" y="86044"/>
                </a:lnTo>
                <a:cubicBezTo>
                  <a:pt x="12672" y="86484"/>
                  <a:pt x="12775" y="86911"/>
                  <a:pt x="12918" y="87294"/>
                </a:cubicBezTo>
                <a:cubicBezTo>
                  <a:pt x="13069" y="87677"/>
                  <a:pt x="13258" y="88017"/>
                  <a:pt x="13475" y="88284"/>
                </a:cubicBezTo>
                <a:cubicBezTo>
                  <a:pt x="13503" y="88321"/>
                  <a:pt x="13525" y="88348"/>
                  <a:pt x="13555" y="88385"/>
                </a:cubicBezTo>
                <a:cubicBezTo>
                  <a:pt x="13583" y="88414"/>
                  <a:pt x="13612" y="88442"/>
                  <a:pt x="13642" y="88478"/>
                </a:cubicBezTo>
                <a:cubicBezTo>
                  <a:pt x="13655" y="88494"/>
                  <a:pt x="13669" y="88508"/>
                  <a:pt x="13685" y="88522"/>
                </a:cubicBezTo>
                <a:cubicBezTo>
                  <a:pt x="13699" y="88537"/>
                  <a:pt x="13713" y="88551"/>
                  <a:pt x="13728" y="88558"/>
                </a:cubicBezTo>
                <a:cubicBezTo>
                  <a:pt x="13756" y="88588"/>
                  <a:pt x="13785" y="88615"/>
                  <a:pt x="13815" y="88645"/>
                </a:cubicBezTo>
                <a:cubicBezTo>
                  <a:pt x="13936" y="88746"/>
                  <a:pt x="14059" y="88825"/>
                  <a:pt x="14183" y="88898"/>
                </a:cubicBezTo>
                <a:cubicBezTo>
                  <a:pt x="14248" y="88928"/>
                  <a:pt x="14313" y="88962"/>
                  <a:pt x="14379" y="88985"/>
                </a:cubicBezTo>
                <a:cubicBezTo>
                  <a:pt x="14406" y="88999"/>
                  <a:pt x="14443" y="89014"/>
                  <a:pt x="14472" y="89028"/>
                </a:cubicBezTo>
                <a:cubicBezTo>
                  <a:pt x="14500" y="89035"/>
                  <a:pt x="14536" y="89042"/>
                  <a:pt x="14566" y="89049"/>
                </a:cubicBezTo>
                <a:cubicBezTo>
                  <a:pt x="14623" y="89071"/>
                  <a:pt x="14682" y="89078"/>
                  <a:pt x="14732" y="89092"/>
                </a:cubicBezTo>
                <a:cubicBezTo>
                  <a:pt x="14760" y="89092"/>
                  <a:pt x="14789" y="89101"/>
                  <a:pt x="14812" y="89101"/>
                </a:cubicBezTo>
                <a:cubicBezTo>
                  <a:pt x="14840" y="89101"/>
                  <a:pt x="14862" y="89108"/>
                  <a:pt x="14890" y="89108"/>
                </a:cubicBezTo>
                <a:cubicBezTo>
                  <a:pt x="14933" y="89108"/>
                  <a:pt x="14977" y="89108"/>
                  <a:pt x="15020" y="89101"/>
                </a:cubicBezTo>
                <a:cubicBezTo>
                  <a:pt x="15063" y="89092"/>
                  <a:pt x="15100" y="89085"/>
                  <a:pt x="15129" y="89078"/>
                </a:cubicBezTo>
                <a:cubicBezTo>
                  <a:pt x="15166" y="89065"/>
                  <a:pt x="15194" y="89049"/>
                  <a:pt x="15216" y="89035"/>
                </a:cubicBezTo>
                <a:cubicBezTo>
                  <a:pt x="15237" y="89021"/>
                  <a:pt x="15259" y="89006"/>
                  <a:pt x="15273" y="88985"/>
                </a:cubicBezTo>
                <a:cubicBezTo>
                  <a:pt x="15469" y="89065"/>
                  <a:pt x="15679" y="89115"/>
                  <a:pt x="15887" y="89158"/>
                </a:cubicBezTo>
                <a:cubicBezTo>
                  <a:pt x="15939" y="89165"/>
                  <a:pt x="15996" y="89179"/>
                  <a:pt x="16047" y="89188"/>
                </a:cubicBezTo>
                <a:lnTo>
                  <a:pt x="16213" y="89208"/>
                </a:lnTo>
                <a:cubicBezTo>
                  <a:pt x="16270" y="89215"/>
                  <a:pt x="16329" y="89215"/>
                  <a:pt x="16380" y="89222"/>
                </a:cubicBezTo>
                <a:cubicBezTo>
                  <a:pt x="16437" y="89222"/>
                  <a:pt x="16494" y="89231"/>
                  <a:pt x="16553" y="89231"/>
                </a:cubicBezTo>
                <a:cubicBezTo>
                  <a:pt x="16503" y="89238"/>
                  <a:pt x="16459" y="89238"/>
                  <a:pt x="16416" y="89238"/>
                </a:cubicBezTo>
                <a:cubicBezTo>
                  <a:pt x="16380" y="89245"/>
                  <a:pt x="16343" y="89245"/>
                  <a:pt x="16307" y="89252"/>
                </a:cubicBezTo>
                <a:cubicBezTo>
                  <a:pt x="16234" y="89259"/>
                  <a:pt x="16177" y="89266"/>
                  <a:pt x="16119" y="89274"/>
                </a:cubicBezTo>
                <a:cubicBezTo>
                  <a:pt x="16052" y="89278"/>
                  <a:pt x="15985" y="89282"/>
                  <a:pt x="15905" y="89282"/>
                </a:cubicBezTo>
                <a:cubicBezTo>
                  <a:pt x="15845" y="89282"/>
                  <a:pt x="15779" y="89280"/>
                  <a:pt x="15700" y="89274"/>
                </a:cubicBezTo>
                <a:lnTo>
                  <a:pt x="15700" y="89274"/>
                </a:lnTo>
                <a:cubicBezTo>
                  <a:pt x="15859" y="89309"/>
                  <a:pt x="16010" y="89339"/>
                  <a:pt x="16147" y="89345"/>
                </a:cubicBezTo>
                <a:cubicBezTo>
                  <a:pt x="16220" y="89361"/>
                  <a:pt x="16293" y="89361"/>
                  <a:pt x="16357" y="89361"/>
                </a:cubicBezTo>
                <a:lnTo>
                  <a:pt x="16553" y="89361"/>
                </a:lnTo>
                <a:cubicBezTo>
                  <a:pt x="16617" y="89352"/>
                  <a:pt x="16683" y="89352"/>
                  <a:pt x="16740" y="89345"/>
                </a:cubicBezTo>
                <a:cubicBezTo>
                  <a:pt x="16797" y="89339"/>
                  <a:pt x="16856" y="89332"/>
                  <a:pt x="16907" y="89318"/>
                </a:cubicBezTo>
                <a:cubicBezTo>
                  <a:pt x="16964" y="89309"/>
                  <a:pt x="17014" y="89302"/>
                  <a:pt x="17066" y="89288"/>
                </a:cubicBezTo>
                <a:cubicBezTo>
                  <a:pt x="17117" y="89281"/>
                  <a:pt x="17167" y="89266"/>
                  <a:pt x="17217" y="89252"/>
                </a:cubicBezTo>
                <a:cubicBezTo>
                  <a:pt x="17260" y="89238"/>
                  <a:pt x="17311" y="89222"/>
                  <a:pt x="17354" y="89208"/>
                </a:cubicBezTo>
                <a:cubicBezTo>
                  <a:pt x="17397" y="89195"/>
                  <a:pt x="17441" y="89172"/>
                  <a:pt x="17477" y="89158"/>
                </a:cubicBezTo>
                <a:cubicBezTo>
                  <a:pt x="17564" y="89122"/>
                  <a:pt x="17637" y="89092"/>
                  <a:pt x="17708" y="89049"/>
                </a:cubicBezTo>
                <a:cubicBezTo>
                  <a:pt x="17788" y="89014"/>
                  <a:pt x="17853" y="88971"/>
                  <a:pt x="17918" y="88935"/>
                </a:cubicBezTo>
                <a:cubicBezTo>
                  <a:pt x="17954" y="88912"/>
                  <a:pt x="17990" y="88891"/>
                  <a:pt x="18020" y="88869"/>
                </a:cubicBezTo>
                <a:lnTo>
                  <a:pt x="18041" y="88855"/>
                </a:lnTo>
                <a:cubicBezTo>
                  <a:pt x="18048" y="88848"/>
                  <a:pt x="18055" y="88848"/>
                  <a:pt x="18055" y="88841"/>
                </a:cubicBezTo>
                <a:cubicBezTo>
                  <a:pt x="18070" y="88832"/>
                  <a:pt x="18077" y="88825"/>
                  <a:pt x="18091" y="88811"/>
                </a:cubicBezTo>
                <a:cubicBezTo>
                  <a:pt x="18264" y="88667"/>
                  <a:pt x="18445" y="88501"/>
                  <a:pt x="18714" y="88328"/>
                </a:cubicBezTo>
                <a:cubicBezTo>
                  <a:pt x="18981" y="88161"/>
                  <a:pt x="19334" y="87988"/>
                  <a:pt x="19861" y="87807"/>
                </a:cubicBezTo>
                <a:cubicBezTo>
                  <a:pt x="20231" y="87691"/>
                  <a:pt x="20548" y="87605"/>
                  <a:pt x="20722" y="87591"/>
                </a:cubicBezTo>
                <a:cubicBezTo>
                  <a:pt x="20748" y="87587"/>
                  <a:pt x="20770" y="87586"/>
                  <a:pt x="20790" y="87586"/>
                </a:cubicBezTo>
                <a:cubicBezTo>
                  <a:pt x="20898" y="87586"/>
                  <a:pt x="20891" y="87641"/>
                  <a:pt x="20699" y="87771"/>
                </a:cubicBezTo>
                <a:cubicBezTo>
                  <a:pt x="21198" y="87474"/>
                  <a:pt x="21682" y="87178"/>
                  <a:pt x="22166" y="86868"/>
                </a:cubicBezTo>
                <a:cubicBezTo>
                  <a:pt x="22302" y="86806"/>
                  <a:pt x="22393" y="86780"/>
                  <a:pt x="22440" y="86780"/>
                </a:cubicBezTo>
                <a:cubicBezTo>
                  <a:pt x="22471" y="86780"/>
                  <a:pt x="22482" y="86791"/>
                  <a:pt x="22476" y="86810"/>
                </a:cubicBezTo>
                <a:cubicBezTo>
                  <a:pt x="22476" y="86838"/>
                  <a:pt x="22426" y="86881"/>
                  <a:pt x="22339" y="86940"/>
                </a:cubicBezTo>
                <a:cubicBezTo>
                  <a:pt x="23033" y="86578"/>
                  <a:pt x="23720" y="86210"/>
                  <a:pt x="24392" y="85834"/>
                </a:cubicBezTo>
                <a:lnTo>
                  <a:pt x="24392" y="85834"/>
                </a:lnTo>
                <a:lnTo>
                  <a:pt x="24384" y="85864"/>
                </a:lnTo>
                <a:cubicBezTo>
                  <a:pt x="24644" y="85574"/>
                  <a:pt x="25273" y="84997"/>
                  <a:pt x="25584" y="84730"/>
                </a:cubicBezTo>
                <a:cubicBezTo>
                  <a:pt x="25703" y="84691"/>
                  <a:pt x="25768" y="84676"/>
                  <a:pt x="25798" y="84676"/>
                </a:cubicBezTo>
                <a:cubicBezTo>
                  <a:pt x="25923" y="84676"/>
                  <a:pt x="25383" y="84963"/>
                  <a:pt x="25540" y="84974"/>
                </a:cubicBezTo>
                <a:cubicBezTo>
                  <a:pt x="25924" y="84693"/>
                  <a:pt x="26300" y="84404"/>
                  <a:pt x="26674" y="84107"/>
                </a:cubicBezTo>
                <a:cubicBezTo>
                  <a:pt x="26706" y="84102"/>
                  <a:pt x="26734" y="84100"/>
                  <a:pt x="26758" y="84100"/>
                </a:cubicBezTo>
                <a:cubicBezTo>
                  <a:pt x="27185" y="84100"/>
                  <a:pt x="26325" y="84810"/>
                  <a:pt x="25497" y="85227"/>
                </a:cubicBezTo>
                <a:cubicBezTo>
                  <a:pt x="25599" y="85236"/>
                  <a:pt x="25693" y="85240"/>
                  <a:pt x="25778" y="85240"/>
                </a:cubicBezTo>
                <a:cubicBezTo>
                  <a:pt x="26347" y="85240"/>
                  <a:pt x="26565" y="85055"/>
                  <a:pt x="26891" y="84773"/>
                </a:cubicBezTo>
                <a:cubicBezTo>
                  <a:pt x="27267" y="84454"/>
                  <a:pt x="27781" y="84000"/>
                  <a:pt x="29138" y="83500"/>
                </a:cubicBezTo>
                <a:lnTo>
                  <a:pt x="29138" y="83500"/>
                </a:lnTo>
                <a:cubicBezTo>
                  <a:pt x="28771" y="83753"/>
                  <a:pt x="28408" y="84006"/>
                  <a:pt x="28041" y="84260"/>
                </a:cubicBezTo>
                <a:cubicBezTo>
                  <a:pt x="28532" y="84260"/>
                  <a:pt x="28988" y="84086"/>
                  <a:pt x="29492" y="83856"/>
                </a:cubicBezTo>
                <a:cubicBezTo>
                  <a:pt x="29999" y="83623"/>
                  <a:pt x="30569" y="83327"/>
                  <a:pt x="31292" y="83067"/>
                </a:cubicBezTo>
                <a:lnTo>
                  <a:pt x="31292" y="83067"/>
                </a:lnTo>
                <a:cubicBezTo>
                  <a:pt x="31096" y="83089"/>
                  <a:pt x="30352" y="83313"/>
                  <a:pt x="29803" y="83407"/>
                </a:cubicBezTo>
                <a:cubicBezTo>
                  <a:pt x="29658" y="83429"/>
                  <a:pt x="29528" y="83444"/>
                  <a:pt x="29426" y="83444"/>
                </a:cubicBezTo>
                <a:cubicBezTo>
                  <a:pt x="29138" y="83444"/>
                  <a:pt x="29067" y="83331"/>
                  <a:pt x="29515" y="82980"/>
                </a:cubicBezTo>
                <a:cubicBezTo>
                  <a:pt x="29919" y="82815"/>
                  <a:pt x="30425" y="82555"/>
                  <a:pt x="31039" y="81983"/>
                </a:cubicBezTo>
                <a:cubicBezTo>
                  <a:pt x="31071" y="82031"/>
                  <a:pt x="31120" y="82053"/>
                  <a:pt x="31184" y="82053"/>
                </a:cubicBezTo>
                <a:cubicBezTo>
                  <a:pt x="31459" y="82053"/>
                  <a:pt x="32016" y="81657"/>
                  <a:pt x="32700" y="81218"/>
                </a:cubicBezTo>
                <a:lnTo>
                  <a:pt x="32860" y="81601"/>
                </a:lnTo>
                <a:cubicBezTo>
                  <a:pt x="33720" y="80929"/>
                  <a:pt x="33539" y="80799"/>
                  <a:pt x="33987" y="80308"/>
                </a:cubicBezTo>
                <a:cubicBezTo>
                  <a:pt x="34634" y="79933"/>
                  <a:pt x="35025" y="79839"/>
                  <a:pt x="35320" y="79839"/>
                </a:cubicBezTo>
                <a:cubicBezTo>
                  <a:pt x="35502" y="79839"/>
                  <a:pt x="35647" y="79875"/>
                  <a:pt x="35794" y="79902"/>
                </a:cubicBezTo>
                <a:cubicBezTo>
                  <a:pt x="36368" y="79566"/>
                  <a:pt x="36385" y="79494"/>
                  <a:pt x="36235" y="79494"/>
                </a:cubicBezTo>
                <a:cubicBezTo>
                  <a:pt x="36165" y="79494"/>
                  <a:pt x="36061" y="79509"/>
                  <a:pt x="35958" y="79521"/>
                </a:cubicBezTo>
                <a:cubicBezTo>
                  <a:pt x="35904" y="79525"/>
                  <a:pt x="35850" y="79529"/>
                  <a:pt x="35803" y="79529"/>
                </a:cubicBezTo>
                <a:cubicBezTo>
                  <a:pt x="35576" y="79529"/>
                  <a:pt x="35507" y="79437"/>
                  <a:pt x="36291" y="78898"/>
                </a:cubicBezTo>
                <a:cubicBezTo>
                  <a:pt x="37014" y="78530"/>
                  <a:pt x="37592" y="78161"/>
                  <a:pt x="38169" y="77721"/>
                </a:cubicBezTo>
                <a:cubicBezTo>
                  <a:pt x="38748" y="77287"/>
                  <a:pt x="39333" y="76781"/>
                  <a:pt x="40070" y="76153"/>
                </a:cubicBezTo>
                <a:cubicBezTo>
                  <a:pt x="40315" y="76031"/>
                  <a:pt x="40441" y="75986"/>
                  <a:pt x="40496" y="75986"/>
                </a:cubicBezTo>
                <a:cubicBezTo>
                  <a:pt x="40652" y="75986"/>
                  <a:pt x="40233" y="76353"/>
                  <a:pt x="40380" y="76353"/>
                </a:cubicBezTo>
                <a:cubicBezTo>
                  <a:pt x="40395" y="76353"/>
                  <a:pt x="40417" y="76349"/>
                  <a:pt x="40446" y="76340"/>
                </a:cubicBezTo>
                <a:lnTo>
                  <a:pt x="41103" y="75517"/>
                </a:lnTo>
                <a:cubicBezTo>
                  <a:pt x="41166" y="75479"/>
                  <a:pt x="41208" y="75464"/>
                  <a:pt x="41237" y="75464"/>
                </a:cubicBezTo>
                <a:cubicBezTo>
                  <a:pt x="41302" y="75464"/>
                  <a:pt x="41296" y="75537"/>
                  <a:pt x="41290" y="75583"/>
                </a:cubicBezTo>
                <a:cubicBezTo>
                  <a:pt x="41920" y="75012"/>
                  <a:pt x="41126" y="75206"/>
                  <a:pt x="42166" y="74383"/>
                </a:cubicBezTo>
                <a:cubicBezTo>
                  <a:pt x="42173" y="74303"/>
                  <a:pt x="42216" y="74239"/>
                  <a:pt x="42296" y="74166"/>
                </a:cubicBezTo>
                <a:cubicBezTo>
                  <a:pt x="42310" y="74159"/>
                  <a:pt x="42317" y="74145"/>
                  <a:pt x="42331" y="74137"/>
                </a:cubicBezTo>
                <a:cubicBezTo>
                  <a:pt x="42340" y="74130"/>
                  <a:pt x="42346" y="74130"/>
                  <a:pt x="42353" y="74123"/>
                </a:cubicBezTo>
                <a:cubicBezTo>
                  <a:pt x="42367" y="74109"/>
                  <a:pt x="42390" y="74093"/>
                  <a:pt x="42404" y="74086"/>
                </a:cubicBezTo>
                <a:lnTo>
                  <a:pt x="42534" y="74022"/>
                </a:lnTo>
                <a:cubicBezTo>
                  <a:pt x="42627" y="73979"/>
                  <a:pt x="42737" y="73942"/>
                  <a:pt x="42844" y="73906"/>
                </a:cubicBezTo>
                <a:cubicBezTo>
                  <a:pt x="42960" y="73876"/>
                  <a:pt x="43068" y="73849"/>
                  <a:pt x="43177" y="73826"/>
                </a:cubicBezTo>
                <a:cubicBezTo>
                  <a:pt x="43285" y="73928"/>
                  <a:pt x="43387" y="74029"/>
                  <a:pt x="43487" y="74116"/>
                </a:cubicBezTo>
                <a:cubicBezTo>
                  <a:pt x="43588" y="74202"/>
                  <a:pt x="43683" y="74282"/>
                  <a:pt x="43777" y="74346"/>
                </a:cubicBezTo>
                <a:cubicBezTo>
                  <a:pt x="43805" y="74362"/>
                  <a:pt x="43827" y="74376"/>
                  <a:pt x="43848" y="74390"/>
                </a:cubicBezTo>
                <a:lnTo>
                  <a:pt x="43907" y="74426"/>
                </a:lnTo>
                <a:lnTo>
                  <a:pt x="43978" y="74463"/>
                </a:lnTo>
                <a:cubicBezTo>
                  <a:pt x="44080" y="74513"/>
                  <a:pt x="44174" y="74563"/>
                  <a:pt x="44275" y="74606"/>
                </a:cubicBezTo>
                <a:cubicBezTo>
                  <a:pt x="44478" y="74693"/>
                  <a:pt x="44680" y="74759"/>
                  <a:pt x="44882" y="74802"/>
                </a:cubicBezTo>
                <a:cubicBezTo>
                  <a:pt x="45178" y="75090"/>
                  <a:pt x="44594" y="74925"/>
                  <a:pt x="44621" y="75120"/>
                </a:cubicBezTo>
                <a:cubicBezTo>
                  <a:pt x="45691" y="75510"/>
                  <a:pt x="46139" y="75683"/>
                  <a:pt x="46558" y="75820"/>
                </a:cubicBezTo>
                <a:cubicBezTo>
                  <a:pt x="46969" y="75957"/>
                  <a:pt x="47346" y="76060"/>
                  <a:pt x="48270" y="76297"/>
                </a:cubicBezTo>
                <a:lnTo>
                  <a:pt x="49527" y="77266"/>
                </a:lnTo>
                <a:cubicBezTo>
                  <a:pt x="49139" y="76907"/>
                  <a:pt x="49212" y="76781"/>
                  <a:pt x="49525" y="76781"/>
                </a:cubicBezTo>
                <a:cubicBezTo>
                  <a:pt x="49917" y="76781"/>
                  <a:pt x="50687" y="76980"/>
                  <a:pt x="51400" y="77164"/>
                </a:cubicBezTo>
                <a:cubicBezTo>
                  <a:pt x="51356" y="77114"/>
                  <a:pt x="51313" y="77070"/>
                  <a:pt x="51277" y="77027"/>
                </a:cubicBezTo>
                <a:lnTo>
                  <a:pt x="51277" y="77027"/>
                </a:lnTo>
                <a:cubicBezTo>
                  <a:pt x="51407" y="77093"/>
                  <a:pt x="51537" y="77164"/>
                  <a:pt x="51674" y="77237"/>
                </a:cubicBezTo>
                <a:cubicBezTo>
                  <a:pt x="51580" y="77207"/>
                  <a:pt x="51493" y="77187"/>
                  <a:pt x="51400" y="77164"/>
                </a:cubicBezTo>
                <a:lnTo>
                  <a:pt x="51400" y="77164"/>
                </a:lnTo>
                <a:cubicBezTo>
                  <a:pt x="51457" y="77223"/>
                  <a:pt x="51507" y="77280"/>
                  <a:pt x="51564" y="77344"/>
                </a:cubicBezTo>
                <a:cubicBezTo>
                  <a:pt x="51681" y="77344"/>
                  <a:pt x="51797" y="77353"/>
                  <a:pt x="51904" y="77353"/>
                </a:cubicBezTo>
                <a:cubicBezTo>
                  <a:pt x="52201" y="77511"/>
                  <a:pt x="52497" y="77663"/>
                  <a:pt x="52808" y="77821"/>
                </a:cubicBezTo>
                <a:cubicBezTo>
                  <a:pt x="52769" y="77896"/>
                  <a:pt x="52617" y="77923"/>
                  <a:pt x="52414" y="77923"/>
                </a:cubicBezTo>
                <a:cubicBezTo>
                  <a:pt x="52321" y="77923"/>
                  <a:pt x="52216" y="77917"/>
                  <a:pt x="52107" y="77908"/>
                </a:cubicBezTo>
                <a:cubicBezTo>
                  <a:pt x="51920" y="77721"/>
                  <a:pt x="51738" y="77533"/>
                  <a:pt x="51564" y="77344"/>
                </a:cubicBezTo>
                <a:cubicBezTo>
                  <a:pt x="51487" y="77343"/>
                  <a:pt x="51409" y="77341"/>
                  <a:pt x="51334" y="77341"/>
                </a:cubicBezTo>
                <a:cubicBezTo>
                  <a:pt x="50860" y="77341"/>
                  <a:pt x="50451" y="77389"/>
                  <a:pt x="50437" y="77613"/>
                </a:cubicBezTo>
                <a:cubicBezTo>
                  <a:pt x="50576" y="77627"/>
                  <a:pt x="50821" y="77714"/>
                  <a:pt x="51088" y="77821"/>
                </a:cubicBezTo>
                <a:cubicBezTo>
                  <a:pt x="50937" y="77821"/>
                  <a:pt x="50836" y="77837"/>
                  <a:pt x="50871" y="77901"/>
                </a:cubicBezTo>
                <a:cubicBezTo>
                  <a:pt x="50914" y="77974"/>
                  <a:pt x="51147" y="77988"/>
                  <a:pt x="51493" y="78054"/>
                </a:cubicBezTo>
                <a:lnTo>
                  <a:pt x="51695" y="78674"/>
                </a:lnTo>
                <a:lnTo>
                  <a:pt x="51877" y="78567"/>
                </a:lnTo>
                <a:cubicBezTo>
                  <a:pt x="52634" y="79065"/>
                  <a:pt x="53385" y="79564"/>
                  <a:pt x="54145" y="80055"/>
                </a:cubicBezTo>
                <a:cubicBezTo>
                  <a:pt x="55105" y="80292"/>
                  <a:pt x="56038" y="80445"/>
                  <a:pt x="57086" y="80691"/>
                </a:cubicBezTo>
                <a:cubicBezTo>
                  <a:pt x="58126" y="80936"/>
                  <a:pt x="59281" y="81268"/>
                  <a:pt x="60698" y="81846"/>
                </a:cubicBezTo>
                <a:cubicBezTo>
                  <a:pt x="60673" y="81845"/>
                  <a:pt x="60649" y="81845"/>
                  <a:pt x="60627" y="81845"/>
                </a:cubicBezTo>
                <a:cubicBezTo>
                  <a:pt x="59893" y="81845"/>
                  <a:pt x="60308" y="82275"/>
                  <a:pt x="60104" y="82598"/>
                </a:cubicBezTo>
                <a:cubicBezTo>
                  <a:pt x="59817" y="82229"/>
                  <a:pt x="59267" y="82012"/>
                  <a:pt x="58610" y="81782"/>
                </a:cubicBezTo>
                <a:cubicBezTo>
                  <a:pt x="57962" y="81559"/>
                  <a:pt x="57205" y="81327"/>
                  <a:pt x="56522" y="80933"/>
                </a:cubicBezTo>
                <a:lnTo>
                  <a:pt x="56522" y="80933"/>
                </a:lnTo>
                <a:cubicBezTo>
                  <a:pt x="57134" y="81287"/>
                  <a:pt x="57031" y="81399"/>
                  <a:pt x="56852" y="81399"/>
                </a:cubicBezTo>
                <a:cubicBezTo>
                  <a:pt x="56825" y="81399"/>
                  <a:pt x="56795" y="81396"/>
                  <a:pt x="56767" y="81392"/>
                </a:cubicBezTo>
                <a:lnTo>
                  <a:pt x="56767" y="81392"/>
                </a:lnTo>
                <a:cubicBezTo>
                  <a:pt x="57670" y="81702"/>
                  <a:pt x="58573" y="82005"/>
                  <a:pt x="59477" y="82309"/>
                </a:cubicBezTo>
                <a:cubicBezTo>
                  <a:pt x="59274" y="82569"/>
                  <a:pt x="59910" y="82786"/>
                  <a:pt x="60524" y="83226"/>
                </a:cubicBezTo>
                <a:cubicBezTo>
                  <a:pt x="60471" y="83043"/>
                  <a:pt x="60550" y="82970"/>
                  <a:pt x="60715" y="82970"/>
                </a:cubicBezTo>
                <a:cubicBezTo>
                  <a:pt x="60915" y="82970"/>
                  <a:pt x="61243" y="83076"/>
                  <a:pt x="61622" y="83226"/>
                </a:cubicBezTo>
                <a:cubicBezTo>
                  <a:pt x="62315" y="83500"/>
                  <a:pt x="63175" y="83906"/>
                  <a:pt x="63746" y="84057"/>
                </a:cubicBezTo>
                <a:cubicBezTo>
                  <a:pt x="63734" y="84150"/>
                  <a:pt x="63663" y="84222"/>
                  <a:pt x="63488" y="84222"/>
                </a:cubicBezTo>
                <a:cubicBezTo>
                  <a:pt x="63459" y="84222"/>
                  <a:pt x="63427" y="84220"/>
                  <a:pt x="63392" y="84216"/>
                </a:cubicBezTo>
                <a:cubicBezTo>
                  <a:pt x="63148" y="84180"/>
                  <a:pt x="62749" y="84043"/>
                  <a:pt x="62121" y="83726"/>
                </a:cubicBezTo>
                <a:lnTo>
                  <a:pt x="62121" y="83726"/>
                </a:lnTo>
                <a:cubicBezTo>
                  <a:pt x="62721" y="84267"/>
                  <a:pt x="63262" y="84310"/>
                  <a:pt x="63798" y="84339"/>
                </a:cubicBezTo>
                <a:cubicBezTo>
                  <a:pt x="64332" y="84367"/>
                  <a:pt x="64859" y="84383"/>
                  <a:pt x="65480" y="84880"/>
                </a:cubicBezTo>
                <a:cubicBezTo>
                  <a:pt x="65213" y="84765"/>
                  <a:pt x="65058" y="84676"/>
                  <a:pt x="64918" y="84676"/>
                </a:cubicBezTo>
                <a:cubicBezTo>
                  <a:pt x="64891" y="84676"/>
                  <a:pt x="64865" y="84679"/>
                  <a:pt x="64838" y="84686"/>
                </a:cubicBezTo>
                <a:cubicBezTo>
                  <a:pt x="65242" y="84757"/>
                  <a:pt x="65879" y="85033"/>
                  <a:pt x="66356" y="85277"/>
                </a:cubicBezTo>
                <a:cubicBezTo>
                  <a:pt x="66825" y="85520"/>
                  <a:pt x="67140" y="85741"/>
                  <a:pt x="66908" y="85741"/>
                </a:cubicBezTo>
                <a:cubicBezTo>
                  <a:pt x="66904" y="85741"/>
                  <a:pt x="66900" y="85741"/>
                  <a:pt x="66897" y="85740"/>
                </a:cubicBezTo>
                <a:lnTo>
                  <a:pt x="66579" y="85610"/>
                </a:lnTo>
                <a:lnTo>
                  <a:pt x="66579" y="85610"/>
                </a:lnTo>
                <a:cubicBezTo>
                  <a:pt x="67620" y="86094"/>
                  <a:pt x="69238" y="86767"/>
                  <a:pt x="70705" y="87185"/>
                </a:cubicBezTo>
                <a:cubicBezTo>
                  <a:pt x="71072" y="87294"/>
                  <a:pt x="71435" y="87388"/>
                  <a:pt x="71766" y="87461"/>
                </a:cubicBezTo>
                <a:cubicBezTo>
                  <a:pt x="71932" y="87488"/>
                  <a:pt x="72099" y="87525"/>
                  <a:pt x="72251" y="87547"/>
                </a:cubicBezTo>
                <a:cubicBezTo>
                  <a:pt x="72329" y="87561"/>
                  <a:pt x="72402" y="87568"/>
                  <a:pt x="72475" y="87584"/>
                </a:cubicBezTo>
                <a:cubicBezTo>
                  <a:pt x="72555" y="87591"/>
                  <a:pt x="72626" y="87598"/>
                  <a:pt x="72699" y="87611"/>
                </a:cubicBezTo>
                <a:cubicBezTo>
                  <a:pt x="72937" y="87642"/>
                  <a:pt x="73146" y="87654"/>
                  <a:pt x="73319" y="87654"/>
                </a:cubicBezTo>
                <a:cubicBezTo>
                  <a:pt x="73394" y="87654"/>
                  <a:pt x="73461" y="87652"/>
                  <a:pt x="73522" y="87648"/>
                </a:cubicBezTo>
                <a:cubicBezTo>
                  <a:pt x="73725" y="87627"/>
                  <a:pt x="73855" y="87584"/>
                  <a:pt x="73890" y="87518"/>
                </a:cubicBezTo>
                <a:lnTo>
                  <a:pt x="73890" y="87518"/>
                </a:lnTo>
                <a:cubicBezTo>
                  <a:pt x="73912" y="87561"/>
                  <a:pt x="73847" y="87714"/>
                  <a:pt x="73739" y="87865"/>
                </a:cubicBezTo>
                <a:cubicBezTo>
                  <a:pt x="73682" y="87944"/>
                  <a:pt x="73616" y="88017"/>
                  <a:pt x="73543" y="88081"/>
                </a:cubicBezTo>
                <a:cubicBezTo>
                  <a:pt x="73479" y="88139"/>
                  <a:pt x="73413" y="88191"/>
                  <a:pt x="73356" y="88204"/>
                </a:cubicBezTo>
                <a:cubicBezTo>
                  <a:pt x="73666" y="88168"/>
                  <a:pt x="73949" y="88118"/>
                  <a:pt x="74202" y="88038"/>
                </a:cubicBezTo>
                <a:cubicBezTo>
                  <a:pt x="74462" y="87965"/>
                  <a:pt x="74693" y="87878"/>
                  <a:pt x="74903" y="87764"/>
                </a:cubicBezTo>
                <a:cubicBezTo>
                  <a:pt x="75010" y="87714"/>
                  <a:pt x="75104" y="87655"/>
                  <a:pt x="75199" y="87591"/>
                </a:cubicBezTo>
                <a:cubicBezTo>
                  <a:pt x="75293" y="87525"/>
                  <a:pt x="75379" y="87454"/>
                  <a:pt x="75466" y="87374"/>
                </a:cubicBezTo>
                <a:cubicBezTo>
                  <a:pt x="75546" y="87294"/>
                  <a:pt x="75617" y="87201"/>
                  <a:pt x="75676" y="87091"/>
                </a:cubicBezTo>
                <a:cubicBezTo>
                  <a:pt x="75726" y="86984"/>
                  <a:pt x="75754" y="86854"/>
                  <a:pt x="75777" y="86731"/>
                </a:cubicBezTo>
                <a:lnTo>
                  <a:pt x="75777" y="86665"/>
                </a:lnTo>
                <a:lnTo>
                  <a:pt x="75783" y="86601"/>
                </a:lnTo>
                <a:lnTo>
                  <a:pt x="75783" y="86543"/>
                </a:lnTo>
                <a:lnTo>
                  <a:pt x="75783" y="86477"/>
                </a:lnTo>
                <a:cubicBezTo>
                  <a:pt x="75783" y="86427"/>
                  <a:pt x="75783" y="86370"/>
                  <a:pt x="75777" y="86318"/>
                </a:cubicBezTo>
                <a:cubicBezTo>
                  <a:pt x="75863" y="85994"/>
                  <a:pt x="75907" y="85567"/>
                  <a:pt x="75920" y="85047"/>
                </a:cubicBezTo>
                <a:cubicBezTo>
                  <a:pt x="76066" y="85040"/>
                  <a:pt x="76210" y="85010"/>
                  <a:pt x="76347" y="85010"/>
                </a:cubicBezTo>
                <a:cubicBezTo>
                  <a:pt x="76441" y="85010"/>
                  <a:pt x="76527" y="85026"/>
                  <a:pt x="76614" y="85061"/>
                </a:cubicBezTo>
                <a:cubicBezTo>
                  <a:pt x="76701" y="85104"/>
                  <a:pt x="76781" y="85170"/>
                  <a:pt x="76846" y="85286"/>
                </a:cubicBezTo>
                <a:cubicBezTo>
                  <a:pt x="76881" y="85343"/>
                  <a:pt x="76911" y="85416"/>
                  <a:pt x="76940" y="85503"/>
                </a:cubicBezTo>
                <a:cubicBezTo>
                  <a:pt x="76968" y="85581"/>
                  <a:pt x="76990" y="85676"/>
                  <a:pt x="77004" y="85791"/>
                </a:cubicBezTo>
                <a:cubicBezTo>
                  <a:pt x="77034" y="86014"/>
                  <a:pt x="77041" y="86304"/>
                  <a:pt x="76983" y="86637"/>
                </a:cubicBezTo>
                <a:cubicBezTo>
                  <a:pt x="77020" y="86550"/>
                  <a:pt x="77041" y="86457"/>
                  <a:pt x="77077" y="86361"/>
                </a:cubicBezTo>
                <a:cubicBezTo>
                  <a:pt x="77091" y="86311"/>
                  <a:pt x="77106" y="86261"/>
                  <a:pt x="77120" y="86210"/>
                </a:cubicBezTo>
                <a:cubicBezTo>
                  <a:pt x="77127" y="86160"/>
                  <a:pt x="77141" y="86101"/>
                  <a:pt x="77157" y="86051"/>
                </a:cubicBezTo>
                <a:cubicBezTo>
                  <a:pt x="77164" y="85994"/>
                  <a:pt x="77178" y="85936"/>
                  <a:pt x="77193" y="85877"/>
                </a:cubicBezTo>
                <a:cubicBezTo>
                  <a:pt x="77200" y="85813"/>
                  <a:pt x="77207" y="85754"/>
                  <a:pt x="77214" y="85690"/>
                </a:cubicBezTo>
                <a:cubicBezTo>
                  <a:pt x="77221" y="85661"/>
                  <a:pt x="77228" y="85624"/>
                  <a:pt x="77228" y="85597"/>
                </a:cubicBezTo>
                <a:cubicBezTo>
                  <a:pt x="77237" y="85560"/>
                  <a:pt x="77237" y="85524"/>
                  <a:pt x="77237" y="85494"/>
                </a:cubicBezTo>
                <a:cubicBezTo>
                  <a:pt x="77243" y="85423"/>
                  <a:pt x="77250" y="85357"/>
                  <a:pt x="77257" y="85286"/>
                </a:cubicBezTo>
                <a:cubicBezTo>
                  <a:pt x="77257" y="85213"/>
                  <a:pt x="77264" y="85134"/>
                  <a:pt x="77264" y="85061"/>
                </a:cubicBezTo>
                <a:cubicBezTo>
                  <a:pt x="77271" y="84983"/>
                  <a:pt x="77264" y="84903"/>
                  <a:pt x="77264" y="84823"/>
                </a:cubicBezTo>
                <a:lnTo>
                  <a:pt x="77264" y="84700"/>
                </a:lnTo>
                <a:lnTo>
                  <a:pt x="77264" y="84577"/>
                </a:lnTo>
                <a:cubicBezTo>
                  <a:pt x="77257" y="84534"/>
                  <a:pt x="77257" y="84490"/>
                  <a:pt x="77257" y="84447"/>
                </a:cubicBezTo>
                <a:cubicBezTo>
                  <a:pt x="77257" y="84404"/>
                  <a:pt x="77250" y="84353"/>
                  <a:pt x="77250" y="84324"/>
                </a:cubicBezTo>
                <a:cubicBezTo>
                  <a:pt x="77228" y="84079"/>
                  <a:pt x="77193" y="83804"/>
                  <a:pt x="77134" y="83509"/>
                </a:cubicBezTo>
                <a:cubicBezTo>
                  <a:pt x="77113" y="83703"/>
                  <a:pt x="76954" y="83956"/>
                  <a:pt x="76794" y="84086"/>
                </a:cubicBezTo>
                <a:cubicBezTo>
                  <a:pt x="76725" y="84146"/>
                  <a:pt x="76654" y="84183"/>
                  <a:pt x="76594" y="84183"/>
                </a:cubicBezTo>
                <a:cubicBezTo>
                  <a:pt x="76517" y="84183"/>
                  <a:pt x="76457" y="84123"/>
                  <a:pt x="76441" y="83977"/>
                </a:cubicBezTo>
                <a:cubicBezTo>
                  <a:pt x="76557" y="83616"/>
                  <a:pt x="76621" y="83370"/>
                  <a:pt x="76664" y="83183"/>
                </a:cubicBezTo>
                <a:cubicBezTo>
                  <a:pt x="76708" y="82996"/>
                  <a:pt x="76730" y="82859"/>
                  <a:pt x="76744" y="82713"/>
                </a:cubicBezTo>
                <a:cubicBezTo>
                  <a:pt x="76760" y="82569"/>
                  <a:pt x="76774" y="82409"/>
                  <a:pt x="76803" y="82179"/>
                </a:cubicBezTo>
                <a:cubicBezTo>
                  <a:pt x="76824" y="81962"/>
                  <a:pt x="76860" y="81679"/>
                  <a:pt x="76911" y="81268"/>
                </a:cubicBezTo>
                <a:lnTo>
                  <a:pt x="76911" y="81268"/>
                </a:lnTo>
                <a:cubicBezTo>
                  <a:pt x="76888" y="81383"/>
                  <a:pt x="76822" y="81435"/>
                  <a:pt x="76738" y="81435"/>
                </a:cubicBezTo>
                <a:cubicBezTo>
                  <a:pt x="76663" y="81435"/>
                  <a:pt x="76573" y="81394"/>
                  <a:pt x="76484" y="81319"/>
                </a:cubicBezTo>
                <a:cubicBezTo>
                  <a:pt x="76267" y="81145"/>
                  <a:pt x="76050" y="80799"/>
                  <a:pt x="76000" y="80358"/>
                </a:cubicBezTo>
                <a:lnTo>
                  <a:pt x="76000" y="80358"/>
                </a:lnTo>
                <a:cubicBezTo>
                  <a:pt x="76026" y="80384"/>
                  <a:pt x="76069" y="80392"/>
                  <a:pt x="76123" y="80392"/>
                </a:cubicBezTo>
                <a:cubicBezTo>
                  <a:pt x="76238" y="80392"/>
                  <a:pt x="76401" y="80353"/>
                  <a:pt x="76542" y="80353"/>
                </a:cubicBezTo>
                <a:cubicBezTo>
                  <a:pt x="76654" y="80353"/>
                  <a:pt x="76752" y="80378"/>
                  <a:pt x="76803" y="80466"/>
                </a:cubicBezTo>
                <a:cubicBezTo>
                  <a:pt x="76491" y="79815"/>
                  <a:pt x="76174" y="79165"/>
                  <a:pt x="75841" y="78530"/>
                </a:cubicBezTo>
                <a:lnTo>
                  <a:pt x="75841" y="78530"/>
                </a:lnTo>
                <a:cubicBezTo>
                  <a:pt x="75894" y="78613"/>
                  <a:pt x="75955" y="78648"/>
                  <a:pt x="76018" y="78648"/>
                </a:cubicBezTo>
                <a:cubicBezTo>
                  <a:pt x="76220" y="78648"/>
                  <a:pt x="76445" y="78280"/>
                  <a:pt x="76527" y="77917"/>
                </a:cubicBezTo>
                <a:lnTo>
                  <a:pt x="76527" y="77917"/>
                </a:lnTo>
                <a:cubicBezTo>
                  <a:pt x="76522" y="77930"/>
                  <a:pt x="76516" y="77936"/>
                  <a:pt x="76510" y="77936"/>
                </a:cubicBezTo>
                <a:cubicBezTo>
                  <a:pt x="76461" y="77936"/>
                  <a:pt x="76396" y="77508"/>
                  <a:pt x="76326" y="76998"/>
                </a:cubicBezTo>
                <a:cubicBezTo>
                  <a:pt x="76239" y="76427"/>
                  <a:pt x="76137" y="75756"/>
                  <a:pt x="76050" y="75473"/>
                </a:cubicBezTo>
                <a:lnTo>
                  <a:pt x="76050" y="76420"/>
                </a:lnTo>
                <a:cubicBezTo>
                  <a:pt x="75893" y="75193"/>
                  <a:pt x="75530" y="74643"/>
                  <a:pt x="75163" y="74093"/>
                </a:cubicBezTo>
                <a:cubicBezTo>
                  <a:pt x="74786" y="73545"/>
                  <a:pt x="74410" y="73009"/>
                  <a:pt x="74186" y="71811"/>
                </a:cubicBezTo>
                <a:lnTo>
                  <a:pt x="74186" y="71811"/>
                </a:lnTo>
                <a:cubicBezTo>
                  <a:pt x="74272" y="71921"/>
                  <a:pt x="74471" y="72034"/>
                  <a:pt x="74661" y="72034"/>
                </a:cubicBezTo>
                <a:cubicBezTo>
                  <a:pt x="74919" y="72034"/>
                  <a:pt x="75160" y="71824"/>
                  <a:pt x="75069" y="71111"/>
                </a:cubicBezTo>
                <a:cubicBezTo>
                  <a:pt x="74830" y="70864"/>
                  <a:pt x="74273" y="70337"/>
                  <a:pt x="73682" y="69621"/>
                </a:cubicBezTo>
                <a:cubicBezTo>
                  <a:pt x="73638" y="69571"/>
                  <a:pt x="73602" y="69521"/>
                  <a:pt x="73559" y="69470"/>
                </a:cubicBezTo>
                <a:cubicBezTo>
                  <a:pt x="73370" y="68567"/>
                  <a:pt x="73175" y="67670"/>
                  <a:pt x="72973" y="66783"/>
                </a:cubicBezTo>
                <a:lnTo>
                  <a:pt x="72973" y="66783"/>
                </a:lnTo>
                <a:cubicBezTo>
                  <a:pt x="73066" y="66920"/>
                  <a:pt x="73169" y="67057"/>
                  <a:pt x="73262" y="67201"/>
                </a:cubicBezTo>
                <a:cubicBezTo>
                  <a:pt x="73890" y="68133"/>
                  <a:pt x="74519" y="69144"/>
                  <a:pt x="74903" y="69874"/>
                </a:cubicBezTo>
                <a:cubicBezTo>
                  <a:pt x="74887" y="69404"/>
                  <a:pt x="74930" y="69333"/>
                  <a:pt x="74946" y="69203"/>
                </a:cubicBezTo>
                <a:cubicBezTo>
                  <a:pt x="74960" y="69080"/>
                  <a:pt x="74939" y="68900"/>
                  <a:pt x="74786" y="68227"/>
                </a:cubicBezTo>
                <a:cubicBezTo>
                  <a:pt x="74801" y="68137"/>
                  <a:pt x="74825" y="68098"/>
                  <a:pt x="74854" y="68098"/>
                </a:cubicBezTo>
                <a:cubicBezTo>
                  <a:pt x="74991" y="68098"/>
                  <a:pt x="75250" y="68969"/>
                  <a:pt x="75329" y="69297"/>
                </a:cubicBezTo>
                <a:cubicBezTo>
                  <a:pt x="75147" y="68234"/>
                  <a:pt x="74960" y="67180"/>
                  <a:pt x="74773" y="66117"/>
                </a:cubicBezTo>
                <a:cubicBezTo>
                  <a:pt x="74754" y="66128"/>
                  <a:pt x="74736" y="66133"/>
                  <a:pt x="74717" y="66133"/>
                </a:cubicBezTo>
                <a:cubicBezTo>
                  <a:pt x="74533" y="66133"/>
                  <a:pt x="74318" y="65608"/>
                  <a:pt x="74107" y="65076"/>
                </a:cubicBezTo>
                <a:cubicBezTo>
                  <a:pt x="73894" y="64543"/>
                  <a:pt x="73687" y="64004"/>
                  <a:pt x="73530" y="64004"/>
                </a:cubicBezTo>
                <a:cubicBezTo>
                  <a:pt x="73518" y="64004"/>
                  <a:pt x="73505" y="64007"/>
                  <a:pt x="73493" y="64015"/>
                </a:cubicBezTo>
                <a:cubicBezTo>
                  <a:pt x="73890" y="65113"/>
                  <a:pt x="74289" y="66219"/>
                  <a:pt x="74686" y="67324"/>
                </a:cubicBezTo>
                <a:cubicBezTo>
                  <a:pt x="74664" y="67336"/>
                  <a:pt x="74640" y="67343"/>
                  <a:pt x="74614" y="67343"/>
                </a:cubicBezTo>
                <a:cubicBezTo>
                  <a:pt x="74401" y="67343"/>
                  <a:pt x="74042" y="66932"/>
                  <a:pt x="73682" y="66276"/>
                </a:cubicBezTo>
                <a:cubicBezTo>
                  <a:pt x="73269" y="65539"/>
                  <a:pt x="72849" y="64499"/>
                  <a:pt x="72633" y="63386"/>
                </a:cubicBezTo>
                <a:cubicBezTo>
                  <a:pt x="72642" y="63228"/>
                  <a:pt x="72705" y="63171"/>
                  <a:pt x="72795" y="63171"/>
                </a:cubicBezTo>
                <a:cubicBezTo>
                  <a:pt x="73030" y="63171"/>
                  <a:pt x="73450" y="63564"/>
                  <a:pt x="73580" y="63564"/>
                </a:cubicBezTo>
                <a:cubicBezTo>
                  <a:pt x="73589" y="63564"/>
                  <a:pt x="73596" y="63563"/>
                  <a:pt x="73602" y="63559"/>
                </a:cubicBezTo>
                <a:cubicBezTo>
                  <a:pt x="73493" y="63429"/>
                  <a:pt x="73306" y="62924"/>
                  <a:pt x="73146" y="62418"/>
                </a:cubicBezTo>
                <a:cubicBezTo>
                  <a:pt x="72995" y="61905"/>
                  <a:pt x="72865" y="61407"/>
                  <a:pt x="72893" y="61291"/>
                </a:cubicBezTo>
                <a:lnTo>
                  <a:pt x="72893" y="61291"/>
                </a:lnTo>
                <a:lnTo>
                  <a:pt x="73335" y="62181"/>
                </a:lnTo>
                <a:cubicBezTo>
                  <a:pt x="73205" y="60908"/>
                  <a:pt x="72315" y="60301"/>
                  <a:pt x="72352" y="58726"/>
                </a:cubicBezTo>
                <a:cubicBezTo>
                  <a:pt x="72258" y="58206"/>
                  <a:pt x="72518" y="57072"/>
                  <a:pt x="72251" y="57043"/>
                </a:cubicBezTo>
                <a:cubicBezTo>
                  <a:pt x="72092" y="57606"/>
                  <a:pt x="71514" y="58019"/>
                  <a:pt x="70972" y="58163"/>
                </a:cubicBezTo>
                <a:cubicBezTo>
                  <a:pt x="70821" y="57533"/>
                  <a:pt x="70675" y="56956"/>
                  <a:pt x="70545" y="56422"/>
                </a:cubicBezTo>
                <a:lnTo>
                  <a:pt x="70545" y="56422"/>
                </a:lnTo>
                <a:lnTo>
                  <a:pt x="70725" y="56458"/>
                </a:lnTo>
                <a:lnTo>
                  <a:pt x="70639" y="56125"/>
                </a:lnTo>
                <a:lnTo>
                  <a:pt x="70488" y="56176"/>
                </a:lnTo>
                <a:cubicBezTo>
                  <a:pt x="70314" y="55482"/>
                  <a:pt x="70162" y="54882"/>
                  <a:pt x="70040" y="54398"/>
                </a:cubicBezTo>
                <a:cubicBezTo>
                  <a:pt x="70068" y="54375"/>
                  <a:pt x="70099" y="54364"/>
                  <a:pt x="70133" y="54364"/>
                </a:cubicBezTo>
                <a:cubicBezTo>
                  <a:pt x="70268" y="54364"/>
                  <a:pt x="70446" y="54527"/>
                  <a:pt x="70625" y="54695"/>
                </a:cubicBezTo>
                <a:cubicBezTo>
                  <a:pt x="70818" y="54873"/>
                  <a:pt x="71011" y="55061"/>
                  <a:pt x="71142" y="55061"/>
                </a:cubicBezTo>
                <a:cubicBezTo>
                  <a:pt x="71212" y="55061"/>
                  <a:pt x="71264" y="55007"/>
                  <a:pt x="71289" y="54868"/>
                </a:cubicBezTo>
                <a:cubicBezTo>
                  <a:pt x="71167" y="54861"/>
                  <a:pt x="70907" y="54435"/>
                  <a:pt x="70812" y="54254"/>
                </a:cubicBezTo>
                <a:cubicBezTo>
                  <a:pt x="70812" y="54182"/>
                  <a:pt x="70812" y="54131"/>
                  <a:pt x="70821" y="54095"/>
                </a:cubicBezTo>
                <a:cubicBezTo>
                  <a:pt x="70828" y="54081"/>
                  <a:pt x="70835" y="54065"/>
                  <a:pt x="70835" y="54052"/>
                </a:cubicBezTo>
                <a:cubicBezTo>
                  <a:pt x="70842" y="54045"/>
                  <a:pt x="70842" y="54038"/>
                  <a:pt x="70848" y="54038"/>
                </a:cubicBezTo>
                <a:cubicBezTo>
                  <a:pt x="70848" y="54031"/>
                  <a:pt x="70855" y="54031"/>
                  <a:pt x="70864" y="54031"/>
                </a:cubicBezTo>
                <a:cubicBezTo>
                  <a:pt x="70892" y="54001"/>
                  <a:pt x="70935" y="54001"/>
                  <a:pt x="70965" y="53987"/>
                </a:cubicBezTo>
                <a:cubicBezTo>
                  <a:pt x="71001" y="53972"/>
                  <a:pt x="71022" y="53944"/>
                  <a:pt x="71029" y="53885"/>
                </a:cubicBezTo>
                <a:cubicBezTo>
                  <a:pt x="71037" y="53828"/>
                  <a:pt x="71015" y="53734"/>
                  <a:pt x="70965" y="53575"/>
                </a:cubicBezTo>
                <a:cubicBezTo>
                  <a:pt x="70899" y="53554"/>
                  <a:pt x="70842" y="53517"/>
                  <a:pt x="70798" y="53459"/>
                </a:cubicBezTo>
                <a:cubicBezTo>
                  <a:pt x="70755" y="53408"/>
                  <a:pt x="70718" y="53337"/>
                  <a:pt x="70691" y="53264"/>
                </a:cubicBezTo>
                <a:cubicBezTo>
                  <a:pt x="70741" y="53185"/>
                  <a:pt x="70812" y="53105"/>
                  <a:pt x="70871" y="53034"/>
                </a:cubicBezTo>
                <a:cubicBezTo>
                  <a:pt x="70935" y="52968"/>
                  <a:pt x="70985" y="52918"/>
                  <a:pt x="71008" y="52888"/>
                </a:cubicBezTo>
                <a:cubicBezTo>
                  <a:pt x="71018" y="52875"/>
                  <a:pt x="71021" y="52868"/>
                  <a:pt x="71016" y="52868"/>
                </a:cubicBezTo>
                <a:cubicBezTo>
                  <a:pt x="71009" y="52868"/>
                  <a:pt x="70992" y="52877"/>
                  <a:pt x="70958" y="52895"/>
                </a:cubicBezTo>
                <a:cubicBezTo>
                  <a:pt x="70885" y="52938"/>
                  <a:pt x="70762" y="53018"/>
                  <a:pt x="70531" y="53178"/>
                </a:cubicBezTo>
                <a:cubicBezTo>
                  <a:pt x="70632" y="53011"/>
                  <a:pt x="70725" y="52881"/>
                  <a:pt x="70821" y="52781"/>
                </a:cubicBezTo>
                <a:cubicBezTo>
                  <a:pt x="70864" y="52722"/>
                  <a:pt x="70907" y="52678"/>
                  <a:pt x="70951" y="52635"/>
                </a:cubicBezTo>
                <a:cubicBezTo>
                  <a:pt x="70972" y="52614"/>
                  <a:pt x="70994" y="52592"/>
                  <a:pt x="71022" y="52571"/>
                </a:cubicBezTo>
                <a:lnTo>
                  <a:pt x="71058" y="52541"/>
                </a:lnTo>
                <a:lnTo>
                  <a:pt x="71072" y="52520"/>
                </a:lnTo>
                <a:lnTo>
                  <a:pt x="71095" y="52498"/>
                </a:lnTo>
                <a:cubicBezTo>
                  <a:pt x="71341" y="52260"/>
                  <a:pt x="71608" y="52014"/>
                  <a:pt x="72041" y="51480"/>
                </a:cubicBezTo>
                <a:lnTo>
                  <a:pt x="72041" y="51480"/>
                </a:lnTo>
                <a:cubicBezTo>
                  <a:pt x="72020" y="51487"/>
                  <a:pt x="72000" y="51490"/>
                  <a:pt x="71983" y="51490"/>
                </a:cubicBezTo>
                <a:cubicBezTo>
                  <a:pt x="71799" y="51490"/>
                  <a:pt x="71822" y="51123"/>
                  <a:pt x="71962" y="50634"/>
                </a:cubicBezTo>
                <a:cubicBezTo>
                  <a:pt x="72012" y="50460"/>
                  <a:pt x="72078" y="50273"/>
                  <a:pt x="72149" y="50086"/>
                </a:cubicBezTo>
                <a:cubicBezTo>
                  <a:pt x="72445" y="49717"/>
                  <a:pt x="72763" y="49326"/>
                  <a:pt x="73096" y="48915"/>
                </a:cubicBezTo>
                <a:cubicBezTo>
                  <a:pt x="73125" y="48900"/>
                  <a:pt x="73153" y="48893"/>
                  <a:pt x="73175" y="48879"/>
                </a:cubicBezTo>
                <a:cubicBezTo>
                  <a:pt x="73942" y="47953"/>
                  <a:pt x="74556" y="47268"/>
                  <a:pt x="75156" y="46588"/>
                </a:cubicBezTo>
                <a:cubicBezTo>
                  <a:pt x="75747" y="45909"/>
                  <a:pt x="76326" y="45245"/>
                  <a:pt x="76997" y="44348"/>
                </a:cubicBezTo>
                <a:cubicBezTo>
                  <a:pt x="77159" y="44271"/>
                  <a:pt x="77641" y="43782"/>
                  <a:pt x="77795" y="43782"/>
                </a:cubicBezTo>
                <a:cubicBezTo>
                  <a:pt x="77841" y="43782"/>
                  <a:pt x="77858" y="43826"/>
                  <a:pt x="77828" y="43937"/>
                </a:cubicBezTo>
                <a:cubicBezTo>
                  <a:pt x="77958" y="43627"/>
                  <a:pt x="78024" y="43301"/>
                  <a:pt x="78421" y="42737"/>
                </a:cubicBezTo>
                <a:cubicBezTo>
                  <a:pt x="78607" y="42588"/>
                  <a:pt x="78704" y="42528"/>
                  <a:pt x="78741" y="42528"/>
                </a:cubicBezTo>
                <a:cubicBezTo>
                  <a:pt x="78811" y="42528"/>
                  <a:pt x="78666" y="42746"/>
                  <a:pt x="78515" y="42983"/>
                </a:cubicBezTo>
                <a:cubicBezTo>
                  <a:pt x="78338" y="43259"/>
                  <a:pt x="78153" y="43555"/>
                  <a:pt x="78291" y="43555"/>
                </a:cubicBezTo>
                <a:cubicBezTo>
                  <a:pt x="78333" y="43555"/>
                  <a:pt x="78407" y="43527"/>
                  <a:pt x="78521" y="43460"/>
                </a:cubicBezTo>
                <a:cubicBezTo>
                  <a:pt x="78442" y="43351"/>
                  <a:pt x="78638" y="42940"/>
                  <a:pt x="78905" y="42434"/>
                </a:cubicBezTo>
                <a:cubicBezTo>
                  <a:pt x="79172" y="41936"/>
                  <a:pt x="79512" y="41350"/>
                  <a:pt x="79728" y="40903"/>
                </a:cubicBezTo>
                <a:lnTo>
                  <a:pt x="79728" y="40903"/>
                </a:lnTo>
                <a:cubicBezTo>
                  <a:pt x="79482" y="40916"/>
                  <a:pt x="79144" y="41373"/>
                  <a:pt x="78804" y="41927"/>
                </a:cubicBezTo>
                <a:cubicBezTo>
                  <a:pt x="78464" y="42491"/>
                  <a:pt x="78117" y="43164"/>
                  <a:pt x="77894" y="43604"/>
                </a:cubicBezTo>
                <a:cubicBezTo>
                  <a:pt x="77741" y="43497"/>
                  <a:pt x="77713" y="43221"/>
                  <a:pt x="77784" y="42824"/>
                </a:cubicBezTo>
                <a:cubicBezTo>
                  <a:pt x="79238" y="40823"/>
                  <a:pt x="80653" y="38772"/>
                  <a:pt x="81788" y="36885"/>
                </a:cubicBezTo>
                <a:cubicBezTo>
                  <a:pt x="81932" y="36698"/>
                  <a:pt x="82099" y="36458"/>
                  <a:pt x="82272" y="36177"/>
                </a:cubicBezTo>
                <a:cubicBezTo>
                  <a:pt x="82612" y="35628"/>
                  <a:pt x="83002" y="34941"/>
                  <a:pt x="83377" y="34176"/>
                </a:cubicBezTo>
                <a:cubicBezTo>
                  <a:pt x="83557" y="33793"/>
                  <a:pt x="83739" y="33396"/>
                  <a:pt x="83897" y="32983"/>
                </a:cubicBezTo>
                <a:cubicBezTo>
                  <a:pt x="83940" y="32883"/>
                  <a:pt x="83977" y="32774"/>
                  <a:pt x="84013" y="32673"/>
                </a:cubicBezTo>
                <a:cubicBezTo>
                  <a:pt x="84049" y="32572"/>
                  <a:pt x="84086" y="32456"/>
                  <a:pt x="84121" y="32347"/>
                </a:cubicBezTo>
                <a:cubicBezTo>
                  <a:pt x="84193" y="32130"/>
                  <a:pt x="84251" y="31914"/>
                  <a:pt x="84303" y="31697"/>
                </a:cubicBezTo>
                <a:cubicBezTo>
                  <a:pt x="84346" y="31473"/>
                  <a:pt x="84381" y="31249"/>
                  <a:pt x="84396" y="31033"/>
                </a:cubicBezTo>
                <a:lnTo>
                  <a:pt x="84396" y="30873"/>
                </a:lnTo>
                <a:cubicBezTo>
                  <a:pt x="84396" y="30816"/>
                  <a:pt x="84396" y="30759"/>
                  <a:pt x="84389" y="30708"/>
                </a:cubicBezTo>
                <a:lnTo>
                  <a:pt x="84389" y="30629"/>
                </a:lnTo>
                <a:cubicBezTo>
                  <a:pt x="84381" y="30599"/>
                  <a:pt x="84381" y="30578"/>
                  <a:pt x="84374" y="30549"/>
                </a:cubicBezTo>
                <a:cubicBezTo>
                  <a:pt x="84374" y="30519"/>
                  <a:pt x="84367" y="30499"/>
                  <a:pt x="84360" y="30469"/>
                </a:cubicBezTo>
                <a:cubicBezTo>
                  <a:pt x="84360" y="30448"/>
                  <a:pt x="84346" y="30419"/>
                  <a:pt x="84337" y="30396"/>
                </a:cubicBezTo>
                <a:cubicBezTo>
                  <a:pt x="84303" y="30296"/>
                  <a:pt x="84244" y="30209"/>
                  <a:pt x="84180" y="30136"/>
                </a:cubicBezTo>
                <a:cubicBezTo>
                  <a:pt x="84114" y="30058"/>
                  <a:pt x="84043" y="29992"/>
                  <a:pt x="83970" y="29928"/>
                </a:cubicBezTo>
                <a:cubicBezTo>
                  <a:pt x="83817" y="29805"/>
                  <a:pt x="83659" y="29703"/>
                  <a:pt x="83507" y="29609"/>
                </a:cubicBezTo>
                <a:cubicBezTo>
                  <a:pt x="83233" y="29545"/>
                  <a:pt x="82872" y="29479"/>
                  <a:pt x="82633" y="29472"/>
                </a:cubicBezTo>
                <a:cubicBezTo>
                  <a:pt x="82532" y="29472"/>
                  <a:pt x="82459" y="29472"/>
                  <a:pt x="82409" y="29486"/>
                </a:cubicBezTo>
                <a:cubicBezTo>
                  <a:pt x="80415" y="28931"/>
                  <a:pt x="77004" y="28598"/>
                  <a:pt x="73319" y="28411"/>
                </a:cubicBezTo>
                <a:cubicBezTo>
                  <a:pt x="73349" y="28368"/>
                  <a:pt x="73349" y="28315"/>
                  <a:pt x="73319" y="28265"/>
                </a:cubicBezTo>
                <a:cubicBezTo>
                  <a:pt x="72922" y="28295"/>
                  <a:pt x="72532" y="28324"/>
                  <a:pt x="72135" y="28352"/>
                </a:cubicBezTo>
                <a:cubicBezTo>
                  <a:pt x="72085" y="28352"/>
                  <a:pt x="72041" y="28345"/>
                  <a:pt x="71991" y="28345"/>
                </a:cubicBezTo>
                <a:cubicBezTo>
                  <a:pt x="72035" y="28272"/>
                  <a:pt x="72416" y="28194"/>
                  <a:pt x="72085" y="28114"/>
                </a:cubicBezTo>
                <a:lnTo>
                  <a:pt x="72085" y="28114"/>
                </a:lnTo>
                <a:cubicBezTo>
                  <a:pt x="72048" y="28201"/>
                  <a:pt x="71875" y="28281"/>
                  <a:pt x="71608" y="28331"/>
                </a:cubicBezTo>
                <a:cubicBezTo>
                  <a:pt x="70951" y="28302"/>
                  <a:pt x="70292" y="28281"/>
                  <a:pt x="69642" y="28258"/>
                </a:cubicBezTo>
                <a:cubicBezTo>
                  <a:pt x="69614" y="28251"/>
                  <a:pt x="69584" y="28244"/>
                  <a:pt x="69555" y="28237"/>
                </a:cubicBezTo>
                <a:cubicBezTo>
                  <a:pt x="69520" y="28244"/>
                  <a:pt x="69491" y="28251"/>
                  <a:pt x="69461" y="28258"/>
                </a:cubicBezTo>
                <a:cubicBezTo>
                  <a:pt x="68927" y="28237"/>
                  <a:pt x="68400" y="28229"/>
                  <a:pt x="67880" y="28215"/>
                </a:cubicBezTo>
                <a:cubicBezTo>
                  <a:pt x="67821" y="28208"/>
                  <a:pt x="67750" y="28194"/>
                  <a:pt x="67656" y="28185"/>
                </a:cubicBezTo>
                <a:cubicBezTo>
                  <a:pt x="67582" y="28197"/>
                  <a:pt x="67507" y="28199"/>
                  <a:pt x="67433" y="28199"/>
                </a:cubicBezTo>
                <a:cubicBezTo>
                  <a:pt x="67404" y="28199"/>
                  <a:pt x="67375" y="28199"/>
                  <a:pt x="67347" y="28199"/>
                </a:cubicBezTo>
                <a:cubicBezTo>
                  <a:pt x="67312" y="28199"/>
                  <a:pt x="67277" y="28199"/>
                  <a:pt x="67243" y="28201"/>
                </a:cubicBezTo>
                <a:cubicBezTo>
                  <a:pt x="65437" y="28167"/>
                  <a:pt x="63721" y="28156"/>
                  <a:pt x="62235" y="28156"/>
                </a:cubicBezTo>
                <a:cubicBezTo>
                  <a:pt x="59264" y="28156"/>
                  <a:pt x="57216" y="28201"/>
                  <a:pt x="57216" y="28201"/>
                </a:cubicBezTo>
                <a:cubicBezTo>
                  <a:pt x="57216" y="28201"/>
                  <a:pt x="47989" y="88"/>
                  <a:pt x="46276" y="1"/>
                </a:cubicBezTo>
                <a:cubicBezTo>
                  <a:pt x="46270" y="1"/>
                  <a:pt x="46265" y="1"/>
                  <a:pt x="46259" y="1"/>
                </a:cubicBezTo>
                <a:close/>
              </a:path>
            </a:pathLst>
          </a:custGeom>
          <a:solidFill>
            <a:srgbClr val="FB7329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6170;p48">
            <a:extLst>
              <a:ext uri="{FF2B5EF4-FFF2-40B4-BE49-F238E27FC236}">
                <a16:creationId xmlns:a16="http://schemas.microsoft.com/office/drawing/2014/main" id="{A74CC306-BE9F-8043-B712-C3E26D2228F8}"/>
              </a:ext>
            </a:extLst>
          </p:cNvPr>
          <p:cNvGrpSpPr/>
          <p:nvPr/>
        </p:nvGrpSpPr>
        <p:grpSpPr>
          <a:xfrm>
            <a:off x="3298348" y="720399"/>
            <a:ext cx="565043" cy="583950"/>
            <a:chOff x="3541011" y="3367320"/>
            <a:chExt cx="348257" cy="346188"/>
          </a:xfrm>
          <a:solidFill>
            <a:srgbClr val="434343"/>
          </a:solidFill>
        </p:grpSpPr>
        <p:sp>
          <p:nvSpPr>
            <p:cNvPr id="54" name="Google Shape;6171;p48">
              <a:extLst>
                <a:ext uri="{FF2B5EF4-FFF2-40B4-BE49-F238E27FC236}">
                  <a16:creationId xmlns:a16="http://schemas.microsoft.com/office/drawing/2014/main" id="{D3BAC6F5-FCFA-D746-99F2-D67AAA58FB4D}"/>
                </a:ext>
              </a:extLst>
            </p:cNvPr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  <p:sp>
          <p:nvSpPr>
            <p:cNvPr id="55" name="Google Shape;6172;p48">
              <a:extLst>
                <a:ext uri="{FF2B5EF4-FFF2-40B4-BE49-F238E27FC236}">
                  <a16:creationId xmlns:a16="http://schemas.microsoft.com/office/drawing/2014/main" id="{D76316BA-0882-6843-A871-4F7D3B697C56}"/>
                </a:ext>
              </a:extLst>
            </p:cNvPr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  <p:sp>
          <p:nvSpPr>
            <p:cNvPr id="56" name="Google Shape;6173;p48">
              <a:extLst>
                <a:ext uri="{FF2B5EF4-FFF2-40B4-BE49-F238E27FC236}">
                  <a16:creationId xmlns:a16="http://schemas.microsoft.com/office/drawing/2014/main" id="{B571BEFD-30EE-5948-8869-923DA262270A}"/>
                </a:ext>
              </a:extLst>
            </p:cNvPr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  <p:sp>
          <p:nvSpPr>
            <p:cNvPr id="57" name="Google Shape;6174;p48">
              <a:extLst>
                <a:ext uri="{FF2B5EF4-FFF2-40B4-BE49-F238E27FC236}">
                  <a16:creationId xmlns:a16="http://schemas.microsoft.com/office/drawing/2014/main" id="{D8D4695C-603E-8E4A-A8B1-468B5C18C8FB}"/>
                </a:ext>
              </a:extLst>
            </p:cNvPr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</p:grpSp>
      <p:graphicFrame>
        <p:nvGraphicFramePr>
          <p:cNvPr id="68" name="Gráfico 67">
            <a:extLst>
              <a:ext uri="{FF2B5EF4-FFF2-40B4-BE49-F238E27FC236}">
                <a16:creationId xmlns:a16="http://schemas.microsoft.com/office/drawing/2014/main" id="{9C7F9422-ECD4-7941-8C6A-8FEBDFB80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61282"/>
              </p:ext>
            </p:extLst>
          </p:nvPr>
        </p:nvGraphicFramePr>
        <p:xfrm>
          <a:off x="2585918" y="3116088"/>
          <a:ext cx="3541830" cy="153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>
            <a:extLst>
              <a:ext uri="{FF2B5EF4-FFF2-40B4-BE49-F238E27FC236}">
                <a16:creationId xmlns:a16="http://schemas.microsoft.com/office/drawing/2014/main" id="{68AA5A08-7564-D240-BBFC-D5F3C4AA33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21" y="-9810"/>
            <a:ext cx="2399860" cy="2282573"/>
          </a:xfrm>
          <a:prstGeom prst="rect">
            <a:avLst/>
          </a:prstGeom>
        </p:spPr>
      </p:pic>
      <p:sp>
        <p:nvSpPr>
          <p:cNvPr id="219" name="Google Shape;219;p21"/>
          <p:cNvSpPr/>
          <p:nvPr/>
        </p:nvSpPr>
        <p:spPr>
          <a:xfrm rot="-9708452">
            <a:off x="8045212" y="4264671"/>
            <a:ext cx="1879502" cy="1172608"/>
          </a:xfrm>
          <a:custGeom>
            <a:avLst/>
            <a:gdLst/>
            <a:ahLst/>
            <a:cxnLst/>
            <a:rect l="l" t="t" r="r" b="b"/>
            <a:pathLst>
              <a:path w="38848" h="24237" extrusionOk="0">
                <a:moveTo>
                  <a:pt x="13257" y="16088"/>
                </a:moveTo>
                <a:cubicBezTo>
                  <a:pt x="13411" y="16088"/>
                  <a:pt x="13573" y="16108"/>
                  <a:pt x="13746" y="16152"/>
                </a:cubicBezTo>
                <a:lnTo>
                  <a:pt x="13746" y="16152"/>
                </a:lnTo>
                <a:cubicBezTo>
                  <a:pt x="13062" y="16442"/>
                  <a:pt x="12360" y="16630"/>
                  <a:pt x="11679" y="16818"/>
                </a:cubicBezTo>
                <a:cubicBezTo>
                  <a:pt x="12157" y="16416"/>
                  <a:pt x="12635" y="16088"/>
                  <a:pt x="13257" y="16088"/>
                </a:cubicBezTo>
                <a:close/>
                <a:moveTo>
                  <a:pt x="23910" y="17770"/>
                </a:moveTo>
                <a:cubicBezTo>
                  <a:pt x="23384" y="18071"/>
                  <a:pt x="22857" y="18296"/>
                  <a:pt x="22331" y="18597"/>
                </a:cubicBezTo>
                <a:cubicBezTo>
                  <a:pt x="22657" y="17870"/>
                  <a:pt x="22757" y="17770"/>
                  <a:pt x="23910" y="17770"/>
                </a:cubicBezTo>
                <a:close/>
                <a:moveTo>
                  <a:pt x="24496" y="19535"/>
                </a:moveTo>
                <a:lnTo>
                  <a:pt x="24496" y="19535"/>
                </a:lnTo>
                <a:cubicBezTo>
                  <a:pt x="24476" y="19540"/>
                  <a:pt x="24456" y="19545"/>
                  <a:pt x="24436" y="19549"/>
                </a:cubicBezTo>
                <a:lnTo>
                  <a:pt x="24537" y="19549"/>
                </a:lnTo>
                <a:cubicBezTo>
                  <a:pt x="24521" y="19549"/>
                  <a:pt x="24508" y="19544"/>
                  <a:pt x="24496" y="19535"/>
                </a:cubicBezTo>
                <a:close/>
                <a:moveTo>
                  <a:pt x="33935" y="1"/>
                </a:moveTo>
                <a:cubicBezTo>
                  <a:pt x="33709" y="226"/>
                  <a:pt x="33509" y="427"/>
                  <a:pt x="33409" y="627"/>
                </a:cubicBezTo>
                <a:cubicBezTo>
                  <a:pt x="33208" y="527"/>
                  <a:pt x="33083" y="427"/>
                  <a:pt x="32882" y="326"/>
                </a:cubicBezTo>
                <a:lnTo>
                  <a:pt x="31003" y="1254"/>
                </a:lnTo>
                <a:cubicBezTo>
                  <a:pt x="29449" y="1880"/>
                  <a:pt x="27870" y="2507"/>
                  <a:pt x="26191" y="3133"/>
                </a:cubicBezTo>
                <a:cubicBezTo>
                  <a:pt x="26090" y="3133"/>
                  <a:pt x="26090" y="3459"/>
                  <a:pt x="26090" y="3559"/>
                </a:cubicBezTo>
                <a:cubicBezTo>
                  <a:pt x="26191" y="3559"/>
                  <a:pt x="26316" y="3459"/>
                  <a:pt x="26416" y="3459"/>
                </a:cubicBezTo>
                <a:lnTo>
                  <a:pt x="26416" y="3559"/>
                </a:lnTo>
                <a:lnTo>
                  <a:pt x="26090" y="3559"/>
                </a:lnTo>
                <a:cubicBezTo>
                  <a:pt x="25990" y="3660"/>
                  <a:pt x="25890" y="3760"/>
                  <a:pt x="25790" y="3760"/>
                </a:cubicBezTo>
                <a:cubicBezTo>
                  <a:pt x="24637" y="3985"/>
                  <a:pt x="23584" y="4186"/>
                  <a:pt x="22557" y="4386"/>
                </a:cubicBezTo>
                <a:lnTo>
                  <a:pt x="22557" y="4512"/>
                </a:lnTo>
                <a:cubicBezTo>
                  <a:pt x="21604" y="5239"/>
                  <a:pt x="20552" y="5239"/>
                  <a:pt x="19524" y="5339"/>
                </a:cubicBezTo>
                <a:cubicBezTo>
                  <a:pt x="19925" y="5138"/>
                  <a:pt x="20351" y="4913"/>
                  <a:pt x="20777" y="4813"/>
                </a:cubicBezTo>
                <a:lnTo>
                  <a:pt x="20777" y="4813"/>
                </a:lnTo>
                <a:cubicBezTo>
                  <a:pt x="19298" y="5013"/>
                  <a:pt x="18797" y="5239"/>
                  <a:pt x="18371" y="5640"/>
                </a:cubicBezTo>
                <a:cubicBezTo>
                  <a:pt x="18297" y="5619"/>
                  <a:pt x="18206" y="5609"/>
                  <a:pt x="18100" y="5609"/>
                </a:cubicBezTo>
                <a:cubicBezTo>
                  <a:pt x="17161" y="5609"/>
                  <a:pt x="15047" y="6373"/>
                  <a:pt x="13359" y="7319"/>
                </a:cubicBezTo>
                <a:lnTo>
                  <a:pt x="13785" y="7319"/>
                </a:lnTo>
                <a:lnTo>
                  <a:pt x="13785" y="7419"/>
                </a:lnTo>
                <a:cubicBezTo>
                  <a:pt x="13659" y="7419"/>
                  <a:pt x="13459" y="7319"/>
                  <a:pt x="13359" y="7319"/>
                </a:cubicBezTo>
                <a:cubicBezTo>
                  <a:pt x="12306" y="7745"/>
                  <a:pt x="11278" y="8046"/>
                  <a:pt x="10226" y="8371"/>
                </a:cubicBezTo>
                <a:cubicBezTo>
                  <a:pt x="7820" y="9299"/>
                  <a:pt x="5639" y="10151"/>
                  <a:pt x="3233" y="10978"/>
                </a:cubicBezTo>
                <a:cubicBezTo>
                  <a:pt x="2281" y="11404"/>
                  <a:pt x="1353" y="11805"/>
                  <a:pt x="727" y="12657"/>
                </a:cubicBezTo>
                <a:cubicBezTo>
                  <a:pt x="501" y="12958"/>
                  <a:pt x="201" y="13058"/>
                  <a:pt x="0" y="13284"/>
                </a:cubicBezTo>
                <a:cubicBezTo>
                  <a:pt x="501" y="13585"/>
                  <a:pt x="927" y="14011"/>
                  <a:pt x="1454" y="14412"/>
                </a:cubicBezTo>
                <a:cubicBezTo>
                  <a:pt x="1554" y="14537"/>
                  <a:pt x="1654" y="14637"/>
                  <a:pt x="1754" y="14637"/>
                </a:cubicBezTo>
                <a:cubicBezTo>
                  <a:pt x="3233" y="15264"/>
                  <a:pt x="4587" y="15890"/>
                  <a:pt x="5940" y="16517"/>
                </a:cubicBezTo>
                <a:cubicBezTo>
                  <a:pt x="6140" y="16818"/>
                  <a:pt x="6266" y="17244"/>
                  <a:pt x="6466" y="17544"/>
                </a:cubicBezTo>
                <a:cubicBezTo>
                  <a:pt x="6566" y="17444"/>
                  <a:pt x="6566" y="17344"/>
                  <a:pt x="6667" y="17344"/>
                </a:cubicBezTo>
                <a:cubicBezTo>
                  <a:pt x="6667" y="17344"/>
                  <a:pt x="6667" y="17444"/>
                  <a:pt x="6767" y="17544"/>
                </a:cubicBezTo>
                <a:lnTo>
                  <a:pt x="6466" y="17544"/>
                </a:lnTo>
                <a:cubicBezTo>
                  <a:pt x="6566" y="17670"/>
                  <a:pt x="6767" y="17770"/>
                  <a:pt x="6892" y="17870"/>
                </a:cubicBezTo>
                <a:lnTo>
                  <a:pt x="7820" y="17870"/>
                </a:lnTo>
                <a:cubicBezTo>
                  <a:pt x="7619" y="18171"/>
                  <a:pt x="7519" y="18397"/>
                  <a:pt x="7293" y="18697"/>
                </a:cubicBezTo>
                <a:cubicBezTo>
                  <a:pt x="7548" y="18697"/>
                  <a:pt x="7727" y="18835"/>
                  <a:pt x="7840" y="18835"/>
                </a:cubicBezTo>
                <a:cubicBezTo>
                  <a:pt x="7872" y="18835"/>
                  <a:pt x="7898" y="18825"/>
                  <a:pt x="7920" y="18798"/>
                </a:cubicBezTo>
                <a:cubicBezTo>
                  <a:pt x="8647" y="18697"/>
                  <a:pt x="9273" y="18397"/>
                  <a:pt x="9900" y="18171"/>
                </a:cubicBezTo>
                <a:cubicBezTo>
                  <a:pt x="10226" y="18296"/>
                  <a:pt x="10526" y="18497"/>
                  <a:pt x="10952" y="18697"/>
                </a:cubicBezTo>
                <a:cubicBezTo>
                  <a:pt x="10852" y="18296"/>
                  <a:pt x="10752" y="18071"/>
                  <a:pt x="10652" y="17770"/>
                </a:cubicBezTo>
                <a:cubicBezTo>
                  <a:pt x="10940" y="17770"/>
                  <a:pt x="11136" y="17770"/>
                  <a:pt x="11438" y="17682"/>
                </a:cubicBezTo>
                <a:lnTo>
                  <a:pt x="11438" y="17682"/>
                </a:lnTo>
                <a:cubicBezTo>
                  <a:pt x="11449" y="17710"/>
                  <a:pt x="11463" y="17739"/>
                  <a:pt x="11479" y="17770"/>
                </a:cubicBezTo>
                <a:lnTo>
                  <a:pt x="11479" y="17670"/>
                </a:lnTo>
                <a:cubicBezTo>
                  <a:pt x="11465" y="17674"/>
                  <a:pt x="11451" y="17678"/>
                  <a:pt x="11438" y="17682"/>
                </a:cubicBezTo>
                <a:lnTo>
                  <a:pt x="11438" y="17682"/>
                </a:lnTo>
                <a:cubicBezTo>
                  <a:pt x="11214" y="17143"/>
                  <a:pt x="11791" y="17139"/>
                  <a:pt x="12005" y="17043"/>
                </a:cubicBezTo>
                <a:cubicBezTo>
                  <a:pt x="13033" y="16617"/>
                  <a:pt x="14186" y="16291"/>
                  <a:pt x="15238" y="15991"/>
                </a:cubicBezTo>
                <a:cubicBezTo>
                  <a:pt x="15965" y="15790"/>
                  <a:pt x="16792" y="15665"/>
                  <a:pt x="17644" y="15564"/>
                </a:cubicBezTo>
                <a:lnTo>
                  <a:pt x="17644" y="15564"/>
                </a:lnTo>
                <a:cubicBezTo>
                  <a:pt x="17218" y="15991"/>
                  <a:pt x="16692" y="15991"/>
                  <a:pt x="16391" y="16291"/>
                </a:cubicBezTo>
                <a:cubicBezTo>
                  <a:pt x="15664" y="17244"/>
                  <a:pt x="14511" y="17244"/>
                  <a:pt x="13459" y="17670"/>
                </a:cubicBezTo>
                <a:cubicBezTo>
                  <a:pt x="12832" y="17971"/>
                  <a:pt x="12105" y="18071"/>
                  <a:pt x="11379" y="18171"/>
                </a:cubicBezTo>
                <a:cubicBezTo>
                  <a:pt x="11379" y="18296"/>
                  <a:pt x="11479" y="18397"/>
                  <a:pt x="11479" y="18397"/>
                </a:cubicBezTo>
                <a:cubicBezTo>
                  <a:pt x="11278" y="18923"/>
                  <a:pt x="10952" y="19424"/>
                  <a:pt x="10652" y="20176"/>
                </a:cubicBezTo>
                <a:lnTo>
                  <a:pt x="10652" y="20577"/>
                </a:lnTo>
                <a:cubicBezTo>
                  <a:pt x="10952" y="20677"/>
                  <a:pt x="11053" y="20677"/>
                  <a:pt x="11278" y="20677"/>
                </a:cubicBezTo>
                <a:cubicBezTo>
                  <a:pt x="11278" y="21003"/>
                  <a:pt x="11278" y="21304"/>
                  <a:pt x="11379" y="21529"/>
                </a:cubicBezTo>
                <a:cubicBezTo>
                  <a:pt x="11379" y="21630"/>
                  <a:pt x="11379" y="21730"/>
                  <a:pt x="11479" y="21830"/>
                </a:cubicBezTo>
                <a:cubicBezTo>
                  <a:pt x="11579" y="21830"/>
                  <a:pt x="11679" y="21930"/>
                  <a:pt x="11780" y="21930"/>
                </a:cubicBezTo>
                <a:cubicBezTo>
                  <a:pt x="12306" y="21830"/>
                  <a:pt x="12732" y="21730"/>
                  <a:pt x="13258" y="21630"/>
                </a:cubicBezTo>
                <a:lnTo>
                  <a:pt x="13258" y="21630"/>
                </a:lnTo>
                <a:cubicBezTo>
                  <a:pt x="13033" y="22056"/>
                  <a:pt x="13033" y="22256"/>
                  <a:pt x="12932" y="22457"/>
                </a:cubicBezTo>
                <a:lnTo>
                  <a:pt x="12832" y="22457"/>
                </a:lnTo>
                <a:cubicBezTo>
                  <a:pt x="13033" y="22557"/>
                  <a:pt x="13258" y="22557"/>
                  <a:pt x="13459" y="22557"/>
                </a:cubicBezTo>
                <a:cubicBezTo>
                  <a:pt x="13359" y="22783"/>
                  <a:pt x="13359" y="22883"/>
                  <a:pt x="13258" y="23083"/>
                </a:cubicBezTo>
                <a:cubicBezTo>
                  <a:pt x="13559" y="23184"/>
                  <a:pt x="13985" y="23309"/>
                  <a:pt x="14286" y="23309"/>
                </a:cubicBezTo>
                <a:cubicBezTo>
                  <a:pt x="14085" y="23610"/>
                  <a:pt x="13985" y="23810"/>
                  <a:pt x="13885" y="24036"/>
                </a:cubicBezTo>
                <a:cubicBezTo>
                  <a:pt x="13885" y="24136"/>
                  <a:pt x="13885" y="24136"/>
                  <a:pt x="13985" y="24236"/>
                </a:cubicBezTo>
                <a:cubicBezTo>
                  <a:pt x="14812" y="23935"/>
                  <a:pt x="15664" y="23610"/>
                  <a:pt x="16491" y="23309"/>
                </a:cubicBezTo>
                <a:cubicBezTo>
                  <a:pt x="16391" y="23184"/>
                  <a:pt x="16391" y="23184"/>
                  <a:pt x="16391" y="23083"/>
                </a:cubicBezTo>
                <a:cubicBezTo>
                  <a:pt x="16792" y="22557"/>
                  <a:pt x="17218" y="22056"/>
                  <a:pt x="17544" y="21529"/>
                </a:cubicBezTo>
                <a:cubicBezTo>
                  <a:pt x="18045" y="20903"/>
                  <a:pt x="18572" y="20477"/>
                  <a:pt x="19424" y="20276"/>
                </a:cubicBezTo>
                <a:cubicBezTo>
                  <a:pt x="20351" y="20051"/>
                  <a:pt x="21404" y="19850"/>
                  <a:pt x="22431" y="19650"/>
                </a:cubicBezTo>
                <a:cubicBezTo>
                  <a:pt x="23058" y="19424"/>
                  <a:pt x="23684" y="19424"/>
                  <a:pt x="24311" y="19324"/>
                </a:cubicBezTo>
                <a:cubicBezTo>
                  <a:pt x="24417" y="19324"/>
                  <a:pt x="24433" y="19484"/>
                  <a:pt x="24496" y="19535"/>
                </a:cubicBezTo>
                <a:lnTo>
                  <a:pt x="24496" y="19535"/>
                </a:lnTo>
                <a:cubicBezTo>
                  <a:pt x="26982" y="18913"/>
                  <a:pt x="29468" y="18291"/>
                  <a:pt x="31830" y="17670"/>
                </a:cubicBezTo>
                <a:cubicBezTo>
                  <a:pt x="32156" y="17544"/>
                  <a:pt x="32356" y="17344"/>
                  <a:pt x="32582" y="17244"/>
                </a:cubicBezTo>
                <a:cubicBezTo>
                  <a:pt x="32055" y="17143"/>
                  <a:pt x="31429" y="17043"/>
                  <a:pt x="30802" y="16818"/>
                </a:cubicBezTo>
                <a:lnTo>
                  <a:pt x="30802" y="16617"/>
                </a:lnTo>
                <a:cubicBezTo>
                  <a:pt x="31429" y="16417"/>
                  <a:pt x="32055" y="16191"/>
                  <a:pt x="32782" y="15991"/>
                </a:cubicBezTo>
                <a:cubicBezTo>
                  <a:pt x="32682" y="15564"/>
                  <a:pt x="32682" y="15163"/>
                  <a:pt x="32582" y="14737"/>
                </a:cubicBezTo>
                <a:cubicBezTo>
                  <a:pt x="32256" y="14637"/>
                  <a:pt x="31830" y="14537"/>
                  <a:pt x="31529" y="14537"/>
                </a:cubicBezTo>
                <a:lnTo>
                  <a:pt x="31529" y="14311"/>
                </a:lnTo>
                <a:cubicBezTo>
                  <a:pt x="32582" y="14011"/>
                  <a:pt x="33609" y="13685"/>
                  <a:pt x="34662" y="13484"/>
                </a:cubicBezTo>
                <a:cubicBezTo>
                  <a:pt x="34562" y="13058"/>
                  <a:pt x="34562" y="12757"/>
                  <a:pt x="34562" y="12532"/>
                </a:cubicBezTo>
                <a:cubicBezTo>
                  <a:pt x="34336" y="12231"/>
                  <a:pt x="34136" y="12031"/>
                  <a:pt x="34035" y="11905"/>
                </a:cubicBezTo>
                <a:cubicBezTo>
                  <a:pt x="33709" y="11805"/>
                  <a:pt x="33509" y="11705"/>
                  <a:pt x="33208" y="11605"/>
                </a:cubicBezTo>
                <a:cubicBezTo>
                  <a:pt x="33609" y="11404"/>
                  <a:pt x="34136" y="11279"/>
                  <a:pt x="34562" y="11179"/>
                </a:cubicBezTo>
                <a:cubicBezTo>
                  <a:pt x="34862" y="11078"/>
                  <a:pt x="35288" y="10878"/>
                  <a:pt x="35715" y="10778"/>
                </a:cubicBezTo>
                <a:lnTo>
                  <a:pt x="35589" y="10652"/>
                </a:lnTo>
                <a:cubicBezTo>
                  <a:pt x="35188" y="10652"/>
                  <a:pt x="34662" y="10778"/>
                  <a:pt x="34236" y="10878"/>
                </a:cubicBezTo>
                <a:lnTo>
                  <a:pt x="34236" y="10652"/>
                </a:lnTo>
                <a:cubicBezTo>
                  <a:pt x="35288" y="10452"/>
                  <a:pt x="36341" y="10251"/>
                  <a:pt x="37369" y="9925"/>
                </a:cubicBezTo>
                <a:cubicBezTo>
                  <a:pt x="37895" y="9299"/>
                  <a:pt x="38421" y="8772"/>
                  <a:pt x="38847" y="8271"/>
                </a:cubicBezTo>
                <a:cubicBezTo>
                  <a:pt x="38421" y="7745"/>
                  <a:pt x="38095" y="7519"/>
                  <a:pt x="37594" y="7519"/>
                </a:cubicBezTo>
                <a:cubicBezTo>
                  <a:pt x="36842" y="7745"/>
                  <a:pt x="36216" y="7845"/>
                  <a:pt x="35489" y="7945"/>
                </a:cubicBezTo>
                <a:cubicBezTo>
                  <a:pt x="35354" y="7997"/>
                  <a:pt x="35206" y="8022"/>
                  <a:pt x="35054" y="8022"/>
                </a:cubicBezTo>
                <a:cubicBezTo>
                  <a:pt x="34612" y="8022"/>
                  <a:pt x="34133" y="7811"/>
                  <a:pt x="33835" y="7419"/>
                </a:cubicBezTo>
                <a:cubicBezTo>
                  <a:pt x="32632" y="7766"/>
                  <a:pt x="31511" y="8378"/>
                  <a:pt x="30298" y="8378"/>
                </a:cubicBezTo>
                <a:cubicBezTo>
                  <a:pt x="30021" y="8378"/>
                  <a:pt x="29738" y="8346"/>
                  <a:pt x="29449" y="8271"/>
                </a:cubicBezTo>
                <a:cubicBezTo>
                  <a:pt x="28697" y="7845"/>
                  <a:pt x="28070" y="7519"/>
                  <a:pt x="27344" y="7219"/>
                </a:cubicBezTo>
                <a:lnTo>
                  <a:pt x="27344" y="6893"/>
                </a:lnTo>
                <a:cubicBezTo>
                  <a:pt x="28693" y="6527"/>
                  <a:pt x="29583" y="5097"/>
                  <a:pt x="31233" y="5097"/>
                </a:cubicBezTo>
                <a:cubicBezTo>
                  <a:pt x="31391" y="5097"/>
                  <a:pt x="31556" y="5110"/>
                  <a:pt x="31730" y="5138"/>
                </a:cubicBezTo>
                <a:cubicBezTo>
                  <a:pt x="31203" y="5539"/>
                  <a:pt x="30902" y="5765"/>
                  <a:pt x="30577" y="6066"/>
                </a:cubicBezTo>
                <a:cubicBezTo>
                  <a:pt x="31003" y="6066"/>
                  <a:pt x="31529" y="6166"/>
                  <a:pt x="32156" y="6392"/>
                </a:cubicBezTo>
                <a:cubicBezTo>
                  <a:pt x="32456" y="5965"/>
                  <a:pt x="32882" y="5539"/>
                  <a:pt x="33308" y="5138"/>
                </a:cubicBezTo>
                <a:cubicBezTo>
                  <a:pt x="32882" y="5138"/>
                  <a:pt x="32582" y="5239"/>
                  <a:pt x="32256" y="5239"/>
                </a:cubicBezTo>
                <a:cubicBezTo>
                  <a:pt x="32256" y="5138"/>
                  <a:pt x="32156" y="5138"/>
                  <a:pt x="32156" y="5013"/>
                </a:cubicBezTo>
                <a:cubicBezTo>
                  <a:pt x="32934" y="4865"/>
                  <a:pt x="33643" y="4593"/>
                  <a:pt x="34385" y="4593"/>
                </a:cubicBezTo>
                <a:cubicBezTo>
                  <a:pt x="34647" y="4593"/>
                  <a:pt x="34914" y="4627"/>
                  <a:pt x="35188" y="4712"/>
                </a:cubicBezTo>
                <a:lnTo>
                  <a:pt x="35715" y="4712"/>
                </a:lnTo>
                <a:cubicBezTo>
                  <a:pt x="36842" y="3760"/>
                  <a:pt x="37594" y="2632"/>
                  <a:pt x="37995" y="1153"/>
                </a:cubicBezTo>
                <a:cubicBezTo>
                  <a:pt x="37774" y="988"/>
                  <a:pt x="37546" y="913"/>
                  <a:pt x="37298" y="913"/>
                </a:cubicBezTo>
                <a:cubicBezTo>
                  <a:pt x="37095" y="913"/>
                  <a:pt x="36878" y="963"/>
                  <a:pt x="36642" y="1053"/>
                </a:cubicBezTo>
                <a:cubicBezTo>
                  <a:pt x="35815" y="1379"/>
                  <a:pt x="34963" y="1579"/>
                  <a:pt x="34035" y="1880"/>
                </a:cubicBezTo>
                <a:cubicBezTo>
                  <a:pt x="34461" y="1479"/>
                  <a:pt x="34762" y="1254"/>
                  <a:pt x="34963" y="1053"/>
                </a:cubicBezTo>
                <a:cubicBezTo>
                  <a:pt x="34562" y="627"/>
                  <a:pt x="34236" y="326"/>
                  <a:pt x="3393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1"/>
          <p:cNvGrpSpPr/>
          <p:nvPr/>
        </p:nvGrpSpPr>
        <p:grpSpPr>
          <a:xfrm rot="10800000">
            <a:off x="8295288" y="4399388"/>
            <a:ext cx="304056" cy="249939"/>
            <a:chOff x="3496102" y="1562976"/>
            <a:chExt cx="350902" cy="288447"/>
          </a:xfrm>
        </p:grpSpPr>
        <p:sp>
          <p:nvSpPr>
            <p:cNvPr id="221" name="Google Shape;221;p21"/>
            <p:cNvSpPr/>
            <p:nvPr/>
          </p:nvSpPr>
          <p:spPr>
            <a:xfrm>
              <a:off x="3843103" y="1635561"/>
              <a:ext cx="3901" cy="3901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201" y="1"/>
                  </a:moveTo>
                  <a:cubicBezTo>
                    <a:pt x="101" y="101"/>
                    <a:pt x="101" y="101"/>
                    <a:pt x="1" y="101"/>
                  </a:cubicBezTo>
                  <a:cubicBezTo>
                    <a:pt x="1" y="201"/>
                    <a:pt x="1" y="201"/>
                    <a:pt x="101" y="201"/>
                  </a:cubicBezTo>
                  <a:lnTo>
                    <a:pt x="201" y="1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502404" y="1597328"/>
              <a:ext cx="3901" cy="7763"/>
            </a:xfrm>
            <a:custGeom>
              <a:avLst/>
              <a:gdLst/>
              <a:ahLst/>
              <a:cxnLst/>
              <a:rect l="l" t="t" r="r" b="b"/>
              <a:pathLst>
                <a:path w="202" h="402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94"/>
                    <a:pt x="88" y="287"/>
                    <a:pt x="180" y="300"/>
                  </a:cubicBezTo>
                  <a:lnTo>
                    <a:pt x="180" y="300"/>
                  </a:lnTo>
                  <a:cubicBezTo>
                    <a:pt x="146" y="198"/>
                    <a:pt x="73" y="73"/>
                    <a:pt x="1" y="1"/>
                  </a:cubicBezTo>
                  <a:close/>
                  <a:moveTo>
                    <a:pt x="180" y="300"/>
                  </a:moveTo>
                  <a:cubicBezTo>
                    <a:pt x="194" y="339"/>
                    <a:pt x="201" y="374"/>
                    <a:pt x="201" y="402"/>
                  </a:cubicBezTo>
                  <a:lnTo>
                    <a:pt x="201" y="301"/>
                  </a:lnTo>
                  <a:cubicBezTo>
                    <a:pt x="194" y="301"/>
                    <a:pt x="187" y="301"/>
                    <a:pt x="180" y="30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629210" y="1687832"/>
              <a:ext cx="6295" cy="1950"/>
            </a:xfrm>
            <a:custGeom>
              <a:avLst/>
              <a:gdLst/>
              <a:ahLst/>
              <a:cxnLst/>
              <a:rect l="l" t="t" r="r" b="b"/>
              <a:pathLst>
                <a:path w="326" h="101" extrusionOk="0">
                  <a:moveTo>
                    <a:pt x="0" y="0"/>
                  </a:moveTo>
                  <a:cubicBezTo>
                    <a:pt x="100" y="101"/>
                    <a:pt x="201" y="101"/>
                    <a:pt x="326" y="101"/>
                  </a:cubicBezTo>
                  <a:cubicBezTo>
                    <a:pt x="201" y="101"/>
                    <a:pt x="100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649524" y="1712027"/>
              <a:ext cx="3901" cy="1950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lnTo>
                    <a:pt x="1" y="101"/>
                  </a:lnTo>
                  <a:lnTo>
                    <a:pt x="201" y="101"/>
                  </a:ln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496109" y="1578945"/>
              <a:ext cx="19" cy="195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10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635486" y="1688913"/>
              <a:ext cx="1970" cy="869"/>
            </a:xfrm>
            <a:custGeom>
              <a:avLst/>
              <a:gdLst/>
              <a:ahLst/>
              <a:cxnLst/>
              <a:rect l="l" t="t" r="r" b="b"/>
              <a:pathLst>
                <a:path w="102" h="45" extrusionOk="0">
                  <a:moveTo>
                    <a:pt x="98" y="0"/>
                  </a:moveTo>
                  <a:cubicBezTo>
                    <a:pt x="90" y="0"/>
                    <a:pt x="68" y="45"/>
                    <a:pt x="1" y="45"/>
                  </a:cubicBezTo>
                  <a:lnTo>
                    <a:pt x="101" y="45"/>
                  </a:lnTo>
                  <a:cubicBezTo>
                    <a:pt x="101" y="1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671788" y="1667982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01"/>
                  </a:moveTo>
                  <a:cubicBezTo>
                    <a:pt x="1" y="101"/>
                    <a:pt x="1" y="1"/>
                    <a:pt x="101" y="1"/>
                  </a:cubicBezTo>
                  <a:cubicBezTo>
                    <a:pt x="1" y="1"/>
                    <a:pt x="1" y="101"/>
                    <a:pt x="1" y="10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26599" y="1645718"/>
              <a:ext cx="19" cy="197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1"/>
                  </a:move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56606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96102" y="169441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576939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754066" y="1603333"/>
              <a:ext cx="34372" cy="38060"/>
            </a:xfrm>
            <a:custGeom>
              <a:avLst/>
              <a:gdLst/>
              <a:ahLst/>
              <a:cxnLst/>
              <a:rect l="l" t="t" r="r" b="b"/>
              <a:pathLst>
                <a:path w="1780" h="1971" extrusionOk="0">
                  <a:moveTo>
                    <a:pt x="899" y="1"/>
                  </a:moveTo>
                  <a:cubicBezTo>
                    <a:pt x="500" y="1"/>
                    <a:pt x="258" y="379"/>
                    <a:pt x="0" y="617"/>
                  </a:cubicBezTo>
                  <a:cubicBezTo>
                    <a:pt x="126" y="1870"/>
                    <a:pt x="226" y="1970"/>
                    <a:pt x="953" y="1970"/>
                  </a:cubicBezTo>
                  <a:cubicBezTo>
                    <a:pt x="1053" y="1770"/>
                    <a:pt x="1153" y="1670"/>
                    <a:pt x="1379" y="1344"/>
                  </a:cubicBezTo>
                  <a:cubicBezTo>
                    <a:pt x="1479" y="943"/>
                    <a:pt x="1780" y="416"/>
                    <a:pt x="1254" y="91"/>
                  </a:cubicBezTo>
                  <a:cubicBezTo>
                    <a:pt x="1122" y="27"/>
                    <a:pt x="1005" y="1"/>
                    <a:pt x="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56606" y="1623454"/>
              <a:ext cx="32441" cy="42134"/>
            </a:xfrm>
            <a:custGeom>
              <a:avLst/>
              <a:gdLst/>
              <a:ahLst/>
              <a:cxnLst/>
              <a:rect l="l" t="t" r="r" b="b"/>
              <a:pathLst>
                <a:path w="1680" h="2182" extrusionOk="0">
                  <a:moveTo>
                    <a:pt x="1154" y="1"/>
                  </a:moveTo>
                  <a:cubicBezTo>
                    <a:pt x="828" y="201"/>
                    <a:pt x="427" y="427"/>
                    <a:pt x="1" y="628"/>
                  </a:cubicBezTo>
                  <a:cubicBezTo>
                    <a:pt x="101" y="1354"/>
                    <a:pt x="101" y="1981"/>
                    <a:pt x="953" y="2181"/>
                  </a:cubicBezTo>
                  <a:cubicBezTo>
                    <a:pt x="1154" y="1981"/>
                    <a:pt x="1354" y="1680"/>
                    <a:pt x="1580" y="1555"/>
                  </a:cubicBezTo>
                  <a:cubicBezTo>
                    <a:pt x="1680" y="928"/>
                    <a:pt x="1580" y="527"/>
                    <a:pt x="1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620985" y="1622199"/>
              <a:ext cx="32441" cy="37577"/>
            </a:xfrm>
            <a:custGeom>
              <a:avLst/>
              <a:gdLst/>
              <a:ahLst/>
              <a:cxnLst/>
              <a:rect l="l" t="t" r="r" b="b"/>
              <a:pathLst>
                <a:path w="1680" h="1946" extrusionOk="0">
                  <a:moveTo>
                    <a:pt x="1026" y="0"/>
                  </a:moveTo>
                  <a:cubicBezTo>
                    <a:pt x="834" y="0"/>
                    <a:pt x="617" y="49"/>
                    <a:pt x="426" y="166"/>
                  </a:cubicBezTo>
                  <a:cubicBezTo>
                    <a:pt x="0" y="492"/>
                    <a:pt x="226" y="1520"/>
                    <a:pt x="1053" y="1946"/>
                  </a:cubicBezTo>
                  <a:cubicBezTo>
                    <a:pt x="1153" y="1745"/>
                    <a:pt x="1253" y="1520"/>
                    <a:pt x="1479" y="1319"/>
                  </a:cubicBezTo>
                  <a:cubicBezTo>
                    <a:pt x="1679" y="993"/>
                    <a:pt x="1679" y="266"/>
                    <a:pt x="1379" y="66"/>
                  </a:cubicBezTo>
                  <a:cubicBezTo>
                    <a:pt x="1285" y="24"/>
                    <a:pt x="1162" y="0"/>
                    <a:pt x="10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629210" y="1754604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253" y="1"/>
                  </a:moveTo>
                  <a:cubicBezTo>
                    <a:pt x="827" y="101"/>
                    <a:pt x="526" y="201"/>
                    <a:pt x="201" y="302"/>
                  </a:cubicBezTo>
                  <a:cubicBezTo>
                    <a:pt x="326" y="928"/>
                    <a:pt x="0" y="1555"/>
                    <a:pt x="827" y="1881"/>
                  </a:cubicBezTo>
                  <a:cubicBezTo>
                    <a:pt x="1354" y="1555"/>
                    <a:pt x="1679" y="1254"/>
                    <a:pt x="1579" y="527"/>
                  </a:cubicBezTo>
                  <a:cubicBezTo>
                    <a:pt x="1579" y="402"/>
                    <a:pt x="1354" y="302"/>
                    <a:pt x="1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699864" y="1736222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053" y="1"/>
                  </a:moveTo>
                  <a:cubicBezTo>
                    <a:pt x="827" y="101"/>
                    <a:pt x="527" y="226"/>
                    <a:pt x="201" y="326"/>
                  </a:cubicBezTo>
                  <a:cubicBezTo>
                    <a:pt x="201" y="853"/>
                    <a:pt x="0" y="1479"/>
                    <a:pt x="527" y="1880"/>
                  </a:cubicBezTo>
                  <a:cubicBezTo>
                    <a:pt x="1053" y="1780"/>
                    <a:pt x="1354" y="1354"/>
                    <a:pt x="1454" y="953"/>
                  </a:cubicBezTo>
                  <a:cubicBezTo>
                    <a:pt x="1680" y="527"/>
                    <a:pt x="1454" y="326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725990" y="1667653"/>
              <a:ext cx="28096" cy="34237"/>
            </a:xfrm>
            <a:custGeom>
              <a:avLst/>
              <a:gdLst/>
              <a:ahLst/>
              <a:cxnLst/>
              <a:rect l="l" t="t" r="r" b="b"/>
              <a:pathLst>
                <a:path w="1455" h="1773" extrusionOk="0">
                  <a:moveTo>
                    <a:pt x="833" y="1"/>
                  </a:moveTo>
                  <a:cubicBezTo>
                    <a:pt x="473" y="1"/>
                    <a:pt x="244" y="295"/>
                    <a:pt x="1" y="519"/>
                  </a:cubicBezTo>
                  <a:cubicBezTo>
                    <a:pt x="1" y="1471"/>
                    <a:pt x="1" y="1471"/>
                    <a:pt x="427" y="1772"/>
                  </a:cubicBezTo>
                  <a:cubicBezTo>
                    <a:pt x="1254" y="1471"/>
                    <a:pt x="1454" y="1045"/>
                    <a:pt x="1254" y="118"/>
                  </a:cubicBezTo>
                  <a:cubicBezTo>
                    <a:pt x="1094" y="35"/>
                    <a:pt x="956" y="1"/>
                    <a:pt x="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75008" y="1768739"/>
              <a:ext cx="30027" cy="32190"/>
            </a:xfrm>
            <a:custGeom>
              <a:avLst/>
              <a:gdLst/>
              <a:ahLst/>
              <a:cxnLst/>
              <a:rect l="l" t="t" r="r" b="b"/>
              <a:pathLst>
                <a:path w="1555" h="1667" extrusionOk="0">
                  <a:moveTo>
                    <a:pt x="782" y="0"/>
                  </a:moveTo>
                  <a:cubicBezTo>
                    <a:pt x="531" y="0"/>
                    <a:pt x="296" y="152"/>
                    <a:pt x="0" y="522"/>
                  </a:cubicBezTo>
                  <a:cubicBezTo>
                    <a:pt x="0" y="723"/>
                    <a:pt x="100" y="923"/>
                    <a:pt x="100" y="1149"/>
                  </a:cubicBezTo>
                  <a:lnTo>
                    <a:pt x="100" y="1249"/>
                  </a:lnTo>
                  <a:cubicBezTo>
                    <a:pt x="231" y="1528"/>
                    <a:pt x="416" y="1667"/>
                    <a:pt x="612" y="1667"/>
                  </a:cubicBezTo>
                  <a:cubicBezTo>
                    <a:pt x="716" y="1667"/>
                    <a:pt x="823" y="1628"/>
                    <a:pt x="927" y="1550"/>
                  </a:cubicBezTo>
                  <a:cubicBezTo>
                    <a:pt x="1454" y="1249"/>
                    <a:pt x="1554" y="823"/>
                    <a:pt x="1354" y="196"/>
                  </a:cubicBezTo>
                  <a:cubicBezTo>
                    <a:pt x="1138" y="73"/>
                    <a:pt x="956" y="0"/>
                    <a:pt x="7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04034" y="1690002"/>
              <a:ext cx="28096" cy="34372"/>
            </a:xfrm>
            <a:custGeom>
              <a:avLst/>
              <a:gdLst/>
              <a:ahLst/>
              <a:cxnLst/>
              <a:rect l="l" t="t" r="r" b="b"/>
              <a:pathLst>
                <a:path w="1455" h="1780" extrusionOk="0">
                  <a:moveTo>
                    <a:pt x="1254" y="0"/>
                  </a:moveTo>
                  <a:cubicBezTo>
                    <a:pt x="627" y="0"/>
                    <a:pt x="301" y="100"/>
                    <a:pt x="1" y="526"/>
                  </a:cubicBezTo>
                  <a:cubicBezTo>
                    <a:pt x="201" y="927"/>
                    <a:pt x="101" y="1554"/>
                    <a:pt x="727" y="1780"/>
                  </a:cubicBezTo>
                  <a:cubicBezTo>
                    <a:pt x="1254" y="1454"/>
                    <a:pt x="1354" y="1028"/>
                    <a:pt x="1454" y="526"/>
                  </a:cubicBezTo>
                  <a:cubicBezTo>
                    <a:pt x="1454" y="401"/>
                    <a:pt x="1354" y="301"/>
                    <a:pt x="1354" y="201"/>
                  </a:cubicBezTo>
                  <a:cubicBezTo>
                    <a:pt x="1354" y="201"/>
                    <a:pt x="1254" y="100"/>
                    <a:pt x="1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40028" y="1790907"/>
              <a:ext cx="34372" cy="28849"/>
            </a:xfrm>
            <a:custGeom>
              <a:avLst/>
              <a:gdLst/>
              <a:ahLst/>
              <a:cxnLst/>
              <a:rect l="l" t="t" r="r" b="b"/>
              <a:pathLst>
                <a:path w="1780" h="1494" extrusionOk="0">
                  <a:moveTo>
                    <a:pt x="527" y="1"/>
                  </a:moveTo>
                  <a:cubicBezTo>
                    <a:pt x="427" y="101"/>
                    <a:pt x="226" y="301"/>
                    <a:pt x="1" y="402"/>
                  </a:cubicBezTo>
                  <a:cubicBezTo>
                    <a:pt x="101" y="728"/>
                    <a:pt x="226" y="1028"/>
                    <a:pt x="226" y="1354"/>
                  </a:cubicBezTo>
                  <a:cubicBezTo>
                    <a:pt x="451" y="1444"/>
                    <a:pt x="641" y="1494"/>
                    <a:pt x="809" y="1494"/>
                  </a:cubicBezTo>
                  <a:cubicBezTo>
                    <a:pt x="1015" y="1494"/>
                    <a:pt x="1188" y="1419"/>
                    <a:pt x="1354" y="1254"/>
                  </a:cubicBezTo>
                  <a:cubicBezTo>
                    <a:pt x="1680" y="928"/>
                    <a:pt x="1780" y="627"/>
                    <a:pt x="1479" y="101"/>
                  </a:cubicBezTo>
                  <a:cubicBezTo>
                    <a:pt x="1254" y="101"/>
                    <a:pt x="953" y="1"/>
                    <a:pt x="5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772449" y="1716391"/>
              <a:ext cx="30027" cy="31958"/>
            </a:xfrm>
            <a:custGeom>
              <a:avLst/>
              <a:gdLst/>
              <a:ahLst/>
              <a:cxnLst/>
              <a:rect l="l" t="t" r="r" b="b"/>
              <a:pathLst>
                <a:path w="1555" h="1655" extrusionOk="0">
                  <a:moveTo>
                    <a:pt x="527" y="0"/>
                  </a:moveTo>
                  <a:cubicBezTo>
                    <a:pt x="427" y="201"/>
                    <a:pt x="201" y="401"/>
                    <a:pt x="1" y="627"/>
                  </a:cubicBezTo>
                  <a:cubicBezTo>
                    <a:pt x="101" y="1128"/>
                    <a:pt x="201" y="1554"/>
                    <a:pt x="828" y="1654"/>
                  </a:cubicBezTo>
                  <a:cubicBezTo>
                    <a:pt x="1053" y="1353"/>
                    <a:pt x="1354" y="1028"/>
                    <a:pt x="1555" y="827"/>
                  </a:cubicBezTo>
                  <a:cubicBezTo>
                    <a:pt x="1354" y="100"/>
                    <a:pt x="1354" y="0"/>
                    <a:pt x="5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65493" y="1562976"/>
              <a:ext cx="28096" cy="32441"/>
            </a:xfrm>
            <a:custGeom>
              <a:avLst/>
              <a:gdLst/>
              <a:ahLst/>
              <a:cxnLst/>
              <a:rect l="l" t="t" r="r" b="b"/>
              <a:pathLst>
                <a:path w="1455" h="1680" extrusionOk="0">
                  <a:moveTo>
                    <a:pt x="627" y="0"/>
                  </a:moveTo>
                  <a:cubicBezTo>
                    <a:pt x="327" y="0"/>
                    <a:pt x="1" y="301"/>
                    <a:pt x="101" y="827"/>
                  </a:cubicBezTo>
                  <a:cubicBezTo>
                    <a:pt x="101" y="1153"/>
                    <a:pt x="201" y="1554"/>
                    <a:pt x="728" y="1679"/>
                  </a:cubicBezTo>
                  <a:cubicBezTo>
                    <a:pt x="953" y="1554"/>
                    <a:pt x="1054" y="1454"/>
                    <a:pt x="1254" y="1253"/>
                  </a:cubicBezTo>
                  <a:cubicBezTo>
                    <a:pt x="1254" y="1153"/>
                    <a:pt x="1354" y="927"/>
                    <a:pt x="1354" y="827"/>
                  </a:cubicBezTo>
                  <a:cubicBezTo>
                    <a:pt x="1455" y="426"/>
                    <a:pt x="1054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61631" y="1679722"/>
              <a:ext cx="30027" cy="30394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02" y="1"/>
                  </a:moveTo>
                  <a:cubicBezTo>
                    <a:pt x="520" y="1"/>
                    <a:pt x="364" y="107"/>
                    <a:pt x="101" y="320"/>
                  </a:cubicBezTo>
                  <a:cubicBezTo>
                    <a:pt x="0" y="846"/>
                    <a:pt x="301" y="1272"/>
                    <a:pt x="627" y="1573"/>
                  </a:cubicBezTo>
                  <a:cubicBezTo>
                    <a:pt x="1354" y="1373"/>
                    <a:pt x="1554" y="1047"/>
                    <a:pt x="1454" y="320"/>
                  </a:cubicBezTo>
                  <a:cubicBezTo>
                    <a:pt x="1091" y="107"/>
                    <a:pt x="884" y="1"/>
                    <a:pt x="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91638" y="1615228"/>
              <a:ext cx="30510" cy="34391"/>
            </a:xfrm>
            <a:custGeom>
              <a:avLst/>
              <a:gdLst/>
              <a:ahLst/>
              <a:cxnLst/>
              <a:rect l="l" t="t" r="r" b="b"/>
              <a:pathLst>
                <a:path w="1580" h="1781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27" y="101"/>
                    <a:pt x="326" y="226"/>
                    <a:pt x="101" y="327"/>
                  </a:cubicBezTo>
                  <a:cubicBezTo>
                    <a:pt x="0" y="1254"/>
                    <a:pt x="0" y="1480"/>
                    <a:pt x="527" y="1780"/>
                  </a:cubicBezTo>
                  <a:cubicBezTo>
                    <a:pt x="1479" y="1154"/>
                    <a:pt x="1579" y="627"/>
                    <a:pt x="9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77600" y="1813170"/>
              <a:ext cx="30510" cy="28096"/>
            </a:xfrm>
            <a:custGeom>
              <a:avLst/>
              <a:gdLst/>
              <a:ahLst/>
              <a:cxnLst/>
              <a:rect l="l" t="t" r="r" b="b"/>
              <a:pathLst>
                <a:path w="1580" h="1455" extrusionOk="0">
                  <a:moveTo>
                    <a:pt x="1053" y="1"/>
                  </a:moveTo>
                  <a:cubicBezTo>
                    <a:pt x="727" y="101"/>
                    <a:pt x="527" y="101"/>
                    <a:pt x="326" y="101"/>
                  </a:cubicBezTo>
                  <a:cubicBezTo>
                    <a:pt x="201" y="201"/>
                    <a:pt x="101" y="402"/>
                    <a:pt x="0" y="502"/>
                  </a:cubicBezTo>
                  <a:cubicBezTo>
                    <a:pt x="201" y="928"/>
                    <a:pt x="201" y="1354"/>
                    <a:pt x="828" y="1454"/>
                  </a:cubicBezTo>
                  <a:cubicBezTo>
                    <a:pt x="1053" y="1254"/>
                    <a:pt x="1254" y="928"/>
                    <a:pt x="1579" y="627"/>
                  </a:cubicBezTo>
                  <a:cubicBezTo>
                    <a:pt x="1354" y="402"/>
                    <a:pt x="1153" y="20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89027" y="1582402"/>
              <a:ext cx="28096" cy="25103"/>
            </a:xfrm>
            <a:custGeom>
              <a:avLst/>
              <a:gdLst/>
              <a:ahLst/>
              <a:cxnLst/>
              <a:rect l="l" t="t" r="r" b="b"/>
              <a:pathLst>
                <a:path w="1455" h="1300" extrusionOk="0">
                  <a:moveTo>
                    <a:pt x="704" y="0"/>
                  </a:moveTo>
                  <a:cubicBezTo>
                    <a:pt x="283" y="0"/>
                    <a:pt x="227" y="146"/>
                    <a:pt x="1" y="448"/>
                  </a:cubicBezTo>
                  <a:cubicBezTo>
                    <a:pt x="302" y="1300"/>
                    <a:pt x="302" y="1300"/>
                    <a:pt x="928" y="1300"/>
                  </a:cubicBezTo>
                  <a:cubicBezTo>
                    <a:pt x="1029" y="1175"/>
                    <a:pt x="1154" y="1074"/>
                    <a:pt x="1455" y="874"/>
                  </a:cubicBezTo>
                  <a:cubicBezTo>
                    <a:pt x="1354" y="548"/>
                    <a:pt x="1354" y="247"/>
                    <a:pt x="1254" y="47"/>
                  </a:cubicBezTo>
                  <a:cubicBezTo>
                    <a:pt x="1019" y="16"/>
                    <a:pt x="842" y="0"/>
                    <a:pt x="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24059" y="1562976"/>
              <a:ext cx="26146" cy="28077"/>
            </a:xfrm>
            <a:custGeom>
              <a:avLst/>
              <a:gdLst/>
              <a:ahLst/>
              <a:cxnLst/>
              <a:rect l="l" t="t" r="r" b="b"/>
              <a:pathLst>
                <a:path w="1354" h="1454" extrusionOk="0">
                  <a:moveTo>
                    <a:pt x="1153" y="0"/>
                  </a:moveTo>
                  <a:cubicBezTo>
                    <a:pt x="727" y="0"/>
                    <a:pt x="527" y="100"/>
                    <a:pt x="201" y="100"/>
                  </a:cubicBezTo>
                  <a:cubicBezTo>
                    <a:pt x="0" y="927"/>
                    <a:pt x="101" y="1253"/>
                    <a:pt x="727" y="1454"/>
                  </a:cubicBezTo>
                  <a:cubicBezTo>
                    <a:pt x="928" y="1253"/>
                    <a:pt x="1153" y="1153"/>
                    <a:pt x="1354" y="927"/>
                  </a:cubicBezTo>
                  <a:cubicBezTo>
                    <a:pt x="1254" y="627"/>
                    <a:pt x="1254" y="301"/>
                    <a:pt x="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627260" y="1826127"/>
              <a:ext cx="24234" cy="25296"/>
            </a:xfrm>
            <a:custGeom>
              <a:avLst/>
              <a:gdLst/>
              <a:ahLst/>
              <a:cxnLst/>
              <a:rect l="l" t="t" r="r" b="b"/>
              <a:pathLst>
                <a:path w="1255" h="1310" extrusionOk="0">
                  <a:moveTo>
                    <a:pt x="732" y="1"/>
                  </a:moveTo>
                  <a:cubicBezTo>
                    <a:pt x="458" y="1"/>
                    <a:pt x="201" y="90"/>
                    <a:pt x="1" y="357"/>
                  </a:cubicBezTo>
                  <a:cubicBezTo>
                    <a:pt x="1" y="783"/>
                    <a:pt x="1" y="1084"/>
                    <a:pt x="527" y="1310"/>
                  </a:cubicBezTo>
                  <a:cubicBezTo>
                    <a:pt x="1154" y="883"/>
                    <a:pt x="1254" y="683"/>
                    <a:pt x="1154" y="56"/>
                  </a:cubicBezTo>
                  <a:cubicBezTo>
                    <a:pt x="1012" y="23"/>
                    <a:pt x="870" y="1"/>
                    <a:pt x="7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C396065-A071-A04E-A132-5613DF492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3C2FB373-3F0B-8546-8123-5571E46EB9D7}"/>
              </a:ext>
            </a:extLst>
          </p:cNvPr>
          <p:cNvSpPr txBox="1"/>
          <p:nvPr/>
        </p:nvSpPr>
        <p:spPr>
          <a:xfrm>
            <a:off x="549981" y="710248"/>
            <a:ext cx="713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L" sz="2400" b="1" kern="1200" spc="-50" dirty="0">
                <a:solidFill>
                  <a:srgbClr val="FF8A72"/>
                </a:solidFill>
                <a:latin typeface="Century Gothic" panose="020B0502020202020204" pitchFamily="34" charset="0"/>
              </a:rPr>
              <a:t>El contexto chileno</a:t>
            </a:r>
          </a:p>
        </p:txBody>
      </p:sp>
      <p:sp>
        <p:nvSpPr>
          <p:cNvPr id="129" name="Google Shape;380;p26">
            <a:extLst>
              <a:ext uri="{FF2B5EF4-FFF2-40B4-BE49-F238E27FC236}">
                <a16:creationId xmlns:a16="http://schemas.microsoft.com/office/drawing/2014/main" id="{29CB4D13-DCD3-E844-A0FC-FB1C245D0685}"/>
              </a:ext>
            </a:extLst>
          </p:cNvPr>
          <p:cNvSpPr/>
          <p:nvPr/>
        </p:nvSpPr>
        <p:spPr>
          <a:xfrm>
            <a:off x="190950" y="1368397"/>
            <a:ext cx="210878" cy="223284"/>
          </a:xfrm>
          <a:custGeom>
            <a:avLst/>
            <a:gdLst/>
            <a:ahLst/>
            <a:cxnLst/>
            <a:rect l="l" t="t" r="r" b="b"/>
            <a:pathLst>
              <a:path w="84397" h="89362" extrusionOk="0">
                <a:moveTo>
                  <a:pt x="27971" y="27120"/>
                </a:moveTo>
                <a:lnTo>
                  <a:pt x="27968" y="27124"/>
                </a:lnTo>
                <a:lnTo>
                  <a:pt x="27958" y="27146"/>
                </a:lnTo>
                <a:lnTo>
                  <a:pt x="27958" y="27146"/>
                </a:lnTo>
                <a:cubicBezTo>
                  <a:pt x="27962" y="27137"/>
                  <a:pt x="27966" y="27129"/>
                  <a:pt x="27971" y="27120"/>
                </a:cubicBezTo>
                <a:close/>
                <a:moveTo>
                  <a:pt x="27958" y="27146"/>
                </a:moveTo>
                <a:lnTo>
                  <a:pt x="27958" y="27146"/>
                </a:lnTo>
                <a:cubicBezTo>
                  <a:pt x="27954" y="27153"/>
                  <a:pt x="27951" y="27160"/>
                  <a:pt x="27947" y="27168"/>
                </a:cubicBezTo>
                <a:lnTo>
                  <a:pt x="27958" y="27146"/>
                </a:lnTo>
                <a:close/>
                <a:moveTo>
                  <a:pt x="15722" y="62548"/>
                </a:moveTo>
                <a:cubicBezTo>
                  <a:pt x="15721" y="62563"/>
                  <a:pt x="15719" y="62578"/>
                  <a:pt x="15718" y="62592"/>
                </a:cubicBezTo>
                <a:lnTo>
                  <a:pt x="15718" y="62592"/>
                </a:lnTo>
                <a:cubicBezTo>
                  <a:pt x="15720" y="62578"/>
                  <a:pt x="15721" y="62563"/>
                  <a:pt x="15722" y="62548"/>
                </a:cubicBezTo>
                <a:close/>
                <a:moveTo>
                  <a:pt x="52620" y="78385"/>
                </a:moveTo>
                <a:cubicBezTo>
                  <a:pt x="52938" y="78530"/>
                  <a:pt x="53292" y="78718"/>
                  <a:pt x="53645" y="78992"/>
                </a:cubicBezTo>
                <a:cubicBezTo>
                  <a:pt x="53357" y="78957"/>
                  <a:pt x="52995" y="78718"/>
                  <a:pt x="52620" y="78385"/>
                </a:cubicBezTo>
                <a:close/>
                <a:moveTo>
                  <a:pt x="56515" y="80929"/>
                </a:moveTo>
                <a:cubicBezTo>
                  <a:pt x="56517" y="80930"/>
                  <a:pt x="56520" y="80931"/>
                  <a:pt x="56522" y="80933"/>
                </a:cubicBezTo>
                <a:lnTo>
                  <a:pt x="56522" y="80933"/>
                </a:lnTo>
                <a:cubicBezTo>
                  <a:pt x="56520" y="80931"/>
                  <a:pt x="56517" y="80930"/>
                  <a:pt x="56515" y="80929"/>
                </a:cubicBezTo>
                <a:close/>
                <a:moveTo>
                  <a:pt x="29478" y="82996"/>
                </a:moveTo>
                <a:cubicBezTo>
                  <a:pt x="29194" y="83236"/>
                  <a:pt x="28661" y="83769"/>
                  <a:pt x="28327" y="83769"/>
                </a:cubicBezTo>
                <a:cubicBezTo>
                  <a:pt x="28320" y="83769"/>
                  <a:pt x="28314" y="83769"/>
                  <a:pt x="28308" y="83769"/>
                </a:cubicBezTo>
                <a:cubicBezTo>
                  <a:pt x="28502" y="83256"/>
                  <a:pt x="28871" y="83233"/>
                  <a:pt x="29478" y="82996"/>
                </a:cubicBezTo>
                <a:close/>
                <a:moveTo>
                  <a:pt x="46259" y="1"/>
                </a:moveTo>
                <a:cubicBezTo>
                  <a:pt x="45874" y="1"/>
                  <a:pt x="45172" y="719"/>
                  <a:pt x="44275" y="1931"/>
                </a:cubicBezTo>
                <a:cubicBezTo>
                  <a:pt x="43889" y="2126"/>
                  <a:pt x="43492" y="2342"/>
                  <a:pt x="43242" y="2342"/>
                </a:cubicBezTo>
                <a:cubicBezTo>
                  <a:pt x="43159" y="2342"/>
                  <a:pt x="43092" y="2318"/>
                  <a:pt x="43047" y="2262"/>
                </a:cubicBezTo>
                <a:cubicBezTo>
                  <a:pt x="42960" y="2624"/>
                  <a:pt x="42750" y="2964"/>
                  <a:pt x="42476" y="3302"/>
                </a:cubicBezTo>
                <a:cubicBezTo>
                  <a:pt x="42209" y="3649"/>
                  <a:pt x="41870" y="3996"/>
                  <a:pt x="41523" y="4379"/>
                </a:cubicBezTo>
                <a:cubicBezTo>
                  <a:pt x="40836" y="5139"/>
                  <a:pt x="40120" y="6020"/>
                  <a:pt x="39875" y="7176"/>
                </a:cubicBezTo>
                <a:cubicBezTo>
                  <a:pt x="39810" y="7240"/>
                  <a:pt x="39770" y="7266"/>
                  <a:pt x="39746" y="7266"/>
                </a:cubicBezTo>
                <a:cubicBezTo>
                  <a:pt x="39652" y="7266"/>
                  <a:pt x="39833" y="6847"/>
                  <a:pt x="39725" y="6847"/>
                </a:cubicBezTo>
                <a:cubicBezTo>
                  <a:pt x="39712" y="6847"/>
                  <a:pt x="39695" y="6853"/>
                  <a:pt x="39673" y="6866"/>
                </a:cubicBezTo>
                <a:cubicBezTo>
                  <a:pt x="39600" y="7487"/>
                  <a:pt x="39296" y="8100"/>
                  <a:pt x="38552" y="9134"/>
                </a:cubicBezTo>
                <a:lnTo>
                  <a:pt x="38568" y="8974"/>
                </a:lnTo>
                <a:lnTo>
                  <a:pt x="38568" y="8974"/>
                </a:lnTo>
                <a:cubicBezTo>
                  <a:pt x="37701" y="10521"/>
                  <a:pt x="37028" y="11598"/>
                  <a:pt x="36305" y="12709"/>
                </a:cubicBezTo>
                <a:cubicBezTo>
                  <a:pt x="35584" y="13823"/>
                  <a:pt x="34817" y="14979"/>
                  <a:pt x="33777" y="16677"/>
                </a:cubicBezTo>
                <a:lnTo>
                  <a:pt x="34190" y="16568"/>
                </a:lnTo>
                <a:lnTo>
                  <a:pt x="34190" y="16568"/>
                </a:lnTo>
                <a:cubicBezTo>
                  <a:pt x="33734" y="17298"/>
                  <a:pt x="33567" y="17407"/>
                  <a:pt x="33307" y="17724"/>
                </a:cubicBezTo>
                <a:cubicBezTo>
                  <a:pt x="33296" y="17886"/>
                  <a:pt x="33315" y="17952"/>
                  <a:pt x="33354" y="17952"/>
                </a:cubicBezTo>
                <a:cubicBezTo>
                  <a:pt x="33448" y="17952"/>
                  <a:pt x="33657" y="17581"/>
                  <a:pt x="33871" y="17211"/>
                </a:cubicBezTo>
                <a:cubicBezTo>
                  <a:pt x="34093" y="16833"/>
                  <a:pt x="34320" y="16449"/>
                  <a:pt x="34430" y="16449"/>
                </a:cubicBezTo>
                <a:cubicBezTo>
                  <a:pt x="34474" y="16449"/>
                  <a:pt x="34500" y="16509"/>
                  <a:pt x="34500" y="16654"/>
                </a:cubicBezTo>
                <a:cubicBezTo>
                  <a:pt x="33957" y="17010"/>
                  <a:pt x="33227" y="18331"/>
                  <a:pt x="32513" y="19611"/>
                </a:cubicBezTo>
                <a:cubicBezTo>
                  <a:pt x="31805" y="20889"/>
                  <a:pt x="31112" y="22125"/>
                  <a:pt x="30626" y="22298"/>
                </a:cubicBezTo>
                <a:cubicBezTo>
                  <a:pt x="30395" y="22723"/>
                  <a:pt x="30401" y="22812"/>
                  <a:pt x="30469" y="22812"/>
                </a:cubicBezTo>
                <a:cubicBezTo>
                  <a:pt x="30518" y="22812"/>
                  <a:pt x="30599" y="22766"/>
                  <a:pt x="30648" y="22766"/>
                </a:cubicBezTo>
                <a:cubicBezTo>
                  <a:pt x="30716" y="22766"/>
                  <a:pt x="30721" y="22855"/>
                  <a:pt x="30489" y="23280"/>
                </a:cubicBezTo>
                <a:lnTo>
                  <a:pt x="30158" y="23497"/>
                </a:lnTo>
                <a:lnTo>
                  <a:pt x="30215" y="23909"/>
                </a:lnTo>
                <a:cubicBezTo>
                  <a:pt x="29804" y="24597"/>
                  <a:pt x="29418" y="24881"/>
                  <a:pt x="29240" y="24881"/>
                </a:cubicBezTo>
                <a:cubicBezTo>
                  <a:pt x="29227" y="24881"/>
                  <a:pt x="29215" y="24880"/>
                  <a:pt x="29204" y="24877"/>
                </a:cubicBezTo>
                <a:cubicBezTo>
                  <a:pt x="29319" y="24704"/>
                  <a:pt x="29449" y="24327"/>
                  <a:pt x="29536" y="24126"/>
                </a:cubicBezTo>
                <a:lnTo>
                  <a:pt x="29536" y="24126"/>
                </a:lnTo>
                <a:cubicBezTo>
                  <a:pt x="29175" y="24567"/>
                  <a:pt x="28821" y="25274"/>
                  <a:pt x="28532" y="25910"/>
                </a:cubicBezTo>
                <a:cubicBezTo>
                  <a:pt x="28388" y="26228"/>
                  <a:pt x="28251" y="26524"/>
                  <a:pt x="28141" y="26764"/>
                </a:cubicBezTo>
                <a:cubicBezTo>
                  <a:pt x="28091" y="26885"/>
                  <a:pt x="28041" y="26987"/>
                  <a:pt x="27997" y="27074"/>
                </a:cubicBezTo>
                <a:cubicBezTo>
                  <a:pt x="27987" y="27091"/>
                  <a:pt x="27979" y="27106"/>
                  <a:pt x="27971" y="27120"/>
                </a:cubicBezTo>
                <a:lnTo>
                  <a:pt x="27971" y="27120"/>
                </a:lnTo>
                <a:lnTo>
                  <a:pt x="28055" y="26994"/>
                </a:lnTo>
                <a:lnTo>
                  <a:pt x="28228" y="26727"/>
                </a:lnTo>
                <a:lnTo>
                  <a:pt x="28575" y="26191"/>
                </a:lnTo>
                <a:lnTo>
                  <a:pt x="28575" y="26191"/>
                </a:lnTo>
                <a:cubicBezTo>
                  <a:pt x="28488" y="26380"/>
                  <a:pt x="28401" y="26568"/>
                  <a:pt x="28308" y="26764"/>
                </a:cubicBezTo>
                <a:cubicBezTo>
                  <a:pt x="28221" y="26937"/>
                  <a:pt x="28134" y="27117"/>
                  <a:pt x="28048" y="27298"/>
                </a:cubicBezTo>
                <a:cubicBezTo>
                  <a:pt x="27968" y="27464"/>
                  <a:pt x="27888" y="27644"/>
                  <a:pt x="27802" y="27818"/>
                </a:cubicBezTo>
                <a:cubicBezTo>
                  <a:pt x="27635" y="27825"/>
                  <a:pt x="27477" y="27839"/>
                  <a:pt x="27311" y="27847"/>
                </a:cubicBezTo>
                <a:cubicBezTo>
                  <a:pt x="26985" y="27868"/>
                  <a:pt x="26654" y="27882"/>
                  <a:pt x="26328" y="27905"/>
                </a:cubicBezTo>
                <a:cubicBezTo>
                  <a:pt x="25563" y="27948"/>
                  <a:pt x="24796" y="27998"/>
                  <a:pt x="24046" y="28055"/>
                </a:cubicBezTo>
                <a:cubicBezTo>
                  <a:pt x="22535" y="28172"/>
                  <a:pt x="21068" y="28331"/>
                  <a:pt x="19745" y="28576"/>
                </a:cubicBezTo>
                <a:lnTo>
                  <a:pt x="20021" y="28699"/>
                </a:lnTo>
                <a:cubicBezTo>
                  <a:pt x="18872" y="28902"/>
                  <a:pt x="18319" y="28933"/>
                  <a:pt x="17822" y="28933"/>
                </a:cubicBezTo>
                <a:cubicBezTo>
                  <a:pt x="17750" y="28933"/>
                  <a:pt x="17679" y="28932"/>
                  <a:pt x="17607" y="28931"/>
                </a:cubicBezTo>
                <a:cubicBezTo>
                  <a:pt x="17441" y="28927"/>
                  <a:pt x="17273" y="28922"/>
                  <a:pt x="17082" y="28922"/>
                </a:cubicBezTo>
                <a:cubicBezTo>
                  <a:pt x="16616" y="28922"/>
                  <a:pt x="16015" y="28951"/>
                  <a:pt x="14985" y="29089"/>
                </a:cubicBezTo>
                <a:lnTo>
                  <a:pt x="15093" y="29045"/>
                </a:lnTo>
                <a:lnTo>
                  <a:pt x="15093" y="29045"/>
                </a:lnTo>
                <a:cubicBezTo>
                  <a:pt x="14522" y="29241"/>
                  <a:pt x="13749" y="29392"/>
                  <a:pt x="12955" y="29458"/>
                </a:cubicBezTo>
                <a:cubicBezTo>
                  <a:pt x="13316" y="29335"/>
                  <a:pt x="12962" y="29292"/>
                  <a:pt x="12636" y="29241"/>
                </a:cubicBezTo>
                <a:cubicBezTo>
                  <a:pt x="12312" y="29198"/>
                  <a:pt x="12008" y="29139"/>
                  <a:pt x="12485" y="28995"/>
                </a:cubicBezTo>
                <a:lnTo>
                  <a:pt x="12485" y="28995"/>
                </a:lnTo>
                <a:cubicBezTo>
                  <a:pt x="11769" y="29148"/>
                  <a:pt x="11328" y="29248"/>
                  <a:pt x="11041" y="29321"/>
                </a:cubicBezTo>
                <a:cubicBezTo>
                  <a:pt x="10744" y="29399"/>
                  <a:pt x="10598" y="29451"/>
                  <a:pt x="10491" y="29508"/>
                </a:cubicBezTo>
                <a:cubicBezTo>
                  <a:pt x="10375" y="29566"/>
                  <a:pt x="10295" y="29632"/>
                  <a:pt x="10130" y="29725"/>
                </a:cubicBezTo>
                <a:cubicBezTo>
                  <a:pt x="9964" y="29819"/>
                  <a:pt x="9711" y="29942"/>
                  <a:pt x="9255" y="30136"/>
                </a:cubicBezTo>
                <a:lnTo>
                  <a:pt x="8793" y="29963"/>
                </a:lnTo>
                <a:cubicBezTo>
                  <a:pt x="8483" y="30115"/>
                  <a:pt x="8316" y="30216"/>
                  <a:pt x="8049" y="30318"/>
                </a:cubicBezTo>
                <a:cubicBezTo>
                  <a:pt x="7789" y="30419"/>
                  <a:pt x="7420" y="30519"/>
                  <a:pt x="6705" y="30665"/>
                </a:cubicBezTo>
                <a:cubicBezTo>
                  <a:pt x="7276" y="30469"/>
                  <a:pt x="7037" y="30419"/>
                  <a:pt x="6806" y="30353"/>
                </a:cubicBezTo>
                <a:cubicBezTo>
                  <a:pt x="6575" y="30296"/>
                  <a:pt x="6359" y="30223"/>
                  <a:pt x="7009" y="29985"/>
                </a:cubicBezTo>
                <a:cubicBezTo>
                  <a:pt x="6980" y="29985"/>
                  <a:pt x="6951" y="29985"/>
                  <a:pt x="6922" y="29985"/>
                </a:cubicBezTo>
                <a:cubicBezTo>
                  <a:pt x="6178" y="29985"/>
                  <a:pt x="5527" y="30070"/>
                  <a:pt x="4956" y="30195"/>
                </a:cubicBezTo>
                <a:cubicBezTo>
                  <a:pt x="4365" y="30325"/>
                  <a:pt x="3858" y="30492"/>
                  <a:pt x="3395" y="30656"/>
                </a:cubicBezTo>
                <a:cubicBezTo>
                  <a:pt x="3281" y="30700"/>
                  <a:pt x="3172" y="30743"/>
                  <a:pt x="3064" y="30779"/>
                </a:cubicBezTo>
                <a:cubicBezTo>
                  <a:pt x="3005" y="30802"/>
                  <a:pt x="2955" y="30823"/>
                  <a:pt x="2898" y="30838"/>
                </a:cubicBezTo>
                <a:cubicBezTo>
                  <a:pt x="2875" y="30852"/>
                  <a:pt x="2847" y="30859"/>
                  <a:pt x="2818" y="30866"/>
                </a:cubicBezTo>
                <a:cubicBezTo>
                  <a:pt x="2795" y="30882"/>
                  <a:pt x="2768" y="30889"/>
                  <a:pt x="2731" y="30903"/>
                </a:cubicBezTo>
                <a:cubicBezTo>
                  <a:pt x="2442" y="30996"/>
                  <a:pt x="2181" y="31090"/>
                  <a:pt x="1921" y="31177"/>
                </a:cubicBezTo>
                <a:cubicBezTo>
                  <a:pt x="1661" y="31256"/>
                  <a:pt x="1408" y="31336"/>
                  <a:pt x="1148" y="31416"/>
                </a:cubicBezTo>
                <a:cubicBezTo>
                  <a:pt x="888" y="31496"/>
                  <a:pt x="628" y="31575"/>
                  <a:pt x="354" y="31662"/>
                </a:cubicBezTo>
                <a:cubicBezTo>
                  <a:pt x="317" y="31712"/>
                  <a:pt x="297" y="31756"/>
                  <a:pt x="274" y="31799"/>
                </a:cubicBezTo>
                <a:cubicBezTo>
                  <a:pt x="253" y="31836"/>
                  <a:pt x="246" y="31870"/>
                  <a:pt x="231" y="31900"/>
                </a:cubicBezTo>
                <a:cubicBezTo>
                  <a:pt x="217" y="31966"/>
                  <a:pt x="210" y="32009"/>
                  <a:pt x="224" y="32037"/>
                </a:cubicBezTo>
                <a:cubicBezTo>
                  <a:pt x="233" y="32058"/>
                  <a:pt x="254" y="32068"/>
                  <a:pt x="282" y="32068"/>
                </a:cubicBezTo>
                <a:cubicBezTo>
                  <a:pt x="320" y="32068"/>
                  <a:pt x="372" y="32051"/>
                  <a:pt x="434" y="32023"/>
                </a:cubicBezTo>
                <a:cubicBezTo>
                  <a:pt x="463" y="32009"/>
                  <a:pt x="491" y="31993"/>
                  <a:pt x="527" y="31979"/>
                </a:cubicBezTo>
                <a:cubicBezTo>
                  <a:pt x="557" y="31966"/>
                  <a:pt x="593" y="31943"/>
                  <a:pt x="628" y="31929"/>
                </a:cubicBezTo>
                <a:cubicBezTo>
                  <a:pt x="671" y="31907"/>
                  <a:pt x="708" y="31886"/>
                  <a:pt x="751" y="31863"/>
                </a:cubicBezTo>
                <a:lnTo>
                  <a:pt x="881" y="31799"/>
                </a:lnTo>
                <a:cubicBezTo>
                  <a:pt x="1070" y="31705"/>
                  <a:pt x="1287" y="31603"/>
                  <a:pt x="1517" y="31510"/>
                </a:cubicBezTo>
                <a:cubicBezTo>
                  <a:pt x="1575" y="31489"/>
                  <a:pt x="1625" y="31459"/>
                  <a:pt x="1691" y="31437"/>
                </a:cubicBezTo>
                <a:lnTo>
                  <a:pt x="1864" y="31373"/>
                </a:lnTo>
                <a:cubicBezTo>
                  <a:pt x="1980" y="31336"/>
                  <a:pt x="2095" y="31293"/>
                  <a:pt x="2204" y="31256"/>
                </a:cubicBezTo>
                <a:cubicBezTo>
                  <a:pt x="2318" y="31220"/>
                  <a:pt x="2428" y="31185"/>
                  <a:pt x="2528" y="31156"/>
                </a:cubicBezTo>
                <a:cubicBezTo>
                  <a:pt x="2622" y="31126"/>
                  <a:pt x="2717" y="31099"/>
                  <a:pt x="2795" y="31076"/>
                </a:cubicBezTo>
                <a:cubicBezTo>
                  <a:pt x="2832" y="31069"/>
                  <a:pt x="2861" y="31062"/>
                  <a:pt x="2891" y="31047"/>
                </a:cubicBezTo>
                <a:cubicBezTo>
                  <a:pt x="2918" y="31047"/>
                  <a:pt x="2941" y="31040"/>
                  <a:pt x="2962" y="31033"/>
                </a:cubicBezTo>
                <a:cubicBezTo>
                  <a:pt x="3005" y="31026"/>
                  <a:pt x="3035" y="31019"/>
                  <a:pt x="3055" y="31019"/>
                </a:cubicBezTo>
                <a:cubicBezTo>
                  <a:pt x="3060" y="31018"/>
                  <a:pt x="3064" y="31017"/>
                  <a:pt x="3066" y="31017"/>
                </a:cubicBezTo>
                <a:cubicBezTo>
                  <a:pt x="3085" y="31017"/>
                  <a:pt x="3059" y="31038"/>
                  <a:pt x="2977" y="31076"/>
                </a:cubicBezTo>
                <a:cubicBezTo>
                  <a:pt x="3158" y="31083"/>
                  <a:pt x="3179" y="31133"/>
                  <a:pt x="3099" y="31213"/>
                </a:cubicBezTo>
                <a:cubicBezTo>
                  <a:pt x="3064" y="31249"/>
                  <a:pt x="2998" y="31293"/>
                  <a:pt x="2911" y="31343"/>
                </a:cubicBezTo>
                <a:cubicBezTo>
                  <a:pt x="2861" y="31373"/>
                  <a:pt x="2804" y="31402"/>
                  <a:pt x="2745" y="31430"/>
                </a:cubicBezTo>
                <a:cubicBezTo>
                  <a:pt x="2688" y="31459"/>
                  <a:pt x="2622" y="31496"/>
                  <a:pt x="2558" y="31523"/>
                </a:cubicBezTo>
                <a:cubicBezTo>
                  <a:pt x="2291" y="31653"/>
                  <a:pt x="1980" y="31799"/>
                  <a:pt x="1684" y="31950"/>
                </a:cubicBezTo>
                <a:cubicBezTo>
                  <a:pt x="1387" y="32103"/>
                  <a:pt x="1105" y="32260"/>
                  <a:pt x="881" y="32413"/>
                </a:cubicBezTo>
                <a:cubicBezTo>
                  <a:pt x="787" y="32477"/>
                  <a:pt x="701" y="32543"/>
                  <a:pt x="614" y="32616"/>
                </a:cubicBezTo>
                <a:cubicBezTo>
                  <a:pt x="520" y="32687"/>
                  <a:pt x="441" y="32767"/>
                  <a:pt x="361" y="32853"/>
                </a:cubicBezTo>
                <a:cubicBezTo>
                  <a:pt x="290" y="32947"/>
                  <a:pt x="238" y="33041"/>
                  <a:pt x="187" y="33143"/>
                </a:cubicBezTo>
                <a:cubicBezTo>
                  <a:pt x="167" y="33200"/>
                  <a:pt x="144" y="33250"/>
                  <a:pt x="123" y="33309"/>
                </a:cubicBezTo>
                <a:cubicBezTo>
                  <a:pt x="116" y="33330"/>
                  <a:pt x="108" y="33360"/>
                  <a:pt x="101" y="33387"/>
                </a:cubicBezTo>
                <a:cubicBezTo>
                  <a:pt x="87" y="33417"/>
                  <a:pt x="87" y="33446"/>
                  <a:pt x="73" y="33474"/>
                </a:cubicBezTo>
                <a:cubicBezTo>
                  <a:pt x="73" y="33490"/>
                  <a:pt x="64" y="33504"/>
                  <a:pt x="64" y="33526"/>
                </a:cubicBezTo>
                <a:cubicBezTo>
                  <a:pt x="57" y="33540"/>
                  <a:pt x="57" y="33554"/>
                  <a:pt x="57" y="33570"/>
                </a:cubicBezTo>
                <a:cubicBezTo>
                  <a:pt x="50" y="33597"/>
                  <a:pt x="43" y="33634"/>
                  <a:pt x="36" y="33663"/>
                </a:cubicBezTo>
                <a:cubicBezTo>
                  <a:pt x="30" y="33727"/>
                  <a:pt x="14" y="33793"/>
                  <a:pt x="14" y="33864"/>
                </a:cubicBezTo>
                <a:cubicBezTo>
                  <a:pt x="0" y="34010"/>
                  <a:pt x="0" y="34161"/>
                  <a:pt x="14" y="34334"/>
                </a:cubicBezTo>
                <a:cubicBezTo>
                  <a:pt x="14" y="34378"/>
                  <a:pt x="21" y="34421"/>
                  <a:pt x="30" y="34471"/>
                </a:cubicBezTo>
                <a:cubicBezTo>
                  <a:pt x="30" y="34515"/>
                  <a:pt x="43" y="34558"/>
                  <a:pt x="50" y="34610"/>
                </a:cubicBezTo>
                <a:cubicBezTo>
                  <a:pt x="50" y="34631"/>
                  <a:pt x="57" y="34653"/>
                  <a:pt x="57" y="34681"/>
                </a:cubicBezTo>
                <a:cubicBezTo>
                  <a:pt x="64" y="34704"/>
                  <a:pt x="73" y="34731"/>
                  <a:pt x="80" y="34754"/>
                </a:cubicBezTo>
                <a:cubicBezTo>
                  <a:pt x="87" y="34804"/>
                  <a:pt x="101" y="34854"/>
                  <a:pt x="108" y="34905"/>
                </a:cubicBezTo>
                <a:cubicBezTo>
                  <a:pt x="167" y="35115"/>
                  <a:pt x="238" y="35347"/>
                  <a:pt x="340" y="35591"/>
                </a:cubicBezTo>
                <a:cubicBezTo>
                  <a:pt x="368" y="35650"/>
                  <a:pt x="390" y="35714"/>
                  <a:pt x="420" y="35772"/>
                </a:cubicBezTo>
                <a:cubicBezTo>
                  <a:pt x="434" y="35808"/>
                  <a:pt x="447" y="35838"/>
                  <a:pt x="463" y="35874"/>
                </a:cubicBezTo>
                <a:cubicBezTo>
                  <a:pt x="477" y="35902"/>
                  <a:pt x="491" y="35931"/>
                  <a:pt x="506" y="35968"/>
                </a:cubicBezTo>
                <a:cubicBezTo>
                  <a:pt x="520" y="35997"/>
                  <a:pt x="534" y="36025"/>
                  <a:pt x="550" y="36061"/>
                </a:cubicBezTo>
                <a:cubicBezTo>
                  <a:pt x="564" y="36091"/>
                  <a:pt x="577" y="36118"/>
                  <a:pt x="593" y="36148"/>
                </a:cubicBezTo>
                <a:cubicBezTo>
                  <a:pt x="621" y="36198"/>
                  <a:pt x="643" y="36249"/>
                  <a:pt x="671" y="36301"/>
                </a:cubicBezTo>
                <a:cubicBezTo>
                  <a:pt x="766" y="36480"/>
                  <a:pt x="873" y="36674"/>
                  <a:pt x="996" y="36876"/>
                </a:cubicBezTo>
                <a:lnTo>
                  <a:pt x="996" y="36876"/>
                </a:lnTo>
                <a:cubicBezTo>
                  <a:pt x="888" y="36698"/>
                  <a:pt x="830" y="36697"/>
                  <a:pt x="708" y="36488"/>
                </a:cubicBezTo>
                <a:lnTo>
                  <a:pt x="708" y="36488"/>
                </a:lnTo>
                <a:cubicBezTo>
                  <a:pt x="888" y="36951"/>
                  <a:pt x="1191" y="37311"/>
                  <a:pt x="1503" y="37695"/>
                </a:cubicBezTo>
                <a:cubicBezTo>
                  <a:pt x="1814" y="38085"/>
                  <a:pt x="2124" y="38482"/>
                  <a:pt x="2355" y="39032"/>
                </a:cubicBezTo>
                <a:cubicBezTo>
                  <a:pt x="2702" y="39176"/>
                  <a:pt x="2911" y="39479"/>
                  <a:pt x="3107" y="39725"/>
                </a:cubicBezTo>
                <a:cubicBezTo>
                  <a:pt x="3272" y="39932"/>
                  <a:pt x="3421" y="40104"/>
                  <a:pt x="3616" y="40104"/>
                </a:cubicBezTo>
                <a:cubicBezTo>
                  <a:pt x="3652" y="40104"/>
                  <a:pt x="3689" y="40098"/>
                  <a:pt x="3728" y="40086"/>
                </a:cubicBezTo>
                <a:cubicBezTo>
                  <a:pt x="3244" y="39500"/>
                  <a:pt x="2761" y="38915"/>
                  <a:pt x="2291" y="38315"/>
                </a:cubicBezTo>
                <a:lnTo>
                  <a:pt x="2291" y="38315"/>
                </a:lnTo>
                <a:cubicBezTo>
                  <a:pt x="2717" y="38806"/>
                  <a:pt x="3229" y="39205"/>
                  <a:pt x="3772" y="39710"/>
                </a:cubicBezTo>
                <a:cubicBezTo>
                  <a:pt x="4306" y="40209"/>
                  <a:pt x="4869" y="40823"/>
                  <a:pt x="5412" y="41733"/>
                </a:cubicBezTo>
                <a:cubicBezTo>
                  <a:pt x="5223" y="41667"/>
                  <a:pt x="4732" y="41256"/>
                  <a:pt x="4415" y="40960"/>
                </a:cubicBezTo>
                <a:lnTo>
                  <a:pt x="4415" y="40960"/>
                </a:lnTo>
                <a:cubicBezTo>
                  <a:pt x="4675" y="41537"/>
                  <a:pt x="5216" y="41834"/>
                  <a:pt x="5499" y="42434"/>
                </a:cubicBezTo>
                <a:cubicBezTo>
                  <a:pt x="5480" y="42440"/>
                  <a:pt x="5460" y="42443"/>
                  <a:pt x="5440" y="42443"/>
                </a:cubicBezTo>
                <a:cubicBezTo>
                  <a:pt x="5179" y="42443"/>
                  <a:pt x="4759" y="41952"/>
                  <a:pt x="4269" y="41343"/>
                </a:cubicBezTo>
                <a:cubicBezTo>
                  <a:pt x="3742" y="40686"/>
                  <a:pt x="3151" y="39899"/>
                  <a:pt x="2587" y="39450"/>
                </a:cubicBezTo>
                <a:lnTo>
                  <a:pt x="2587" y="39450"/>
                </a:lnTo>
                <a:cubicBezTo>
                  <a:pt x="2695" y="39782"/>
                  <a:pt x="3165" y="40259"/>
                  <a:pt x="3498" y="40613"/>
                </a:cubicBezTo>
                <a:cubicBezTo>
                  <a:pt x="3774" y="40908"/>
                  <a:pt x="3956" y="41123"/>
                  <a:pt x="3761" y="41123"/>
                </a:cubicBezTo>
                <a:cubicBezTo>
                  <a:pt x="3723" y="41123"/>
                  <a:pt x="3669" y="41115"/>
                  <a:pt x="3598" y="41097"/>
                </a:cubicBezTo>
                <a:lnTo>
                  <a:pt x="3598" y="41097"/>
                </a:lnTo>
                <a:cubicBezTo>
                  <a:pt x="4176" y="41286"/>
                  <a:pt x="4538" y="41777"/>
                  <a:pt x="4935" y="42347"/>
                </a:cubicBezTo>
                <a:cubicBezTo>
                  <a:pt x="5332" y="42918"/>
                  <a:pt x="5766" y="43561"/>
                  <a:pt x="6503" y="44045"/>
                </a:cubicBezTo>
                <a:lnTo>
                  <a:pt x="6199" y="44147"/>
                </a:lnTo>
                <a:cubicBezTo>
                  <a:pt x="6402" y="44320"/>
                  <a:pt x="6863" y="44658"/>
                  <a:pt x="7167" y="45035"/>
                </a:cubicBezTo>
                <a:lnTo>
                  <a:pt x="6300" y="44601"/>
                </a:lnTo>
                <a:lnTo>
                  <a:pt x="6300" y="44601"/>
                </a:lnTo>
                <a:cubicBezTo>
                  <a:pt x="6863" y="45021"/>
                  <a:pt x="7217" y="45569"/>
                  <a:pt x="7564" y="46118"/>
                </a:cubicBezTo>
                <a:cubicBezTo>
                  <a:pt x="7904" y="46675"/>
                  <a:pt x="8237" y="47232"/>
                  <a:pt x="8720" y="47672"/>
                </a:cubicBezTo>
                <a:cubicBezTo>
                  <a:pt x="7840" y="46639"/>
                  <a:pt x="7817" y="46458"/>
                  <a:pt x="7933" y="46415"/>
                </a:cubicBezTo>
                <a:cubicBezTo>
                  <a:pt x="8056" y="46372"/>
                  <a:pt x="8323" y="46458"/>
                  <a:pt x="8034" y="45952"/>
                </a:cubicBezTo>
                <a:lnTo>
                  <a:pt x="8034" y="45952"/>
                </a:lnTo>
                <a:cubicBezTo>
                  <a:pt x="8648" y="46523"/>
                  <a:pt x="9003" y="46935"/>
                  <a:pt x="9211" y="47268"/>
                </a:cubicBezTo>
                <a:cubicBezTo>
                  <a:pt x="9428" y="47606"/>
                  <a:pt x="9515" y="47866"/>
                  <a:pt x="9594" y="48142"/>
                </a:cubicBezTo>
                <a:cubicBezTo>
                  <a:pt x="9761" y="48676"/>
                  <a:pt x="9934" y="49269"/>
                  <a:pt x="11119" y="50554"/>
                </a:cubicBezTo>
                <a:cubicBezTo>
                  <a:pt x="10809" y="50191"/>
                  <a:pt x="10384" y="49499"/>
                  <a:pt x="10536" y="49499"/>
                </a:cubicBezTo>
                <a:cubicBezTo>
                  <a:pt x="10572" y="49499"/>
                  <a:pt x="10638" y="49536"/>
                  <a:pt x="10744" y="49623"/>
                </a:cubicBezTo>
                <a:cubicBezTo>
                  <a:pt x="11162" y="50200"/>
                  <a:pt x="11698" y="50981"/>
                  <a:pt x="11864" y="51414"/>
                </a:cubicBezTo>
                <a:cubicBezTo>
                  <a:pt x="12364" y="51952"/>
                  <a:pt x="12567" y="52129"/>
                  <a:pt x="12626" y="52129"/>
                </a:cubicBezTo>
                <a:cubicBezTo>
                  <a:pt x="12742" y="52129"/>
                  <a:pt x="12323" y="51468"/>
                  <a:pt x="12473" y="51468"/>
                </a:cubicBezTo>
                <a:cubicBezTo>
                  <a:pt x="12509" y="51468"/>
                  <a:pt x="12575" y="51505"/>
                  <a:pt x="12688" y="51594"/>
                </a:cubicBezTo>
                <a:cubicBezTo>
                  <a:pt x="12969" y="52470"/>
                  <a:pt x="13598" y="52404"/>
                  <a:pt x="14406" y="53134"/>
                </a:cubicBezTo>
                <a:lnTo>
                  <a:pt x="14183" y="53344"/>
                </a:lnTo>
                <a:cubicBezTo>
                  <a:pt x="15050" y="54464"/>
                  <a:pt x="15296" y="54492"/>
                  <a:pt x="15513" y="54499"/>
                </a:cubicBezTo>
                <a:cubicBezTo>
                  <a:pt x="15729" y="54515"/>
                  <a:pt x="15917" y="54499"/>
                  <a:pt x="16683" y="55519"/>
                </a:cubicBezTo>
                <a:lnTo>
                  <a:pt x="15650" y="55005"/>
                </a:lnTo>
                <a:lnTo>
                  <a:pt x="16617" y="55916"/>
                </a:lnTo>
                <a:lnTo>
                  <a:pt x="16177" y="55945"/>
                </a:lnTo>
                <a:cubicBezTo>
                  <a:pt x="16400" y="56118"/>
                  <a:pt x="16589" y="56269"/>
                  <a:pt x="16754" y="56415"/>
                </a:cubicBezTo>
                <a:cubicBezTo>
                  <a:pt x="16841" y="56486"/>
                  <a:pt x="16921" y="56552"/>
                  <a:pt x="16993" y="56623"/>
                </a:cubicBezTo>
                <a:cubicBezTo>
                  <a:pt x="17007" y="56639"/>
                  <a:pt x="17030" y="56653"/>
                  <a:pt x="17044" y="56666"/>
                </a:cubicBezTo>
                <a:lnTo>
                  <a:pt x="17073" y="56696"/>
                </a:lnTo>
                <a:cubicBezTo>
                  <a:pt x="17080" y="56703"/>
                  <a:pt x="17080" y="56703"/>
                  <a:pt x="17087" y="56703"/>
                </a:cubicBezTo>
                <a:cubicBezTo>
                  <a:pt x="17101" y="56718"/>
                  <a:pt x="17117" y="56732"/>
                  <a:pt x="17130" y="56739"/>
                </a:cubicBezTo>
                <a:cubicBezTo>
                  <a:pt x="17247" y="56840"/>
                  <a:pt x="17340" y="56956"/>
                  <a:pt x="17420" y="57086"/>
                </a:cubicBezTo>
                <a:cubicBezTo>
                  <a:pt x="17384" y="57180"/>
                  <a:pt x="17333" y="57289"/>
                  <a:pt x="17283" y="57403"/>
                </a:cubicBezTo>
                <a:cubicBezTo>
                  <a:pt x="17330" y="57384"/>
                  <a:pt x="17380" y="57372"/>
                  <a:pt x="17429" y="57372"/>
                </a:cubicBezTo>
                <a:cubicBezTo>
                  <a:pt x="17507" y="57372"/>
                  <a:pt x="17583" y="57403"/>
                  <a:pt x="17637" y="57483"/>
                </a:cubicBezTo>
                <a:cubicBezTo>
                  <a:pt x="17658" y="57520"/>
                  <a:pt x="17673" y="57563"/>
                  <a:pt x="17687" y="57613"/>
                </a:cubicBezTo>
                <a:cubicBezTo>
                  <a:pt x="17687" y="57620"/>
                  <a:pt x="17694" y="57636"/>
                  <a:pt x="17694" y="57650"/>
                </a:cubicBezTo>
                <a:cubicBezTo>
                  <a:pt x="17694" y="57657"/>
                  <a:pt x="17701" y="57663"/>
                  <a:pt x="17701" y="57672"/>
                </a:cubicBezTo>
                <a:lnTo>
                  <a:pt x="17701" y="57686"/>
                </a:lnTo>
                <a:lnTo>
                  <a:pt x="17701" y="57700"/>
                </a:lnTo>
                <a:cubicBezTo>
                  <a:pt x="17701" y="57750"/>
                  <a:pt x="17701" y="57802"/>
                  <a:pt x="17694" y="57859"/>
                </a:cubicBezTo>
                <a:cubicBezTo>
                  <a:pt x="17680" y="58083"/>
                  <a:pt x="17644" y="58343"/>
                  <a:pt x="17578" y="58647"/>
                </a:cubicBezTo>
                <a:cubicBezTo>
                  <a:pt x="17471" y="58878"/>
                  <a:pt x="17411" y="58930"/>
                  <a:pt x="17371" y="58930"/>
                </a:cubicBezTo>
                <a:cubicBezTo>
                  <a:pt x="17338" y="58930"/>
                  <a:pt x="17319" y="58896"/>
                  <a:pt x="17299" y="58896"/>
                </a:cubicBezTo>
                <a:cubicBezTo>
                  <a:pt x="17257" y="58896"/>
                  <a:pt x="17211" y="59033"/>
                  <a:pt x="17044" y="59854"/>
                </a:cubicBezTo>
                <a:cubicBezTo>
                  <a:pt x="16950" y="59427"/>
                  <a:pt x="16813" y="58943"/>
                  <a:pt x="17260" y="58257"/>
                </a:cubicBezTo>
                <a:cubicBezTo>
                  <a:pt x="17181" y="58156"/>
                  <a:pt x="17160" y="57823"/>
                  <a:pt x="17080" y="57722"/>
                </a:cubicBezTo>
                <a:cubicBezTo>
                  <a:pt x="16667" y="58574"/>
                  <a:pt x="16517" y="59961"/>
                  <a:pt x="16380" y="60590"/>
                </a:cubicBezTo>
                <a:cubicBezTo>
                  <a:pt x="16444" y="60351"/>
                  <a:pt x="16530" y="60070"/>
                  <a:pt x="16603" y="59933"/>
                </a:cubicBezTo>
                <a:lnTo>
                  <a:pt x="16603" y="59933"/>
                </a:lnTo>
                <a:cubicBezTo>
                  <a:pt x="16553" y="60800"/>
                  <a:pt x="16510" y="61667"/>
                  <a:pt x="16466" y="62527"/>
                </a:cubicBezTo>
                <a:cubicBezTo>
                  <a:pt x="16405" y="62645"/>
                  <a:pt x="16360" y="62693"/>
                  <a:pt x="16326" y="62693"/>
                </a:cubicBezTo>
                <a:cubicBezTo>
                  <a:pt x="16254" y="62693"/>
                  <a:pt x="16238" y="62466"/>
                  <a:pt x="16227" y="62238"/>
                </a:cubicBezTo>
                <a:cubicBezTo>
                  <a:pt x="16147" y="62751"/>
                  <a:pt x="16206" y="63134"/>
                  <a:pt x="16076" y="63892"/>
                </a:cubicBezTo>
                <a:cubicBezTo>
                  <a:pt x="15876" y="63649"/>
                  <a:pt x="15620" y="63639"/>
                  <a:pt x="15718" y="62592"/>
                </a:cubicBezTo>
                <a:lnTo>
                  <a:pt x="15718" y="62592"/>
                </a:lnTo>
                <a:cubicBezTo>
                  <a:pt x="15640" y="63401"/>
                  <a:pt x="15561" y="64203"/>
                  <a:pt x="15483" y="65005"/>
                </a:cubicBezTo>
                <a:cubicBezTo>
                  <a:pt x="15365" y="65124"/>
                  <a:pt x="15048" y="65915"/>
                  <a:pt x="14944" y="65915"/>
                </a:cubicBezTo>
                <a:cubicBezTo>
                  <a:pt x="14928" y="65915"/>
                  <a:pt x="14917" y="65895"/>
                  <a:pt x="14913" y="65850"/>
                </a:cubicBezTo>
                <a:cubicBezTo>
                  <a:pt x="14710" y="66500"/>
                  <a:pt x="14666" y="67346"/>
                  <a:pt x="14609" y="68241"/>
                </a:cubicBezTo>
                <a:cubicBezTo>
                  <a:pt x="14552" y="69137"/>
                  <a:pt x="14486" y="70084"/>
                  <a:pt x="14226" y="70958"/>
                </a:cubicBezTo>
                <a:cubicBezTo>
                  <a:pt x="14262" y="71059"/>
                  <a:pt x="14269" y="71255"/>
                  <a:pt x="14240" y="71638"/>
                </a:cubicBezTo>
                <a:cubicBezTo>
                  <a:pt x="14066" y="72468"/>
                  <a:pt x="13843" y="73242"/>
                  <a:pt x="13662" y="74065"/>
                </a:cubicBezTo>
                <a:cubicBezTo>
                  <a:pt x="13489" y="74889"/>
                  <a:pt x="13366" y="75770"/>
                  <a:pt x="13395" y="76796"/>
                </a:cubicBezTo>
                <a:cubicBezTo>
                  <a:pt x="13192" y="77157"/>
                  <a:pt x="12998" y="77518"/>
                  <a:pt x="12802" y="77880"/>
                </a:cubicBezTo>
                <a:cubicBezTo>
                  <a:pt x="12779" y="78247"/>
                  <a:pt x="12806" y="78367"/>
                  <a:pt x="12859" y="78367"/>
                </a:cubicBezTo>
                <a:cubicBezTo>
                  <a:pt x="12922" y="78367"/>
                  <a:pt x="13023" y="78197"/>
                  <a:pt x="13121" y="78068"/>
                </a:cubicBezTo>
                <a:cubicBezTo>
                  <a:pt x="13180" y="77989"/>
                  <a:pt x="13242" y="77924"/>
                  <a:pt x="13291" y="77924"/>
                </a:cubicBezTo>
                <a:cubicBezTo>
                  <a:pt x="13315" y="77924"/>
                  <a:pt x="13336" y="77939"/>
                  <a:pt x="13352" y="77974"/>
                </a:cubicBezTo>
                <a:cubicBezTo>
                  <a:pt x="13409" y="78081"/>
                  <a:pt x="13432" y="78394"/>
                  <a:pt x="13395" y="79051"/>
                </a:cubicBezTo>
                <a:cubicBezTo>
                  <a:pt x="13381" y="79521"/>
                  <a:pt x="13345" y="79802"/>
                  <a:pt x="13302" y="79961"/>
                </a:cubicBezTo>
                <a:cubicBezTo>
                  <a:pt x="13251" y="80119"/>
                  <a:pt x="13192" y="80162"/>
                  <a:pt x="13128" y="80171"/>
                </a:cubicBezTo>
                <a:cubicBezTo>
                  <a:pt x="13125" y="80171"/>
                  <a:pt x="13122" y="80171"/>
                  <a:pt x="13119" y="80171"/>
                </a:cubicBezTo>
                <a:cubicBezTo>
                  <a:pt x="13061" y="80171"/>
                  <a:pt x="12999" y="80144"/>
                  <a:pt x="12940" y="80144"/>
                </a:cubicBezTo>
                <a:cubicBezTo>
                  <a:pt x="12869" y="80144"/>
                  <a:pt x="12802" y="80184"/>
                  <a:pt x="12752" y="80358"/>
                </a:cubicBezTo>
                <a:cubicBezTo>
                  <a:pt x="12825" y="80842"/>
                  <a:pt x="12939" y="81499"/>
                  <a:pt x="12998" y="82259"/>
                </a:cubicBezTo>
                <a:cubicBezTo>
                  <a:pt x="13026" y="82633"/>
                  <a:pt x="13042" y="83039"/>
                  <a:pt x="13035" y="83465"/>
                </a:cubicBezTo>
                <a:cubicBezTo>
                  <a:pt x="13026" y="83674"/>
                  <a:pt x="13012" y="83890"/>
                  <a:pt x="12998" y="84116"/>
                </a:cubicBezTo>
                <a:cubicBezTo>
                  <a:pt x="12983" y="84230"/>
                  <a:pt x="12976" y="84339"/>
                  <a:pt x="12962" y="84454"/>
                </a:cubicBezTo>
                <a:cubicBezTo>
                  <a:pt x="12948" y="84570"/>
                  <a:pt x="12932" y="84686"/>
                  <a:pt x="12918" y="84801"/>
                </a:cubicBezTo>
                <a:cubicBezTo>
                  <a:pt x="12861" y="84497"/>
                  <a:pt x="12846" y="84223"/>
                  <a:pt x="12846" y="83963"/>
                </a:cubicBezTo>
                <a:cubicBezTo>
                  <a:pt x="12846" y="83696"/>
                  <a:pt x="12861" y="83443"/>
                  <a:pt x="12846" y="83162"/>
                </a:cubicBezTo>
                <a:cubicBezTo>
                  <a:pt x="12802" y="83393"/>
                  <a:pt x="12759" y="83616"/>
                  <a:pt x="12716" y="83847"/>
                </a:cubicBezTo>
                <a:cubicBezTo>
                  <a:pt x="12679" y="84086"/>
                  <a:pt x="12644" y="84317"/>
                  <a:pt x="12608" y="84563"/>
                </a:cubicBezTo>
                <a:cubicBezTo>
                  <a:pt x="12492" y="84130"/>
                  <a:pt x="12419" y="83732"/>
                  <a:pt x="12376" y="83407"/>
                </a:cubicBezTo>
                <a:cubicBezTo>
                  <a:pt x="12332" y="83075"/>
                  <a:pt x="12312" y="82807"/>
                  <a:pt x="12289" y="82633"/>
                </a:cubicBezTo>
                <a:cubicBezTo>
                  <a:pt x="12272" y="82489"/>
                  <a:pt x="12249" y="82405"/>
                  <a:pt x="12217" y="82405"/>
                </a:cubicBezTo>
                <a:cubicBezTo>
                  <a:pt x="12210" y="82405"/>
                  <a:pt x="12203" y="82409"/>
                  <a:pt x="12195" y="82416"/>
                </a:cubicBezTo>
                <a:cubicBezTo>
                  <a:pt x="12152" y="82460"/>
                  <a:pt x="12088" y="82619"/>
                  <a:pt x="11994" y="82945"/>
                </a:cubicBezTo>
                <a:cubicBezTo>
                  <a:pt x="12159" y="82989"/>
                  <a:pt x="12261" y="83226"/>
                  <a:pt x="12325" y="83580"/>
                </a:cubicBezTo>
                <a:cubicBezTo>
                  <a:pt x="12391" y="83934"/>
                  <a:pt x="12419" y="84410"/>
                  <a:pt x="12471" y="84953"/>
                </a:cubicBezTo>
                <a:cubicBezTo>
                  <a:pt x="12478" y="85026"/>
                  <a:pt x="12485" y="85090"/>
                  <a:pt x="12485" y="85163"/>
                </a:cubicBezTo>
                <a:cubicBezTo>
                  <a:pt x="12499" y="85234"/>
                  <a:pt x="12506" y="85314"/>
                  <a:pt x="12514" y="85387"/>
                </a:cubicBezTo>
                <a:cubicBezTo>
                  <a:pt x="12514" y="85444"/>
                  <a:pt x="12521" y="85503"/>
                  <a:pt x="12528" y="85553"/>
                </a:cubicBezTo>
                <a:cubicBezTo>
                  <a:pt x="12535" y="85610"/>
                  <a:pt x="12542" y="85661"/>
                  <a:pt x="12549" y="85720"/>
                </a:cubicBezTo>
                <a:lnTo>
                  <a:pt x="12565" y="85798"/>
                </a:lnTo>
                <a:lnTo>
                  <a:pt x="12572" y="85884"/>
                </a:lnTo>
                <a:lnTo>
                  <a:pt x="12601" y="86044"/>
                </a:lnTo>
                <a:cubicBezTo>
                  <a:pt x="12672" y="86484"/>
                  <a:pt x="12775" y="86911"/>
                  <a:pt x="12918" y="87294"/>
                </a:cubicBezTo>
                <a:cubicBezTo>
                  <a:pt x="13069" y="87677"/>
                  <a:pt x="13258" y="88017"/>
                  <a:pt x="13475" y="88284"/>
                </a:cubicBezTo>
                <a:cubicBezTo>
                  <a:pt x="13503" y="88321"/>
                  <a:pt x="13525" y="88348"/>
                  <a:pt x="13555" y="88385"/>
                </a:cubicBezTo>
                <a:cubicBezTo>
                  <a:pt x="13583" y="88414"/>
                  <a:pt x="13612" y="88442"/>
                  <a:pt x="13642" y="88478"/>
                </a:cubicBezTo>
                <a:cubicBezTo>
                  <a:pt x="13655" y="88494"/>
                  <a:pt x="13669" y="88508"/>
                  <a:pt x="13685" y="88522"/>
                </a:cubicBezTo>
                <a:cubicBezTo>
                  <a:pt x="13699" y="88537"/>
                  <a:pt x="13713" y="88551"/>
                  <a:pt x="13728" y="88558"/>
                </a:cubicBezTo>
                <a:cubicBezTo>
                  <a:pt x="13756" y="88588"/>
                  <a:pt x="13785" y="88615"/>
                  <a:pt x="13815" y="88645"/>
                </a:cubicBezTo>
                <a:cubicBezTo>
                  <a:pt x="13936" y="88746"/>
                  <a:pt x="14059" y="88825"/>
                  <a:pt x="14183" y="88898"/>
                </a:cubicBezTo>
                <a:cubicBezTo>
                  <a:pt x="14248" y="88928"/>
                  <a:pt x="14313" y="88962"/>
                  <a:pt x="14379" y="88985"/>
                </a:cubicBezTo>
                <a:cubicBezTo>
                  <a:pt x="14406" y="88999"/>
                  <a:pt x="14443" y="89014"/>
                  <a:pt x="14472" y="89028"/>
                </a:cubicBezTo>
                <a:cubicBezTo>
                  <a:pt x="14500" y="89035"/>
                  <a:pt x="14536" y="89042"/>
                  <a:pt x="14566" y="89049"/>
                </a:cubicBezTo>
                <a:cubicBezTo>
                  <a:pt x="14623" y="89071"/>
                  <a:pt x="14682" y="89078"/>
                  <a:pt x="14732" y="89092"/>
                </a:cubicBezTo>
                <a:cubicBezTo>
                  <a:pt x="14760" y="89092"/>
                  <a:pt x="14789" y="89101"/>
                  <a:pt x="14812" y="89101"/>
                </a:cubicBezTo>
                <a:cubicBezTo>
                  <a:pt x="14840" y="89101"/>
                  <a:pt x="14862" y="89108"/>
                  <a:pt x="14890" y="89108"/>
                </a:cubicBezTo>
                <a:cubicBezTo>
                  <a:pt x="14933" y="89108"/>
                  <a:pt x="14977" y="89108"/>
                  <a:pt x="15020" y="89101"/>
                </a:cubicBezTo>
                <a:cubicBezTo>
                  <a:pt x="15063" y="89092"/>
                  <a:pt x="15100" y="89085"/>
                  <a:pt x="15129" y="89078"/>
                </a:cubicBezTo>
                <a:cubicBezTo>
                  <a:pt x="15166" y="89065"/>
                  <a:pt x="15194" y="89049"/>
                  <a:pt x="15216" y="89035"/>
                </a:cubicBezTo>
                <a:cubicBezTo>
                  <a:pt x="15237" y="89021"/>
                  <a:pt x="15259" y="89006"/>
                  <a:pt x="15273" y="88985"/>
                </a:cubicBezTo>
                <a:cubicBezTo>
                  <a:pt x="15469" y="89065"/>
                  <a:pt x="15679" y="89115"/>
                  <a:pt x="15887" y="89158"/>
                </a:cubicBezTo>
                <a:cubicBezTo>
                  <a:pt x="15939" y="89165"/>
                  <a:pt x="15996" y="89179"/>
                  <a:pt x="16047" y="89188"/>
                </a:cubicBezTo>
                <a:lnTo>
                  <a:pt x="16213" y="89208"/>
                </a:lnTo>
                <a:cubicBezTo>
                  <a:pt x="16270" y="89215"/>
                  <a:pt x="16329" y="89215"/>
                  <a:pt x="16380" y="89222"/>
                </a:cubicBezTo>
                <a:cubicBezTo>
                  <a:pt x="16437" y="89222"/>
                  <a:pt x="16494" y="89231"/>
                  <a:pt x="16553" y="89231"/>
                </a:cubicBezTo>
                <a:cubicBezTo>
                  <a:pt x="16503" y="89238"/>
                  <a:pt x="16459" y="89238"/>
                  <a:pt x="16416" y="89238"/>
                </a:cubicBezTo>
                <a:cubicBezTo>
                  <a:pt x="16380" y="89245"/>
                  <a:pt x="16343" y="89245"/>
                  <a:pt x="16307" y="89252"/>
                </a:cubicBezTo>
                <a:cubicBezTo>
                  <a:pt x="16234" y="89259"/>
                  <a:pt x="16177" y="89266"/>
                  <a:pt x="16119" y="89274"/>
                </a:cubicBezTo>
                <a:cubicBezTo>
                  <a:pt x="16052" y="89278"/>
                  <a:pt x="15985" y="89282"/>
                  <a:pt x="15905" y="89282"/>
                </a:cubicBezTo>
                <a:cubicBezTo>
                  <a:pt x="15845" y="89282"/>
                  <a:pt x="15779" y="89280"/>
                  <a:pt x="15700" y="89274"/>
                </a:cubicBezTo>
                <a:lnTo>
                  <a:pt x="15700" y="89274"/>
                </a:lnTo>
                <a:cubicBezTo>
                  <a:pt x="15859" y="89309"/>
                  <a:pt x="16010" y="89339"/>
                  <a:pt x="16147" y="89345"/>
                </a:cubicBezTo>
                <a:cubicBezTo>
                  <a:pt x="16220" y="89361"/>
                  <a:pt x="16293" y="89361"/>
                  <a:pt x="16357" y="89361"/>
                </a:cubicBezTo>
                <a:lnTo>
                  <a:pt x="16553" y="89361"/>
                </a:lnTo>
                <a:cubicBezTo>
                  <a:pt x="16617" y="89352"/>
                  <a:pt x="16683" y="89352"/>
                  <a:pt x="16740" y="89345"/>
                </a:cubicBezTo>
                <a:cubicBezTo>
                  <a:pt x="16797" y="89339"/>
                  <a:pt x="16856" y="89332"/>
                  <a:pt x="16907" y="89318"/>
                </a:cubicBezTo>
                <a:cubicBezTo>
                  <a:pt x="16964" y="89309"/>
                  <a:pt x="17014" y="89302"/>
                  <a:pt x="17066" y="89288"/>
                </a:cubicBezTo>
                <a:cubicBezTo>
                  <a:pt x="17117" y="89281"/>
                  <a:pt x="17167" y="89266"/>
                  <a:pt x="17217" y="89252"/>
                </a:cubicBezTo>
                <a:cubicBezTo>
                  <a:pt x="17260" y="89238"/>
                  <a:pt x="17311" y="89222"/>
                  <a:pt x="17354" y="89208"/>
                </a:cubicBezTo>
                <a:cubicBezTo>
                  <a:pt x="17397" y="89195"/>
                  <a:pt x="17441" y="89172"/>
                  <a:pt x="17477" y="89158"/>
                </a:cubicBezTo>
                <a:cubicBezTo>
                  <a:pt x="17564" y="89122"/>
                  <a:pt x="17637" y="89092"/>
                  <a:pt x="17708" y="89049"/>
                </a:cubicBezTo>
                <a:cubicBezTo>
                  <a:pt x="17788" y="89014"/>
                  <a:pt x="17853" y="88971"/>
                  <a:pt x="17918" y="88935"/>
                </a:cubicBezTo>
                <a:cubicBezTo>
                  <a:pt x="17954" y="88912"/>
                  <a:pt x="17990" y="88891"/>
                  <a:pt x="18020" y="88869"/>
                </a:cubicBezTo>
                <a:lnTo>
                  <a:pt x="18041" y="88855"/>
                </a:lnTo>
                <a:cubicBezTo>
                  <a:pt x="18048" y="88848"/>
                  <a:pt x="18055" y="88848"/>
                  <a:pt x="18055" y="88841"/>
                </a:cubicBezTo>
                <a:cubicBezTo>
                  <a:pt x="18070" y="88832"/>
                  <a:pt x="18077" y="88825"/>
                  <a:pt x="18091" y="88811"/>
                </a:cubicBezTo>
                <a:cubicBezTo>
                  <a:pt x="18264" y="88667"/>
                  <a:pt x="18445" y="88501"/>
                  <a:pt x="18714" y="88328"/>
                </a:cubicBezTo>
                <a:cubicBezTo>
                  <a:pt x="18981" y="88161"/>
                  <a:pt x="19334" y="87988"/>
                  <a:pt x="19861" y="87807"/>
                </a:cubicBezTo>
                <a:cubicBezTo>
                  <a:pt x="20231" y="87691"/>
                  <a:pt x="20548" y="87605"/>
                  <a:pt x="20722" y="87591"/>
                </a:cubicBezTo>
                <a:cubicBezTo>
                  <a:pt x="20748" y="87587"/>
                  <a:pt x="20770" y="87586"/>
                  <a:pt x="20790" y="87586"/>
                </a:cubicBezTo>
                <a:cubicBezTo>
                  <a:pt x="20898" y="87586"/>
                  <a:pt x="20891" y="87641"/>
                  <a:pt x="20699" y="87771"/>
                </a:cubicBezTo>
                <a:cubicBezTo>
                  <a:pt x="21198" y="87474"/>
                  <a:pt x="21682" y="87178"/>
                  <a:pt x="22166" y="86868"/>
                </a:cubicBezTo>
                <a:cubicBezTo>
                  <a:pt x="22302" y="86806"/>
                  <a:pt x="22393" y="86780"/>
                  <a:pt x="22440" y="86780"/>
                </a:cubicBezTo>
                <a:cubicBezTo>
                  <a:pt x="22471" y="86780"/>
                  <a:pt x="22482" y="86791"/>
                  <a:pt x="22476" y="86810"/>
                </a:cubicBezTo>
                <a:cubicBezTo>
                  <a:pt x="22476" y="86838"/>
                  <a:pt x="22426" y="86881"/>
                  <a:pt x="22339" y="86940"/>
                </a:cubicBezTo>
                <a:cubicBezTo>
                  <a:pt x="23033" y="86578"/>
                  <a:pt x="23720" y="86210"/>
                  <a:pt x="24392" y="85834"/>
                </a:cubicBezTo>
                <a:lnTo>
                  <a:pt x="24392" y="85834"/>
                </a:lnTo>
                <a:lnTo>
                  <a:pt x="24384" y="85864"/>
                </a:lnTo>
                <a:cubicBezTo>
                  <a:pt x="24644" y="85574"/>
                  <a:pt x="25273" y="84997"/>
                  <a:pt x="25584" y="84730"/>
                </a:cubicBezTo>
                <a:cubicBezTo>
                  <a:pt x="25703" y="84691"/>
                  <a:pt x="25768" y="84676"/>
                  <a:pt x="25798" y="84676"/>
                </a:cubicBezTo>
                <a:cubicBezTo>
                  <a:pt x="25923" y="84676"/>
                  <a:pt x="25383" y="84963"/>
                  <a:pt x="25540" y="84974"/>
                </a:cubicBezTo>
                <a:cubicBezTo>
                  <a:pt x="25924" y="84693"/>
                  <a:pt x="26300" y="84404"/>
                  <a:pt x="26674" y="84107"/>
                </a:cubicBezTo>
                <a:cubicBezTo>
                  <a:pt x="26706" y="84102"/>
                  <a:pt x="26734" y="84100"/>
                  <a:pt x="26758" y="84100"/>
                </a:cubicBezTo>
                <a:cubicBezTo>
                  <a:pt x="27185" y="84100"/>
                  <a:pt x="26325" y="84810"/>
                  <a:pt x="25497" y="85227"/>
                </a:cubicBezTo>
                <a:cubicBezTo>
                  <a:pt x="25599" y="85236"/>
                  <a:pt x="25693" y="85240"/>
                  <a:pt x="25778" y="85240"/>
                </a:cubicBezTo>
                <a:cubicBezTo>
                  <a:pt x="26347" y="85240"/>
                  <a:pt x="26565" y="85055"/>
                  <a:pt x="26891" y="84773"/>
                </a:cubicBezTo>
                <a:cubicBezTo>
                  <a:pt x="27267" y="84454"/>
                  <a:pt x="27781" y="84000"/>
                  <a:pt x="29138" y="83500"/>
                </a:cubicBezTo>
                <a:lnTo>
                  <a:pt x="29138" y="83500"/>
                </a:lnTo>
                <a:cubicBezTo>
                  <a:pt x="28771" y="83753"/>
                  <a:pt x="28408" y="84006"/>
                  <a:pt x="28041" y="84260"/>
                </a:cubicBezTo>
                <a:cubicBezTo>
                  <a:pt x="28532" y="84260"/>
                  <a:pt x="28988" y="84086"/>
                  <a:pt x="29492" y="83856"/>
                </a:cubicBezTo>
                <a:cubicBezTo>
                  <a:pt x="29999" y="83623"/>
                  <a:pt x="30569" y="83327"/>
                  <a:pt x="31292" y="83067"/>
                </a:cubicBezTo>
                <a:lnTo>
                  <a:pt x="31292" y="83067"/>
                </a:lnTo>
                <a:cubicBezTo>
                  <a:pt x="31096" y="83089"/>
                  <a:pt x="30352" y="83313"/>
                  <a:pt x="29803" y="83407"/>
                </a:cubicBezTo>
                <a:cubicBezTo>
                  <a:pt x="29658" y="83429"/>
                  <a:pt x="29528" y="83444"/>
                  <a:pt x="29426" y="83444"/>
                </a:cubicBezTo>
                <a:cubicBezTo>
                  <a:pt x="29138" y="83444"/>
                  <a:pt x="29067" y="83331"/>
                  <a:pt x="29515" y="82980"/>
                </a:cubicBezTo>
                <a:cubicBezTo>
                  <a:pt x="29919" y="82815"/>
                  <a:pt x="30425" y="82555"/>
                  <a:pt x="31039" y="81983"/>
                </a:cubicBezTo>
                <a:cubicBezTo>
                  <a:pt x="31071" y="82031"/>
                  <a:pt x="31120" y="82053"/>
                  <a:pt x="31184" y="82053"/>
                </a:cubicBezTo>
                <a:cubicBezTo>
                  <a:pt x="31459" y="82053"/>
                  <a:pt x="32016" y="81657"/>
                  <a:pt x="32700" y="81218"/>
                </a:cubicBezTo>
                <a:lnTo>
                  <a:pt x="32860" y="81601"/>
                </a:lnTo>
                <a:cubicBezTo>
                  <a:pt x="33720" y="80929"/>
                  <a:pt x="33539" y="80799"/>
                  <a:pt x="33987" y="80308"/>
                </a:cubicBezTo>
                <a:cubicBezTo>
                  <a:pt x="34634" y="79933"/>
                  <a:pt x="35025" y="79839"/>
                  <a:pt x="35320" y="79839"/>
                </a:cubicBezTo>
                <a:cubicBezTo>
                  <a:pt x="35502" y="79839"/>
                  <a:pt x="35647" y="79875"/>
                  <a:pt x="35794" y="79902"/>
                </a:cubicBezTo>
                <a:cubicBezTo>
                  <a:pt x="36368" y="79566"/>
                  <a:pt x="36385" y="79494"/>
                  <a:pt x="36235" y="79494"/>
                </a:cubicBezTo>
                <a:cubicBezTo>
                  <a:pt x="36165" y="79494"/>
                  <a:pt x="36061" y="79509"/>
                  <a:pt x="35958" y="79521"/>
                </a:cubicBezTo>
                <a:cubicBezTo>
                  <a:pt x="35904" y="79525"/>
                  <a:pt x="35850" y="79529"/>
                  <a:pt x="35803" y="79529"/>
                </a:cubicBezTo>
                <a:cubicBezTo>
                  <a:pt x="35576" y="79529"/>
                  <a:pt x="35507" y="79437"/>
                  <a:pt x="36291" y="78898"/>
                </a:cubicBezTo>
                <a:cubicBezTo>
                  <a:pt x="37014" y="78530"/>
                  <a:pt x="37592" y="78161"/>
                  <a:pt x="38169" y="77721"/>
                </a:cubicBezTo>
                <a:cubicBezTo>
                  <a:pt x="38748" y="77287"/>
                  <a:pt x="39333" y="76781"/>
                  <a:pt x="40070" y="76153"/>
                </a:cubicBezTo>
                <a:cubicBezTo>
                  <a:pt x="40315" y="76031"/>
                  <a:pt x="40441" y="75986"/>
                  <a:pt x="40496" y="75986"/>
                </a:cubicBezTo>
                <a:cubicBezTo>
                  <a:pt x="40652" y="75986"/>
                  <a:pt x="40233" y="76353"/>
                  <a:pt x="40380" y="76353"/>
                </a:cubicBezTo>
                <a:cubicBezTo>
                  <a:pt x="40395" y="76353"/>
                  <a:pt x="40417" y="76349"/>
                  <a:pt x="40446" y="76340"/>
                </a:cubicBezTo>
                <a:lnTo>
                  <a:pt x="41103" y="75517"/>
                </a:lnTo>
                <a:cubicBezTo>
                  <a:pt x="41166" y="75479"/>
                  <a:pt x="41208" y="75464"/>
                  <a:pt x="41237" y="75464"/>
                </a:cubicBezTo>
                <a:cubicBezTo>
                  <a:pt x="41302" y="75464"/>
                  <a:pt x="41296" y="75537"/>
                  <a:pt x="41290" y="75583"/>
                </a:cubicBezTo>
                <a:cubicBezTo>
                  <a:pt x="41920" y="75012"/>
                  <a:pt x="41126" y="75206"/>
                  <a:pt x="42166" y="74383"/>
                </a:cubicBezTo>
                <a:cubicBezTo>
                  <a:pt x="42173" y="74303"/>
                  <a:pt x="42216" y="74239"/>
                  <a:pt x="42296" y="74166"/>
                </a:cubicBezTo>
                <a:cubicBezTo>
                  <a:pt x="42310" y="74159"/>
                  <a:pt x="42317" y="74145"/>
                  <a:pt x="42331" y="74137"/>
                </a:cubicBezTo>
                <a:cubicBezTo>
                  <a:pt x="42340" y="74130"/>
                  <a:pt x="42346" y="74130"/>
                  <a:pt x="42353" y="74123"/>
                </a:cubicBezTo>
                <a:cubicBezTo>
                  <a:pt x="42367" y="74109"/>
                  <a:pt x="42390" y="74093"/>
                  <a:pt x="42404" y="74086"/>
                </a:cubicBezTo>
                <a:lnTo>
                  <a:pt x="42534" y="74022"/>
                </a:lnTo>
                <a:cubicBezTo>
                  <a:pt x="42627" y="73979"/>
                  <a:pt x="42737" y="73942"/>
                  <a:pt x="42844" y="73906"/>
                </a:cubicBezTo>
                <a:cubicBezTo>
                  <a:pt x="42960" y="73876"/>
                  <a:pt x="43068" y="73849"/>
                  <a:pt x="43177" y="73826"/>
                </a:cubicBezTo>
                <a:cubicBezTo>
                  <a:pt x="43285" y="73928"/>
                  <a:pt x="43387" y="74029"/>
                  <a:pt x="43487" y="74116"/>
                </a:cubicBezTo>
                <a:cubicBezTo>
                  <a:pt x="43588" y="74202"/>
                  <a:pt x="43683" y="74282"/>
                  <a:pt x="43777" y="74346"/>
                </a:cubicBezTo>
                <a:cubicBezTo>
                  <a:pt x="43805" y="74362"/>
                  <a:pt x="43827" y="74376"/>
                  <a:pt x="43848" y="74390"/>
                </a:cubicBezTo>
                <a:lnTo>
                  <a:pt x="43907" y="74426"/>
                </a:lnTo>
                <a:lnTo>
                  <a:pt x="43978" y="74463"/>
                </a:lnTo>
                <a:cubicBezTo>
                  <a:pt x="44080" y="74513"/>
                  <a:pt x="44174" y="74563"/>
                  <a:pt x="44275" y="74606"/>
                </a:cubicBezTo>
                <a:cubicBezTo>
                  <a:pt x="44478" y="74693"/>
                  <a:pt x="44680" y="74759"/>
                  <a:pt x="44882" y="74802"/>
                </a:cubicBezTo>
                <a:cubicBezTo>
                  <a:pt x="45178" y="75090"/>
                  <a:pt x="44594" y="74925"/>
                  <a:pt x="44621" y="75120"/>
                </a:cubicBezTo>
                <a:cubicBezTo>
                  <a:pt x="45691" y="75510"/>
                  <a:pt x="46139" y="75683"/>
                  <a:pt x="46558" y="75820"/>
                </a:cubicBezTo>
                <a:cubicBezTo>
                  <a:pt x="46969" y="75957"/>
                  <a:pt x="47346" y="76060"/>
                  <a:pt x="48270" y="76297"/>
                </a:cubicBezTo>
                <a:lnTo>
                  <a:pt x="49527" y="77266"/>
                </a:lnTo>
                <a:cubicBezTo>
                  <a:pt x="49139" y="76907"/>
                  <a:pt x="49212" y="76781"/>
                  <a:pt x="49525" y="76781"/>
                </a:cubicBezTo>
                <a:cubicBezTo>
                  <a:pt x="49917" y="76781"/>
                  <a:pt x="50687" y="76980"/>
                  <a:pt x="51400" y="77164"/>
                </a:cubicBezTo>
                <a:cubicBezTo>
                  <a:pt x="51356" y="77114"/>
                  <a:pt x="51313" y="77070"/>
                  <a:pt x="51277" y="77027"/>
                </a:cubicBezTo>
                <a:lnTo>
                  <a:pt x="51277" y="77027"/>
                </a:lnTo>
                <a:cubicBezTo>
                  <a:pt x="51407" y="77093"/>
                  <a:pt x="51537" y="77164"/>
                  <a:pt x="51674" y="77237"/>
                </a:cubicBezTo>
                <a:cubicBezTo>
                  <a:pt x="51580" y="77207"/>
                  <a:pt x="51493" y="77187"/>
                  <a:pt x="51400" y="77164"/>
                </a:cubicBezTo>
                <a:lnTo>
                  <a:pt x="51400" y="77164"/>
                </a:lnTo>
                <a:cubicBezTo>
                  <a:pt x="51457" y="77223"/>
                  <a:pt x="51507" y="77280"/>
                  <a:pt x="51564" y="77344"/>
                </a:cubicBezTo>
                <a:cubicBezTo>
                  <a:pt x="51681" y="77344"/>
                  <a:pt x="51797" y="77353"/>
                  <a:pt x="51904" y="77353"/>
                </a:cubicBezTo>
                <a:cubicBezTo>
                  <a:pt x="52201" y="77511"/>
                  <a:pt x="52497" y="77663"/>
                  <a:pt x="52808" y="77821"/>
                </a:cubicBezTo>
                <a:cubicBezTo>
                  <a:pt x="52769" y="77896"/>
                  <a:pt x="52617" y="77923"/>
                  <a:pt x="52414" y="77923"/>
                </a:cubicBezTo>
                <a:cubicBezTo>
                  <a:pt x="52321" y="77923"/>
                  <a:pt x="52216" y="77917"/>
                  <a:pt x="52107" y="77908"/>
                </a:cubicBezTo>
                <a:cubicBezTo>
                  <a:pt x="51920" y="77721"/>
                  <a:pt x="51738" y="77533"/>
                  <a:pt x="51564" y="77344"/>
                </a:cubicBezTo>
                <a:cubicBezTo>
                  <a:pt x="51487" y="77343"/>
                  <a:pt x="51409" y="77341"/>
                  <a:pt x="51334" y="77341"/>
                </a:cubicBezTo>
                <a:cubicBezTo>
                  <a:pt x="50860" y="77341"/>
                  <a:pt x="50451" y="77389"/>
                  <a:pt x="50437" y="77613"/>
                </a:cubicBezTo>
                <a:cubicBezTo>
                  <a:pt x="50576" y="77627"/>
                  <a:pt x="50821" y="77714"/>
                  <a:pt x="51088" y="77821"/>
                </a:cubicBezTo>
                <a:cubicBezTo>
                  <a:pt x="50937" y="77821"/>
                  <a:pt x="50836" y="77837"/>
                  <a:pt x="50871" y="77901"/>
                </a:cubicBezTo>
                <a:cubicBezTo>
                  <a:pt x="50914" y="77974"/>
                  <a:pt x="51147" y="77988"/>
                  <a:pt x="51493" y="78054"/>
                </a:cubicBezTo>
                <a:lnTo>
                  <a:pt x="51695" y="78674"/>
                </a:lnTo>
                <a:lnTo>
                  <a:pt x="51877" y="78567"/>
                </a:lnTo>
                <a:cubicBezTo>
                  <a:pt x="52634" y="79065"/>
                  <a:pt x="53385" y="79564"/>
                  <a:pt x="54145" y="80055"/>
                </a:cubicBezTo>
                <a:cubicBezTo>
                  <a:pt x="55105" y="80292"/>
                  <a:pt x="56038" y="80445"/>
                  <a:pt x="57086" y="80691"/>
                </a:cubicBezTo>
                <a:cubicBezTo>
                  <a:pt x="58126" y="80936"/>
                  <a:pt x="59281" y="81268"/>
                  <a:pt x="60698" y="81846"/>
                </a:cubicBezTo>
                <a:cubicBezTo>
                  <a:pt x="60673" y="81845"/>
                  <a:pt x="60649" y="81845"/>
                  <a:pt x="60627" y="81845"/>
                </a:cubicBezTo>
                <a:cubicBezTo>
                  <a:pt x="59893" y="81845"/>
                  <a:pt x="60308" y="82275"/>
                  <a:pt x="60104" y="82598"/>
                </a:cubicBezTo>
                <a:cubicBezTo>
                  <a:pt x="59817" y="82229"/>
                  <a:pt x="59267" y="82012"/>
                  <a:pt x="58610" y="81782"/>
                </a:cubicBezTo>
                <a:cubicBezTo>
                  <a:pt x="57962" y="81559"/>
                  <a:pt x="57205" y="81327"/>
                  <a:pt x="56522" y="80933"/>
                </a:cubicBezTo>
                <a:lnTo>
                  <a:pt x="56522" y="80933"/>
                </a:lnTo>
                <a:cubicBezTo>
                  <a:pt x="57134" y="81287"/>
                  <a:pt x="57031" y="81399"/>
                  <a:pt x="56852" y="81399"/>
                </a:cubicBezTo>
                <a:cubicBezTo>
                  <a:pt x="56825" y="81399"/>
                  <a:pt x="56795" y="81396"/>
                  <a:pt x="56767" y="81392"/>
                </a:cubicBezTo>
                <a:lnTo>
                  <a:pt x="56767" y="81392"/>
                </a:lnTo>
                <a:cubicBezTo>
                  <a:pt x="57670" y="81702"/>
                  <a:pt x="58573" y="82005"/>
                  <a:pt x="59477" y="82309"/>
                </a:cubicBezTo>
                <a:cubicBezTo>
                  <a:pt x="59274" y="82569"/>
                  <a:pt x="59910" y="82786"/>
                  <a:pt x="60524" y="83226"/>
                </a:cubicBezTo>
                <a:cubicBezTo>
                  <a:pt x="60471" y="83043"/>
                  <a:pt x="60550" y="82970"/>
                  <a:pt x="60715" y="82970"/>
                </a:cubicBezTo>
                <a:cubicBezTo>
                  <a:pt x="60915" y="82970"/>
                  <a:pt x="61243" y="83076"/>
                  <a:pt x="61622" y="83226"/>
                </a:cubicBezTo>
                <a:cubicBezTo>
                  <a:pt x="62315" y="83500"/>
                  <a:pt x="63175" y="83906"/>
                  <a:pt x="63746" y="84057"/>
                </a:cubicBezTo>
                <a:cubicBezTo>
                  <a:pt x="63734" y="84150"/>
                  <a:pt x="63663" y="84222"/>
                  <a:pt x="63488" y="84222"/>
                </a:cubicBezTo>
                <a:cubicBezTo>
                  <a:pt x="63459" y="84222"/>
                  <a:pt x="63427" y="84220"/>
                  <a:pt x="63392" y="84216"/>
                </a:cubicBezTo>
                <a:cubicBezTo>
                  <a:pt x="63148" y="84180"/>
                  <a:pt x="62749" y="84043"/>
                  <a:pt x="62121" y="83726"/>
                </a:cubicBezTo>
                <a:lnTo>
                  <a:pt x="62121" y="83726"/>
                </a:lnTo>
                <a:cubicBezTo>
                  <a:pt x="62721" y="84267"/>
                  <a:pt x="63262" y="84310"/>
                  <a:pt x="63798" y="84339"/>
                </a:cubicBezTo>
                <a:cubicBezTo>
                  <a:pt x="64332" y="84367"/>
                  <a:pt x="64859" y="84383"/>
                  <a:pt x="65480" y="84880"/>
                </a:cubicBezTo>
                <a:cubicBezTo>
                  <a:pt x="65213" y="84765"/>
                  <a:pt x="65058" y="84676"/>
                  <a:pt x="64918" y="84676"/>
                </a:cubicBezTo>
                <a:cubicBezTo>
                  <a:pt x="64891" y="84676"/>
                  <a:pt x="64865" y="84679"/>
                  <a:pt x="64838" y="84686"/>
                </a:cubicBezTo>
                <a:cubicBezTo>
                  <a:pt x="65242" y="84757"/>
                  <a:pt x="65879" y="85033"/>
                  <a:pt x="66356" y="85277"/>
                </a:cubicBezTo>
                <a:cubicBezTo>
                  <a:pt x="66825" y="85520"/>
                  <a:pt x="67140" y="85741"/>
                  <a:pt x="66908" y="85741"/>
                </a:cubicBezTo>
                <a:cubicBezTo>
                  <a:pt x="66904" y="85741"/>
                  <a:pt x="66900" y="85741"/>
                  <a:pt x="66897" y="85740"/>
                </a:cubicBezTo>
                <a:lnTo>
                  <a:pt x="66579" y="85610"/>
                </a:lnTo>
                <a:lnTo>
                  <a:pt x="66579" y="85610"/>
                </a:lnTo>
                <a:cubicBezTo>
                  <a:pt x="67620" y="86094"/>
                  <a:pt x="69238" y="86767"/>
                  <a:pt x="70705" y="87185"/>
                </a:cubicBezTo>
                <a:cubicBezTo>
                  <a:pt x="71072" y="87294"/>
                  <a:pt x="71435" y="87388"/>
                  <a:pt x="71766" y="87461"/>
                </a:cubicBezTo>
                <a:cubicBezTo>
                  <a:pt x="71932" y="87488"/>
                  <a:pt x="72099" y="87525"/>
                  <a:pt x="72251" y="87547"/>
                </a:cubicBezTo>
                <a:cubicBezTo>
                  <a:pt x="72329" y="87561"/>
                  <a:pt x="72402" y="87568"/>
                  <a:pt x="72475" y="87584"/>
                </a:cubicBezTo>
                <a:cubicBezTo>
                  <a:pt x="72555" y="87591"/>
                  <a:pt x="72626" y="87598"/>
                  <a:pt x="72699" y="87611"/>
                </a:cubicBezTo>
                <a:cubicBezTo>
                  <a:pt x="72937" y="87642"/>
                  <a:pt x="73146" y="87654"/>
                  <a:pt x="73319" y="87654"/>
                </a:cubicBezTo>
                <a:cubicBezTo>
                  <a:pt x="73394" y="87654"/>
                  <a:pt x="73461" y="87652"/>
                  <a:pt x="73522" y="87648"/>
                </a:cubicBezTo>
                <a:cubicBezTo>
                  <a:pt x="73725" y="87627"/>
                  <a:pt x="73855" y="87584"/>
                  <a:pt x="73890" y="87518"/>
                </a:cubicBezTo>
                <a:lnTo>
                  <a:pt x="73890" y="87518"/>
                </a:lnTo>
                <a:cubicBezTo>
                  <a:pt x="73912" y="87561"/>
                  <a:pt x="73847" y="87714"/>
                  <a:pt x="73739" y="87865"/>
                </a:cubicBezTo>
                <a:cubicBezTo>
                  <a:pt x="73682" y="87944"/>
                  <a:pt x="73616" y="88017"/>
                  <a:pt x="73543" y="88081"/>
                </a:cubicBezTo>
                <a:cubicBezTo>
                  <a:pt x="73479" y="88139"/>
                  <a:pt x="73413" y="88191"/>
                  <a:pt x="73356" y="88204"/>
                </a:cubicBezTo>
                <a:cubicBezTo>
                  <a:pt x="73666" y="88168"/>
                  <a:pt x="73949" y="88118"/>
                  <a:pt x="74202" y="88038"/>
                </a:cubicBezTo>
                <a:cubicBezTo>
                  <a:pt x="74462" y="87965"/>
                  <a:pt x="74693" y="87878"/>
                  <a:pt x="74903" y="87764"/>
                </a:cubicBezTo>
                <a:cubicBezTo>
                  <a:pt x="75010" y="87714"/>
                  <a:pt x="75104" y="87655"/>
                  <a:pt x="75199" y="87591"/>
                </a:cubicBezTo>
                <a:cubicBezTo>
                  <a:pt x="75293" y="87525"/>
                  <a:pt x="75379" y="87454"/>
                  <a:pt x="75466" y="87374"/>
                </a:cubicBezTo>
                <a:cubicBezTo>
                  <a:pt x="75546" y="87294"/>
                  <a:pt x="75617" y="87201"/>
                  <a:pt x="75676" y="87091"/>
                </a:cubicBezTo>
                <a:cubicBezTo>
                  <a:pt x="75726" y="86984"/>
                  <a:pt x="75754" y="86854"/>
                  <a:pt x="75777" y="86731"/>
                </a:cubicBezTo>
                <a:lnTo>
                  <a:pt x="75777" y="86665"/>
                </a:lnTo>
                <a:lnTo>
                  <a:pt x="75783" y="86601"/>
                </a:lnTo>
                <a:lnTo>
                  <a:pt x="75783" y="86543"/>
                </a:lnTo>
                <a:lnTo>
                  <a:pt x="75783" y="86477"/>
                </a:lnTo>
                <a:cubicBezTo>
                  <a:pt x="75783" y="86427"/>
                  <a:pt x="75783" y="86370"/>
                  <a:pt x="75777" y="86318"/>
                </a:cubicBezTo>
                <a:cubicBezTo>
                  <a:pt x="75863" y="85994"/>
                  <a:pt x="75907" y="85567"/>
                  <a:pt x="75920" y="85047"/>
                </a:cubicBezTo>
                <a:cubicBezTo>
                  <a:pt x="76066" y="85040"/>
                  <a:pt x="76210" y="85010"/>
                  <a:pt x="76347" y="85010"/>
                </a:cubicBezTo>
                <a:cubicBezTo>
                  <a:pt x="76441" y="85010"/>
                  <a:pt x="76527" y="85026"/>
                  <a:pt x="76614" y="85061"/>
                </a:cubicBezTo>
                <a:cubicBezTo>
                  <a:pt x="76701" y="85104"/>
                  <a:pt x="76781" y="85170"/>
                  <a:pt x="76846" y="85286"/>
                </a:cubicBezTo>
                <a:cubicBezTo>
                  <a:pt x="76881" y="85343"/>
                  <a:pt x="76911" y="85416"/>
                  <a:pt x="76940" y="85503"/>
                </a:cubicBezTo>
                <a:cubicBezTo>
                  <a:pt x="76968" y="85581"/>
                  <a:pt x="76990" y="85676"/>
                  <a:pt x="77004" y="85791"/>
                </a:cubicBezTo>
                <a:cubicBezTo>
                  <a:pt x="77034" y="86014"/>
                  <a:pt x="77041" y="86304"/>
                  <a:pt x="76983" y="86637"/>
                </a:cubicBezTo>
                <a:cubicBezTo>
                  <a:pt x="77020" y="86550"/>
                  <a:pt x="77041" y="86457"/>
                  <a:pt x="77077" y="86361"/>
                </a:cubicBezTo>
                <a:cubicBezTo>
                  <a:pt x="77091" y="86311"/>
                  <a:pt x="77106" y="86261"/>
                  <a:pt x="77120" y="86210"/>
                </a:cubicBezTo>
                <a:cubicBezTo>
                  <a:pt x="77127" y="86160"/>
                  <a:pt x="77141" y="86101"/>
                  <a:pt x="77157" y="86051"/>
                </a:cubicBezTo>
                <a:cubicBezTo>
                  <a:pt x="77164" y="85994"/>
                  <a:pt x="77178" y="85936"/>
                  <a:pt x="77193" y="85877"/>
                </a:cubicBezTo>
                <a:cubicBezTo>
                  <a:pt x="77200" y="85813"/>
                  <a:pt x="77207" y="85754"/>
                  <a:pt x="77214" y="85690"/>
                </a:cubicBezTo>
                <a:cubicBezTo>
                  <a:pt x="77221" y="85661"/>
                  <a:pt x="77228" y="85624"/>
                  <a:pt x="77228" y="85597"/>
                </a:cubicBezTo>
                <a:cubicBezTo>
                  <a:pt x="77237" y="85560"/>
                  <a:pt x="77237" y="85524"/>
                  <a:pt x="77237" y="85494"/>
                </a:cubicBezTo>
                <a:cubicBezTo>
                  <a:pt x="77243" y="85423"/>
                  <a:pt x="77250" y="85357"/>
                  <a:pt x="77257" y="85286"/>
                </a:cubicBezTo>
                <a:cubicBezTo>
                  <a:pt x="77257" y="85213"/>
                  <a:pt x="77264" y="85134"/>
                  <a:pt x="77264" y="85061"/>
                </a:cubicBezTo>
                <a:cubicBezTo>
                  <a:pt x="77271" y="84983"/>
                  <a:pt x="77264" y="84903"/>
                  <a:pt x="77264" y="84823"/>
                </a:cubicBezTo>
                <a:lnTo>
                  <a:pt x="77264" y="84700"/>
                </a:lnTo>
                <a:lnTo>
                  <a:pt x="77264" y="84577"/>
                </a:lnTo>
                <a:cubicBezTo>
                  <a:pt x="77257" y="84534"/>
                  <a:pt x="77257" y="84490"/>
                  <a:pt x="77257" y="84447"/>
                </a:cubicBezTo>
                <a:cubicBezTo>
                  <a:pt x="77257" y="84404"/>
                  <a:pt x="77250" y="84353"/>
                  <a:pt x="77250" y="84324"/>
                </a:cubicBezTo>
                <a:cubicBezTo>
                  <a:pt x="77228" y="84079"/>
                  <a:pt x="77193" y="83804"/>
                  <a:pt x="77134" y="83509"/>
                </a:cubicBezTo>
                <a:cubicBezTo>
                  <a:pt x="77113" y="83703"/>
                  <a:pt x="76954" y="83956"/>
                  <a:pt x="76794" y="84086"/>
                </a:cubicBezTo>
                <a:cubicBezTo>
                  <a:pt x="76725" y="84146"/>
                  <a:pt x="76654" y="84183"/>
                  <a:pt x="76594" y="84183"/>
                </a:cubicBezTo>
                <a:cubicBezTo>
                  <a:pt x="76517" y="84183"/>
                  <a:pt x="76457" y="84123"/>
                  <a:pt x="76441" y="83977"/>
                </a:cubicBezTo>
                <a:cubicBezTo>
                  <a:pt x="76557" y="83616"/>
                  <a:pt x="76621" y="83370"/>
                  <a:pt x="76664" y="83183"/>
                </a:cubicBezTo>
                <a:cubicBezTo>
                  <a:pt x="76708" y="82996"/>
                  <a:pt x="76730" y="82859"/>
                  <a:pt x="76744" y="82713"/>
                </a:cubicBezTo>
                <a:cubicBezTo>
                  <a:pt x="76760" y="82569"/>
                  <a:pt x="76774" y="82409"/>
                  <a:pt x="76803" y="82179"/>
                </a:cubicBezTo>
                <a:cubicBezTo>
                  <a:pt x="76824" y="81962"/>
                  <a:pt x="76860" y="81679"/>
                  <a:pt x="76911" y="81268"/>
                </a:cubicBezTo>
                <a:lnTo>
                  <a:pt x="76911" y="81268"/>
                </a:lnTo>
                <a:cubicBezTo>
                  <a:pt x="76888" y="81383"/>
                  <a:pt x="76822" y="81435"/>
                  <a:pt x="76738" y="81435"/>
                </a:cubicBezTo>
                <a:cubicBezTo>
                  <a:pt x="76663" y="81435"/>
                  <a:pt x="76573" y="81394"/>
                  <a:pt x="76484" y="81319"/>
                </a:cubicBezTo>
                <a:cubicBezTo>
                  <a:pt x="76267" y="81145"/>
                  <a:pt x="76050" y="80799"/>
                  <a:pt x="76000" y="80358"/>
                </a:cubicBezTo>
                <a:lnTo>
                  <a:pt x="76000" y="80358"/>
                </a:lnTo>
                <a:cubicBezTo>
                  <a:pt x="76026" y="80384"/>
                  <a:pt x="76069" y="80392"/>
                  <a:pt x="76123" y="80392"/>
                </a:cubicBezTo>
                <a:cubicBezTo>
                  <a:pt x="76238" y="80392"/>
                  <a:pt x="76401" y="80353"/>
                  <a:pt x="76542" y="80353"/>
                </a:cubicBezTo>
                <a:cubicBezTo>
                  <a:pt x="76654" y="80353"/>
                  <a:pt x="76752" y="80378"/>
                  <a:pt x="76803" y="80466"/>
                </a:cubicBezTo>
                <a:cubicBezTo>
                  <a:pt x="76491" y="79815"/>
                  <a:pt x="76174" y="79165"/>
                  <a:pt x="75841" y="78530"/>
                </a:cubicBezTo>
                <a:lnTo>
                  <a:pt x="75841" y="78530"/>
                </a:lnTo>
                <a:cubicBezTo>
                  <a:pt x="75894" y="78613"/>
                  <a:pt x="75955" y="78648"/>
                  <a:pt x="76018" y="78648"/>
                </a:cubicBezTo>
                <a:cubicBezTo>
                  <a:pt x="76220" y="78648"/>
                  <a:pt x="76445" y="78280"/>
                  <a:pt x="76527" y="77917"/>
                </a:cubicBezTo>
                <a:lnTo>
                  <a:pt x="76527" y="77917"/>
                </a:lnTo>
                <a:cubicBezTo>
                  <a:pt x="76522" y="77930"/>
                  <a:pt x="76516" y="77936"/>
                  <a:pt x="76510" y="77936"/>
                </a:cubicBezTo>
                <a:cubicBezTo>
                  <a:pt x="76461" y="77936"/>
                  <a:pt x="76396" y="77508"/>
                  <a:pt x="76326" y="76998"/>
                </a:cubicBezTo>
                <a:cubicBezTo>
                  <a:pt x="76239" y="76427"/>
                  <a:pt x="76137" y="75756"/>
                  <a:pt x="76050" y="75473"/>
                </a:cubicBezTo>
                <a:lnTo>
                  <a:pt x="76050" y="76420"/>
                </a:lnTo>
                <a:cubicBezTo>
                  <a:pt x="75893" y="75193"/>
                  <a:pt x="75530" y="74643"/>
                  <a:pt x="75163" y="74093"/>
                </a:cubicBezTo>
                <a:cubicBezTo>
                  <a:pt x="74786" y="73545"/>
                  <a:pt x="74410" y="73009"/>
                  <a:pt x="74186" y="71811"/>
                </a:cubicBezTo>
                <a:lnTo>
                  <a:pt x="74186" y="71811"/>
                </a:lnTo>
                <a:cubicBezTo>
                  <a:pt x="74272" y="71921"/>
                  <a:pt x="74471" y="72034"/>
                  <a:pt x="74661" y="72034"/>
                </a:cubicBezTo>
                <a:cubicBezTo>
                  <a:pt x="74919" y="72034"/>
                  <a:pt x="75160" y="71824"/>
                  <a:pt x="75069" y="71111"/>
                </a:cubicBezTo>
                <a:cubicBezTo>
                  <a:pt x="74830" y="70864"/>
                  <a:pt x="74273" y="70337"/>
                  <a:pt x="73682" y="69621"/>
                </a:cubicBezTo>
                <a:cubicBezTo>
                  <a:pt x="73638" y="69571"/>
                  <a:pt x="73602" y="69521"/>
                  <a:pt x="73559" y="69470"/>
                </a:cubicBezTo>
                <a:cubicBezTo>
                  <a:pt x="73370" y="68567"/>
                  <a:pt x="73175" y="67670"/>
                  <a:pt x="72973" y="66783"/>
                </a:cubicBezTo>
                <a:lnTo>
                  <a:pt x="72973" y="66783"/>
                </a:lnTo>
                <a:cubicBezTo>
                  <a:pt x="73066" y="66920"/>
                  <a:pt x="73169" y="67057"/>
                  <a:pt x="73262" y="67201"/>
                </a:cubicBezTo>
                <a:cubicBezTo>
                  <a:pt x="73890" y="68133"/>
                  <a:pt x="74519" y="69144"/>
                  <a:pt x="74903" y="69874"/>
                </a:cubicBezTo>
                <a:cubicBezTo>
                  <a:pt x="74887" y="69404"/>
                  <a:pt x="74930" y="69333"/>
                  <a:pt x="74946" y="69203"/>
                </a:cubicBezTo>
                <a:cubicBezTo>
                  <a:pt x="74960" y="69080"/>
                  <a:pt x="74939" y="68900"/>
                  <a:pt x="74786" y="68227"/>
                </a:cubicBezTo>
                <a:cubicBezTo>
                  <a:pt x="74801" y="68137"/>
                  <a:pt x="74825" y="68098"/>
                  <a:pt x="74854" y="68098"/>
                </a:cubicBezTo>
                <a:cubicBezTo>
                  <a:pt x="74991" y="68098"/>
                  <a:pt x="75250" y="68969"/>
                  <a:pt x="75329" y="69297"/>
                </a:cubicBezTo>
                <a:cubicBezTo>
                  <a:pt x="75147" y="68234"/>
                  <a:pt x="74960" y="67180"/>
                  <a:pt x="74773" y="66117"/>
                </a:cubicBezTo>
                <a:cubicBezTo>
                  <a:pt x="74754" y="66128"/>
                  <a:pt x="74736" y="66133"/>
                  <a:pt x="74717" y="66133"/>
                </a:cubicBezTo>
                <a:cubicBezTo>
                  <a:pt x="74533" y="66133"/>
                  <a:pt x="74318" y="65608"/>
                  <a:pt x="74107" y="65076"/>
                </a:cubicBezTo>
                <a:cubicBezTo>
                  <a:pt x="73894" y="64543"/>
                  <a:pt x="73687" y="64004"/>
                  <a:pt x="73530" y="64004"/>
                </a:cubicBezTo>
                <a:cubicBezTo>
                  <a:pt x="73518" y="64004"/>
                  <a:pt x="73505" y="64007"/>
                  <a:pt x="73493" y="64015"/>
                </a:cubicBezTo>
                <a:cubicBezTo>
                  <a:pt x="73890" y="65113"/>
                  <a:pt x="74289" y="66219"/>
                  <a:pt x="74686" y="67324"/>
                </a:cubicBezTo>
                <a:cubicBezTo>
                  <a:pt x="74664" y="67336"/>
                  <a:pt x="74640" y="67343"/>
                  <a:pt x="74614" y="67343"/>
                </a:cubicBezTo>
                <a:cubicBezTo>
                  <a:pt x="74401" y="67343"/>
                  <a:pt x="74042" y="66932"/>
                  <a:pt x="73682" y="66276"/>
                </a:cubicBezTo>
                <a:cubicBezTo>
                  <a:pt x="73269" y="65539"/>
                  <a:pt x="72849" y="64499"/>
                  <a:pt x="72633" y="63386"/>
                </a:cubicBezTo>
                <a:cubicBezTo>
                  <a:pt x="72642" y="63228"/>
                  <a:pt x="72705" y="63171"/>
                  <a:pt x="72795" y="63171"/>
                </a:cubicBezTo>
                <a:cubicBezTo>
                  <a:pt x="73030" y="63171"/>
                  <a:pt x="73450" y="63564"/>
                  <a:pt x="73580" y="63564"/>
                </a:cubicBezTo>
                <a:cubicBezTo>
                  <a:pt x="73589" y="63564"/>
                  <a:pt x="73596" y="63563"/>
                  <a:pt x="73602" y="63559"/>
                </a:cubicBezTo>
                <a:cubicBezTo>
                  <a:pt x="73493" y="63429"/>
                  <a:pt x="73306" y="62924"/>
                  <a:pt x="73146" y="62418"/>
                </a:cubicBezTo>
                <a:cubicBezTo>
                  <a:pt x="72995" y="61905"/>
                  <a:pt x="72865" y="61407"/>
                  <a:pt x="72893" y="61291"/>
                </a:cubicBezTo>
                <a:lnTo>
                  <a:pt x="72893" y="61291"/>
                </a:lnTo>
                <a:lnTo>
                  <a:pt x="73335" y="62181"/>
                </a:lnTo>
                <a:cubicBezTo>
                  <a:pt x="73205" y="60908"/>
                  <a:pt x="72315" y="60301"/>
                  <a:pt x="72352" y="58726"/>
                </a:cubicBezTo>
                <a:cubicBezTo>
                  <a:pt x="72258" y="58206"/>
                  <a:pt x="72518" y="57072"/>
                  <a:pt x="72251" y="57043"/>
                </a:cubicBezTo>
                <a:cubicBezTo>
                  <a:pt x="72092" y="57606"/>
                  <a:pt x="71514" y="58019"/>
                  <a:pt x="70972" y="58163"/>
                </a:cubicBezTo>
                <a:cubicBezTo>
                  <a:pt x="70821" y="57533"/>
                  <a:pt x="70675" y="56956"/>
                  <a:pt x="70545" y="56422"/>
                </a:cubicBezTo>
                <a:lnTo>
                  <a:pt x="70545" y="56422"/>
                </a:lnTo>
                <a:lnTo>
                  <a:pt x="70725" y="56458"/>
                </a:lnTo>
                <a:lnTo>
                  <a:pt x="70639" y="56125"/>
                </a:lnTo>
                <a:lnTo>
                  <a:pt x="70488" y="56176"/>
                </a:lnTo>
                <a:cubicBezTo>
                  <a:pt x="70314" y="55482"/>
                  <a:pt x="70162" y="54882"/>
                  <a:pt x="70040" y="54398"/>
                </a:cubicBezTo>
                <a:cubicBezTo>
                  <a:pt x="70068" y="54375"/>
                  <a:pt x="70099" y="54364"/>
                  <a:pt x="70133" y="54364"/>
                </a:cubicBezTo>
                <a:cubicBezTo>
                  <a:pt x="70268" y="54364"/>
                  <a:pt x="70446" y="54527"/>
                  <a:pt x="70625" y="54695"/>
                </a:cubicBezTo>
                <a:cubicBezTo>
                  <a:pt x="70818" y="54873"/>
                  <a:pt x="71011" y="55061"/>
                  <a:pt x="71142" y="55061"/>
                </a:cubicBezTo>
                <a:cubicBezTo>
                  <a:pt x="71212" y="55061"/>
                  <a:pt x="71264" y="55007"/>
                  <a:pt x="71289" y="54868"/>
                </a:cubicBezTo>
                <a:cubicBezTo>
                  <a:pt x="71167" y="54861"/>
                  <a:pt x="70907" y="54435"/>
                  <a:pt x="70812" y="54254"/>
                </a:cubicBezTo>
                <a:cubicBezTo>
                  <a:pt x="70812" y="54182"/>
                  <a:pt x="70812" y="54131"/>
                  <a:pt x="70821" y="54095"/>
                </a:cubicBezTo>
                <a:cubicBezTo>
                  <a:pt x="70828" y="54081"/>
                  <a:pt x="70835" y="54065"/>
                  <a:pt x="70835" y="54052"/>
                </a:cubicBezTo>
                <a:cubicBezTo>
                  <a:pt x="70842" y="54045"/>
                  <a:pt x="70842" y="54038"/>
                  <a:pt x="70848" y="54038"/>
                </a:cubicBezTo>
                <a:cubicBezTo>
                  <a:pt x="70848" y="54031"/>
                  <a:pt x="70855" y="54031"/>
                  <a:pt x="70864" y="54031"/>
                </a:cubicBezTo>
                <a:cubicBezTo>
                  <a:pt x="70892" y="54001"/>
                  <a:pt x="70935" y="54001"/>
                  <a:pt x="70965" y="53987"/>
                </a:cubicBezTo>
                <a:cubicBezTo>
                  <a:pt x="71001" y="53972"/>
                  <a:pt x="71022" y="53944"/>
                  <a:pt x="71029" y="53885"/>
                </a:cubicBezTo>
                <a:cubicBezTo>
                  <a:pt x="71037" y="53828"/>
                  <a:pt x="71015" y="53734"/>
                  <a:pt x="70965" y="53575"/>
                </a:cubicBezTo>
                <a:cubicBezTo>
                  <a:pt x="70899" y="53554"/>
                  <a:pt x="70842" y="53517"/>
                  <a:pt x="70798" y="53459"/>
                </a:cubicBezTo>
                <a:cubicBezTo>
                  <a:pt x="70755" y="53408"/>
                  <a:pt x="70718" y="53337"/>
                  <a:pt x="70691" y="53264"/>
                </a:cubicBezTo>
                <a:cubicBezTo>
                  <a:pt x="70741" y="53185"/>
                  <a:pt x="70812" y="53105"/>
                  <a:pt x="70871" y="53034"/>
                </a:cubicBezTo>
                <a:cubicBezTo>
                  <a:pt x="70935" y="52968"/>
                  <a:pt x="70985" y="52918"/>
                  <a:pt x="71008" y="52888"/>
                </a:cubicBezTo>
                <a:cubicBezTo>
                  <a:pt x="71018" y="52875"/>
                  <a:pt x="71021" y="52868"/>
                  <a:pt x="71016" y="52868"/>
                </a:cubicBezTo>
                <a:cubicBezTo>
                  <a:pt x="71009" y="52868"/>
                  <a:pt x="70992" y="52877"/>
                  <a:pt x="70958" y="52895"/>
                </a:cubicBezTo>
                <a:cubicBezTo>
                  <a:pt x="70885" y="52938"/>
                  <a:pt x="70762" y="53018"/>
                  <a:pt x="70531" y="53178"/>
                </a:cubicBezTo>
                <a:cubicBezTo>
                  <a:pt x="70632" y="53011"/>
                  <a:pt x="70725" y="52881"/>
                  <a:pt x="70821" y="52781"/>
                </a:cubicBezTo>
                <a:cubicBezTo>
                  <a:pt x="70864" y="52722"/>
                  <a:pt x="70907" y="52678"/>
                  <a:pt x="70951" y="52635"/>
                </a:cubicBezTo>
                <a:cubicBezTo>
                  <a:pt x="70972" y="52614"/>
                  <a:pt x="70994" y="52592"/>
                  <a:pt x="71022" y="52571"/>
                </a:cubicBezTo>
                <a:lnTo>
                  <a:pt x="71058" y="52541"/>
                </a:lnTo>
                <a:lnTo>
                  <a:pt x="71072" y="52520"/>
                </a:lnTo>
                <a:lnTo>
                  <a:pt x="71095" y="52498"/>
                </a:lnTo>
                <a:cubicBezTo>
                  <a:pt x="71341" y="52260"/>
                  <a:pt x="71608" y="52014"/>
                  <a:pt x="72041" y="51480"/>
                </a:cubicBezTo>
                <a:lnTo>
                  <a:pt x="72041" y="51480"/>
                </a:lnTo>
                <a:cubicBezTo>
                  <a:pt x="72020" y="51487"/>
                  <a:pt x="72000" y="51490"/>
                  <a:pt x="71983" y="51490"/>
                </a:cubicBezTo>
                <a:cubicBezTo>
                  <a:pt x="71799" y="51490"/>
                  <a:pt x="71822" y="51123"/>
                  <a:pt x="71962" y="50634"/>
                </a:cubicBezTo>
                <a:cubicBezTo>
                  <a:pt x="72012" y="50460"/>
                  <a:pt x="72078" y="50273"/>
                  <a:pt x="72149" y="50086"/>
                </a:cubicBezTo>
                <a:cubicBezTo>
                  <a:pt x="72445" y="49717"/>
                  <a:pt x="72763" y="49326"/>
                  <a:pt x="73096" y="48915"/>
                </a:cubicBezTo>
                <a:cubicBezTo>
                  <a:pt x="73125" y="48900"/>
                  <a:pt x="73153" y="48893"/>
                  <a:pt x="73175" y="48879"/>
                </a:cubicBezTo>
                <a:cubicBezTo>
                  <a:pt x="73942" y="47953"/>
                  <a:pt x="74556" y="47268"/>
                  <a:pt x="75156" y="46588"/>
                </a:cubicBezTo>
                <a:cubicBezTo>
                  <a:pt x="75747" y="45909"/>
                  <a:pt x="76326" y="45245"/>
                  <a:pt x="76997" y="44348"/>
                </a:cubicBezTo>
                <a:cubicBezTo>
                  <a:pt x="77159" y="44271"/>
                  <a:pt x="77641" y="43782"/>
                  <a:pt x="77795" y="43782"/>
                </a:cubicBezTo>
                <a:cubicBezTo>
                  <a:pt x="77841" y="43782"/>
                  <a:pt x="77858" y="43826"/>
                  <a:pt x="77828" y="43937"/>
                </a:cubicBezTo>
                <a:cubicBezTo>
                  <a:pt x="77958" y="43627"/>
                  <a:pt x="78024" y="43301"/>
                  <a:pt x="78421" y="42737"/>
                </a:cubicBezTo>
                <a:cubicBezTo>
                  <a:pt x="78607" y="42588"/>
                  <a:pt x="78704" y="42528"/>
                  <a:pt x="78741" y="42528"/>
                </a:cubicBezTo>
                <a:cubicBezTo>
                  <a:pt x="78811" y="42528"/>
                  <a:pt x="78666" y="42746"/>
                  <a:pt x="78515" y="42983"/>
                </a:cubicBezTo>
                <a:cubicBezTo>
                  <a:pt x="78338" y="43259"/>
                  <a:pt x="78153" y="43555"/>
                  <a:pt x="78291" y="43555"/>
                </a:cubicBezTo>
                <a:cubicBezTo>
                  <a:pt x="78333" y="43555"/>
                  <a:pt x="78407" y="43527"/>
                  <a:pt x="78521" y="43460"/>
                </a:cubicBezTo>
                <a:cubicBezTo>
                  <a:pt x="78442" y="43351"/>
                  <a:pt x="78638" y="42940"/>
                  <a:pt x="78905" y="42434"/>
                </a:cubicBezTo>
                <a:cubicBezTo>
                  <a:pt x="79172" y="41936"/>
                  <a:pt x="79512" y="41350"/>
                  <a:pt x="79728" y="40903"/>
                </a:cubicBezTo>
                <a:lnTo>
                  <a:pt x="79728" y="40903"/>
                </a:lnTo>
                <a:cubicBezTo>
                  <a:pt x="79482" y="40916"/>
                  <a:pt x="79144" y="41373"/>
                  <a:pt x="78804" y="41927"/>
                </a:cubicBezTo>
                <a:cubicBezTo>
                  <a:pt x="78464" y="42491"/>
                  <a:pt x="78117" y="43164"/>
                  <a:pt x="77894" y="43604"/>
                </a:cubicBezTo>
                <a:cubicBezTo>
                  <a:pt x="77741" y="43497"/>
                  <a:pt x="77713" y="43221"/>
                  <a:pt x="77784" y="42824"/>
                </a:cubicBezTo>
                <a:cubicBezTo>
                  <a:pt x="79238" y="40823"/>
                  <a:pt x="80653" y="38772"/>
                  <a:pt x="81788" y="36885"/>
                </a:cubicBezTo>
                <a:cubicBezTo>
                  <a:pt x="81932" y="36698"/>
                  <a:pt x="82099" y="36458"/>
                  <a:pt x="82272" y="36177"/>
                </a:cubicBezTo>
                <a:cubicBezTo>
                  <a:pt x="82612" y="35628"/>
                  <a:pt x="83002" y="34941"/>
                  <a:pt x="83377" y="34176"/>
                </a:cubicBezTo>
                <a:cubicBezTo>
                  <a:pt x="83557" y="33793"/>
                  <a:pt x="83739" y="33396"/>
                  <a:pt x="83897" y="32983"/>
                </a:cubicBezTo>
                <a:cubicBezTo>
                  <a:pt x="83940" y="32883"/>
                  <a:pt x="83977" y="32774"/>
                  <a:pt x="84013" y="32673"/>
                </a:cubicBezTo>
                <a:cubicBezTo>
                  <a:pt x="84049" y="32572"/>
                  <a:pt x="84086" y="32456"/>
                  <a:pt x="84121" y="32347"/>
                </a:cubicBezTo>
                <a:cubicBezTo>
                  <a:pt x="84193" y="32130"/>
                  <a:pt x="84251" y="31914"/>
                  <a:pt x="84303" y="31697"/>
                </a:cubicBezTo>
                <a:cubicBezTo>
                  <a:pt x="84346" y="31473"/>
                  <a:pt x="84381" y="31249"/>
                  <a:pt x="84396" y="31033"/>
                </a:cubicBezTo>
                <a:lnTo>
                  <a:pt x="84396" y="30873"/>
                </a:lnTo>
                <a:cubicBezTo>
                  <a:pt x="84396" y="30816"/>
                  <a:pt x="84396" y="30759"/>
                  <a:pt x="84389" y="30708"/>
                </a:cubicBezTo>
                <a:lnTo>
                  <a:pt x="84389" y="30629"/>
                </a:lnTo>
                <a:cubicBezTo>
                  <a:pt x="84381" y="30599"/>
                  <a:pt x="84381" y="30578"/>
                  <a:pt x="84374" y="30549"/>
                </a:cubicBezTo>
                <a:cubicBezTo>
                  <a:pt x="84374" y="30519"/>
                  <a:pt x="84367" y="30499"/>
                  <a:pt x="84360" y="30469"/>
                </a:cubicBezTo>
                <a:cubicBezTo>
                  <a:pt x="84360" y="30448"/>
                  <a:pt x="84346" y="30419"/>
                  <a:pt x="84337" y="30396"/>
                </a:cubicBezTo>
                <a:cubicBezTo>
                  <a:pt x="84303" y="30296"/>
                  <a:pt x="84244" y="30209"/>
                  <a:pt x="84180" y="30136"/>
                </a:cubicBezTo>
                <a:cubicBezTo>
                  <a:pt x="84114" y="30058"/>
                  <a:pt x="84043" y="29992"/>
                  <a:pt x="83970" y="29928"/>
                </a:cubicBezTo>
                <a:cubicBezTo>
                  <a:pt x="83817" y="29805"/>
                  <a:pt x="83659" y="29703"/>
                  <a:pt x="83507" y="29609"/>
                </a:cubicBezTo>
                <a:cubicBezTo>
                  <a:pt x="83233" y="29545"/>
                  <a:pt x="82872" y="29479"/>
                  <a:pt x="82633" y="29472"/>
                </a:cubicBezTo>
                <a:cubicBezTo>
                  <a:pt x="82532" y="29472"/>
                  <a:pt x="82459" y="29472"/>
                  <a:pt x="82409" y="29486"/>
                </a:cubicBezTo>
                <a:cubicBezTo>
                  <a:pt x="80415" y="28931"/>
                  <a:pt x="77004" y="28598"/>
                  <a:pt x="73319" y="28411"/>
                </a:cubicBezTo>
                <a:cubicBezTo>
                  <a:pt x="73349" y="28368"/>
                  <a:pt x="73349" y="28315"/>
                  <a:pt x="73319" y="28265"/>
                </a:cubicBezTo>
                <a:cubicBezTo>
                  <a:pt x="72922" y="28295"/>
                  <a:pt x="72532" y="28324"/>
                  <a:pt x="72135" y="28352"/>
                </a:cubicBezTo>
                <a:cubicBezTo>
                  <a:pt x="72085" y="28352"/>
                  <a:pt x="72041" y="28345"/>
                  <a:pt x="71991" y="28345"/>
                </a:cubicBezTo>
                <a:cubicBezTo>
                  <a:pt x="72035" y="28272"/>
                  <a:pt x="72416" y="28194"/>
                  <a:pt x="72085" y="28114"/>
                </a:cubicBezTo>
                <a:lnTo>
                  <a:pt x="72085" y="28114"/>
                </a:lnTo>
                <a:cubicBezTo>
                  <a:pt x="72048" y="28201"/>
                  <a:pt x="71875" y="28281"/>
                  <a:pt x="71608" y="28331"/>
                </a:cubicBezTo>
                <a:cubicBezTo>
                  <a:pt x="70951" y="28302"/>
                  <a:pt x="70292" y="28281"/>
                  <a:pt x="69642" y="28258"/>
                </a:cubicBezTo>
                <a:cubicBezTo>
                  <a:pt x="69614" y="28251"/>
                  <a:pt x="69584" y="28244"/>
                  <a:pt x="69555" y="28237"/>
                </a:cubicBezTo>
                <a:cubicBezTo>
                  <a:pt x="69520" y="28244"/>
                  <a:pt x="69491" y="28251"/>
                  <a:pt x="69461" y="28258"/>
                </a:cubicBezTo>
                <a:cubicBezTo>
                  <a:pt x="68927" y="28237"/>
                  <a:pt x="68400" y="28229"/>
                  <a:pt x="67880" y="28215"/>
                </a:cubicBezTo>
                <a:cubicBezTo>
                  <a:pt x="67821" y="28208"/>
                  <a:pt x="67750" y="28194"/>
                  <a:pt x="67656" y="28185"/>
                </a:cubicBezTo>
                <a:cubicBezTo>
                  <a:pt x="67582" y="28197"/>
                  <a:pt x="67507" y="28199"/>
                  <a:pt x="67433" y="28199"/>
                </a:cubicBezTo>
                <a:cubicBezTo>
                  <a:pt x="67404" y="28199"/>
                  <a:pt x="67375" y="28199"/>
                  <a:pt x="67347" y="28199"/>
                </a:cubicBezTo>
                <a:cubicBezTo>
                  <a:pt x="67312" y="28199"/>
                  <a:pt x="67277" y="28199"/>
                  <a:pt x="67243" y="28201"/>
                </a:cubicBezTo>
                <a:cubicBezTo>
                  <a:pt x="65437" y="28167"/>
                  <a:pt x="63721" y="28156"/>
                  <a:pt x="62235" y="28156"/>
                </a:cubicBezTo>
                <a:cubicBezTo>
                  <a:pt x="59264" y="28156"/>
                  <a:pt x="57216" y="28201"/>
                  <a:pt x="57216" y="28201"/>
                </a:cubicBezTo>
                <a:cubicBezTo>
                  <a:pt x="57216" y="28201"/>
                  <a:pt x="47989" y="88"/>
                  <a:pt x="46276" y="1"/>
                </a:cubicBezTo>
                <a:cubicBezTo>
                  <a:pt x="46270" y="1"/>
                  <a:pt x="46265" y="1"/>
                  <a:pt x="46259" y="1"/>
                </a:cubicBezTo>
                <a:close/>
              </a:path>
            </a:pathLst>
          </a:custGeom>
          <a:solidFill>
            <a:srgbClr val="FB7329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380;p26">
            <a:extLst>
              <a:ext uri="{FF2B5EF4-FFF2-40B4-BE49-F238E27FC236}">
                <a16:creationId xmlns:a16="http://schemas.microsoft.com/office/drawing/2014/main" id="{CFE82637-FD3F-0A48-A7FC-4DAEA6DEA8A8}"/>
              </a:ext>
            </a:extLst>
          </p:cNvPr>
          <p:cNvSpPr/>
          <p:nvPr/>
        </p:nvSpPr>
        <p:spPr>
          <a:xfrm>
            <a:off x="190950" y="2414994"/>
            <a:ext cx="210878" cy="223284"/>
          </a:xfrm>
          <a:custGeom>
            <a:avLst/>
            <a:gdLst/>
            <a:ahLst/>
            <a:cxnLst/>
            <a:rect l="l" t="t" r="r" b="b"/>
            <a:pathLst>
              <a:path w="84397" h="89362" extrusionOk="0">
                <a:moveTo>
                  <a:pt x="27971" y="27120"/>
                </a:moveTo>
                <a:lnTo>
                  <a:pt x="27968" y="27124"/>
                </a:lnTo>
                <a:lnTo>
                  <a:pt x="27958" y="27146"/>
                </a:lnTo>
                <a:lnTo>
                  <a:pt x="27958" y="27146"/>
                </a:lnTo>
                <a:cubicBezTo>
                  <a:pt x="27962" y="27137"/>
                  <a:pt x="27966" y="27129"/>
                  <a:pt x="27971" y="27120"/>
                </a:cubicBezTo>
                <a:close/>
                <a:moveTo>
                  <a:pt x="27958" y="27146"/>
                </a:moveTo>
                <a:lnTo>
                  <a:pt x="27958" y="27146"/>
                </a:lnTo>
                <a:cubicBezTo>
                  <a:pt x="27954" y="27153"/>
                  <a:pt x="27951" y="27160"/>
                  <a:pt x="27947" y="27168"/>
                </a:cubicBezTo>
                <a:lnTo>
                  <a:pt x="27958" y="27146"/>
                </a:lnTo>
                <a:close/>
                <a:moveTo>
                  <a:pt x="15722" y="62548"/>
                </a:moveTo>
                <a:cubicBezTo>
                  <a:pt x="15721" y="62563"/>
                  <a:pt x="15719" y="62578"/>
                  <a:pt x="15718" y="62592"/>
                </a:cubicBezTo>
                <a:lnTo>
                  <a:pt x="15718" y="62592"/>
                </a:lnTo>
                <a:cubicBezTo>
                  <a:pt x="15720" y="62578"/>
                  <a:pt x="15721" y="62563"/>
                  <a:pt x="15722" y="62548"/>
                </a:cubicBezTo>
                <a:close/>
                <a:moveTo>
                  <a:pt x="52620" y="78385"/>
                </a:moveTo>
                <a:cubicBezTo>
                  <a:pt x="52938" y="78530"/>
                  <a:pt x="53292" y="78718"/>
                  <a:pt x="53645" y="78992"/>
                </a:cubicBezTo>
                <a:cubicBezTo>
                  <a:pt x="53357" y="78957"/>
                  <a:pt x="52995" y="78718"/>
                  <a:pt x="52620" y="78385"/>
                </a:cubicBezTo>
                <a:close/>
                <a:moveTo>
                  <a:pt x="56515" y="80929"/>
                </a:moveTo>
                <a:cubicBezTo>
                  <a:pt x="56517" y="80930"/>
                  <a:pt x="56520" y="80931"/>
                  <a:pt x="56522" y="80933"/>
                </a:cubicBezTo>
                <a:lnTo>
                  <a:pt x="56522" y="80933"/>
                </a:lnTo>
                <a:cubicBezTo>
                  <a:pt x="56520" y="80931"/>
                  <a:pt x="56517" y="80930"/>
                  <a:pt x="56515" y="80929"/>
                </a:cubicBezTo>
                <a:close/>
                <a:moveTo>
                  <a:pt x="29478" y="82996"/>
                </a:moveTo>
                <a:cubicBezTo>
                  <a:pt x="29194" y="83236"/>
                  <a:pt x="28661" y="83769"/>
                  <a:pt x="28327" y="83769"/>
                </a:cubicBezTo>
                <a:cubicBezTo>
                  <a:pt x="28320" y="83769"/>
                  <a:pt x="28314" y="83769"/>
                  <a:pt x="28308" y="83769"/>
                </a:cubicBezTo>
                <a:cubicBezTo>
                  <a:pt x="28502" y="83256"/>
                  <a:pt x="28871" y="83233"/>
                  <a:pt x="29478" y="82996"/>
                </a:cubicBezTo>
                <a:close/>
                <a:moveTo>
                  <a:pt x="46259" y="1"/>
                </a:moveTo>
                <a:cubicBezTo>
                  <a:pt x="45874" y="1"/>
                  <a:pt x="45172" y="719"/>
                  <a:pt x="44275" y="1931"/>
                </a:cubicBezTo>
                <a:cubicBezTo>
                  <a:pt x="43889" y="2126"/>
                  <a:pt x="43492" y="2342"/>
                  <a:pt x="43242" y="2342"/>
                </a:cubicBezTo>
                <a:cubicBezTo>
                  <a:pt x="43159" y="2342"/>
                  <a:pt x="43092" y="2318"/>
                  <a:pt x="43047" y="2262"/>
                </a:cubicBezTo>
                <a:cubicBezTo>
                  <a:pt x="42960" y="2624"/>
                  <a:pt x="42750" y="2964"/>
                  <a:pt x="42476" y="3302"/>
                </a:cubicBezTo>
                <a:cubicBezTo>
                  <a:pt x="42209" y="3649"/>
                  <a:pt x="41870" y="3996"/>
                  <a:pt x="41523" y="4379"/>
                </a:cubicBezTo>
                <a:cubicBezTo>
                  <a:pt x="40836" y="5139"/>
                  <a:pt x="40120" y="6020"/>
                  <a:pt x="39875" y="7176"/>
                </a:cubicBezTo>
                <a:cubicBezTo>
                  <a:pt x="39810" y="7240"/>
                  <a:pt x="39770" y="7266"/>
                  <a:pt x="39746" y="7266"/>
                </a:cubicBezTo>
                <a:cubicBezTo>
                  <a:pt x="39652" y="7266"/>
                  <a:pt x="39833" y="6847"/>
                  <a:pt x="39725" y="6847"/>
                </a:cubicBezTo>
                <a:cubicBezTo>
                  <a:pt x="39712" y="6847"/>
                  <a:pt x="39695" y="6853"/>
                  <a:pt x="39673" y="6866"/>
                </a:cubicBezTo>
                <a:cubicBezTo>
                  <a:pt x="39600" y="7487"/>
                  <a:pt x="39296" y="8100"/>
                  <a:pt x="38552" y="9134"/>
                </a:cubicBezTo>
                <a:lnTo>
                  <a:pt x="38568" y="8974"/>
                </a:lnTo>
                <a:lnTo>
                  <a:pt x="38568" y="8974"/>
                </a:lnTo>
                <a:cubicBezTo>
                  <a:pt x="37701" y="10521"/>
                  <a:pt x="37028" y="11598"/>
                  <a:pt x="36305" y="12709"/>
                </a:cubicBezTo>
                <a:cubicBezTo>
                  <a:pt x="35584" y="13823"/>
                  <a:pt x="34817" y="14979"/>
                  <a:pt x="33777" y="16677"/>
                </a:cubicBezTo>
                <a:lnTo>
                  <a:pt x="34190" y="16568"/>
                </a:lnTo>
                <a:lnTo>
                  <a:pt x="34190" y="16568"/>
                </a:lnTo>
                <a:cubicBezTo>
                  <a:pt x="33734" y="17298"/>
                  <a:pt x="33567" y="17407"/>
                  <a:pt x="33307" y="17724"/>
                </a:cubicBezTo>
                <a:cubicBezTo>
                  <a:pt x="33296" y="17886"/>
                  <a:pt x="33315" y="17952"/>
                  <a:pt x="33354" y="17952"/>
                </a:cubicBezTo>
                <a:cubicBezTo>
                  <a:pt x="33448" y="17952"/>
                  <a:pt x="33657" y="17581"/>
                  <a:pt x="33871" y="17211"/>
                </a:cubicBezTo>
                <a:cubicBezTo>
                  <a:pt x="34093" y="16833"/>
                  <a:pt x="34320" y="16449"/>
                  <a:pt x="34430" y="16449"/>
                </a:cubicBezTo>
                <a:cubicBezTo>
                  <a:pt x="34474" y="16449"/>
                  <a:pt x="34500" y="16509"/>
                  <a:pt x="34500" y="16654"/>
                </a:cubicBezTo>
                <a:cubicBezTo>
                  <a:pt x="33957" y="17010"/>
                  <a:pt x="33227" y="18331"/>
                  <a:pt x="32513" y="19611"/>
                </a:cubicBezTo>
                <a:cubicBezTo>
                  <a:pt x="31805" y="20889"/>
                  <a:pt x="31112" y="22125"/>
                  <a:pt x="30626" y="22298"/>
                </a:cubicBezTo>
                <a:cubicBezTo>
                  <a:pt x="30395" y="22723"/>
                  <a:pt x="30401" y="22812"/>
                  <a:pt x="30469" y="22812"/>
                </a:cubicBezTo>
                <a:cubicBezTo>
                  <a:pt x="30518" y="22812"/>
                  <a:pt x="30599" y="22766"/>
                  <a:pt x="30648" y="22766"/>
                </a:cubicBezTo>
                <a:cubicBezTo>
                  <a:pt x="30716" y="22766"/>
                  <a:pt x="30721" y="22855"/>
                  <a:pt x="30489" y="23280"/>
                </a:cubicBezTo>
                <a:lnTo>
                  <a:pt x="30158" y="23497"/>
                </a:lnTo>
                <a:lnTo>
                  <a:pt x="30215" y="23909"/>
                </a:lnTo>
                <a:cubicBezTo>
                  <a:pt x="29804" y="24597"/>
                  <a:pt x="29418" y="24881"/>
                  <a:pt x="29240" y="24881"/>
                </a:cubicBezTo>
                <a:cubicBezTo>
                  <a:pt x="29227" y="24881"/>
                  <a:pt x="29215" y="24880"/>
                  <a:pt x="29204" y="24877"/>
                </a:cubicBezTo>
                <a:cubicBezTo>
                  <a:pt x="29319" y="24704"/>
                  <a:pt x="29449" y="24327"/>
                  <a:pt x="29536" y="24126"/>
                </a:cubicBezTo>
                <a:lnTo>
                  <a:pt x="29536" y="24126"/>
                </a:lnTo>
                <a:cubicBezTo>
                  <a:pt x="29175" y="24567"/>
                  <a:pt x="28821" y="25274"/>
                  <a:pt x="28532" y="25910"/>
                </a:cubicBezTo>
                <a:cubicBezTo>
                  <a:pt x="28388" y="26228"/>
                  <a:pt x="28251" y="26524"/>
                  <a:pt x="28141" y="26764"/>
                </a:cubicBezTo>
                <a:cubicBezTo>
                  <a:pt x="28091" y="26885"/>
                  <a:pt x="28041" y="26987"/>
                  <a:pt x="27997" y="27074"/>
                </a:cubicBezTo>
                <a:cubicBezTo>
                  <a:pt x="27987" y="27091"/>
                  <a:pt x="27979" y="27106"/>
                  <a:pt x="27971" y="27120"/>
                </a:cubicBezTo>
                <a:lnTo>
                  <a:pt x="27971" y="27120"/>
                </a:lnTo>
                <a:lnTo>
                  <a:pt x="28055" y="26994"/>
                </a:lnTo>
                <a:lnTo>
                  <a:pt x="28228" y="26727"/>
                </a:lnTo>
                <a:lnTo>
                  <a:pt x="28575" y="26191"/>
                </a:lnTo>
                <a:lnTo>
                  <a:pt x="28575" y="26191"/>
                </a:lnTo>
                <a:cubicBezTo>
                  <a:pt x="28488" y="26380"/>
                  <a:pt x="28401" y="26568"/>
                  <a:pt x="28308" y="26764"/>
                </a:cubicBezTo>
                <a:cubicBezTo>
                  <a:pt x="28221" y="26937"/>
                  <a:pt x="28134" y="27117"/>
                  <a:pt x="28048" y="27298"/>
                </a:cubicBezTo>
                <a:cubicBezTo>
                  <a:pt x="27968" y="27464"/>
                  <a:pt x="27888" y="27644"/>
                  <a:pt x="27802" y="27818"/>
                </a:cubicBezTo>
                <a:cubicBezTo>
                  <a:pt x="27635" y="27825"/>
                  <a:pt x="27477" y="27839"/>
                  <a:pt x="27311" y="27847"/>
                </a:cubicBezTo>
                <a:cubicBezTo>
                  <a:pt x="26985" y="27868"/>
                  <a:pt x="26654" y="27882"/>
                  <a:pt x="26328" y="27905"/>
                </a:cubicBezTo>
                <a:cubicBezTo>
                  <a:pt x="25563" y="27948"/>
                  <a:pt x="24796" y="27998"/>
                  <a:pt x="24046" y="28055"/>
                </a:cubicBezTo>
                <a:cubicBezTo>
                  <a:pt x="22535" y="28172"/>
                  <a:pt x="21068" y="28331"/>
                  <a:pt x="19745" y="28576"/>
                </a:cubicBezTo>
                <a:lnTo>
                  <a:pt x="20021" y="28699"/>
                </a:lnTo>
                <a:cubicBezTo>
                  <a:pt x="18872" y="28902"/>
                  <a:pt x="18319" y="28933"/>
                  <a:pt x="17822" y="28933"/>
                </a:cubicBezTo>
                <a:cubicBezTo>
                  <a:pt x="17750" y="28933"/>
                  <a:pt x="17679" y="28932"/>
                  <a:pt x="17607" y="28931"/>
                </a:cubicBezTo>
                <a:cubicBezTo>
                  <a:pt x="17441" y="28927"/>
                  <a:pt x="17273" y="28922"/>
                  <a:pt x="17082" y="28922"/>
                </a:cubicBezTo>
                <a:cubicBezTo>
                  <a:pt x="16616" y="28922"/>
                  <a:pt x="16015" y="28951"/>
                  <a:pt x="14985" y="29089"/>
                </a:cubicBezTo>
                <a:lnTo>
                  <a:pt x="15093" y="29045"/>
                </a:lnTo>
                <a:lnTo>
                  <a:pt x="15093" y="29045"/>
                </a:lnTo>
                <a:cubicBezTo>
                  <a:pt x="14522" y="29241"/>
                  <a:pt x="13749" y="29392"/>
                  <a:pt x="12955" y="29458"/>
                </a:cubicBezTo>
                <a:cubicBezTo>
                  <a:pt x="13316" y="29335"/>
                  <a:pt x="12962" y="29292"/>
                  <a:pt x="12636" y="29241"/>
                </a:cubicBezTo>
                <a:cubicBezTo>
                  <a:pt x="12312" y="29198"/>
                  <a:pt x="12008" y="29139"/>
                  <a:pt x="12485" y="28995"/>
                </a:cubicBezTo>
                <a:lnTo>
                  <a:pt x="12485" y="28995"/>
                </a:lnTo>
                <a:cubicBezTo>
                  <a:pt x="11769" y="29148"/>
                  <a:pt x="11328" y="29248"/>
                  <a:pt x="11041" y="29321"/>
                </a:cubicBezTo>
                <a:cubicBezTo>
                  <a:pt x="10744" y="29399"/>
                  <a:pt x="10598" y="29451"/>
                  <a:pt x="10491" y="29508"/>
                </a:cubicBezTo>
                <a:cubicBezTo>
                  <a:pt x="10375" y="29566"/>
                  <a:pt x="10295" y="29632"/>
                  <a:pt x="10130" y="29725"/>
                </a:cubicBezTo>
                <a:cubicBezTo>
                  <a:pt x="9964" y="29819"/>
                  <a:pt x="9711" y="29942"/>
                  <a:pt x="9255" y="30136"/>
                </a:cubicBezTo>
                <a:lnTo>
                  <a:pt x="8793" y="29963"/>
                </a:lnTo>
                <a:cubicBezTo>
                  <a:pt x="8483" y="30115"/>
                  <a:pt x="8316" y="30216"/>
                  <a:pt x="8049" y="30318"/>
                </a:cubicBezTo>
                <a:cubicBezTo>
                  <a:pt x="7789" y="30419"/>
                  <a:pt x="7420" y="30519"/>
                  <a:pt x="6705" y="30665"/>
                </a:cubicBezTo>
                <a:cubicBezTo>
                  <a:pt x="7276" y="30469"/>
                  <a:pt x="7037" y="30419"/>
                  <a:pt x="6806" y="30353"/>
                </a:cubicBezTo>
                <a:cubicBezTo>
                  <a:pt x="6575" y="30296"/>
                  <a:pt x="6359" y="30223"/>
                  <a:pt x="7009" y="29985"/>
                </a:cubicBezTo>
                <a:cubicBezTo>
                  <a:pt x="6980" y="29985"/>
                  <a:pt x="6951" y="29985"/>
                  <a:pt x="6922" y="29985"/>
                </a:cubicBezTo>
                <a:cubicBezTo>
                  <a:pt x="6178" y="29985"/>
                  <a:pt x="5527" y="30070"/>
                  <a:pt x="4956" y="30195"/>
                </a:cubicBezTo>
                <a:cubicBezTo>
                  <a:pt x="4365" y="30325"/>
                  <a:pt x="3858" y="30492"/>
                  <a:pt x="3395" y="30656"/>
                </a:cubicBezTo>
                <a:cubicBezTo>
                  <a:pt x="3281" y="30700"/>
                  <a:pt x="3172" y="30743"/>
                  <a:pt x="3064" y="30779"/>
                </a:cubicBezTo>
                <a:cubicBezTo>
                  <a:pt x="3005" y="30802"/>
                  <a:pt x="2955" y="30823"/>
                  <a:pt x="2898" y="30838"/>
                </a:cubicBezTo>
                <a:cubicBezTo>
                  <a:pt x="2875" y="30852"/>
                  <a:pt x="2847" y="30859"/>
                  <a:pt x="2818" y="30866"/>
                </a:cubicBezTo>
                <a:cubicBezTo>
                  <a:pt x="2795" y="30882"/>
                  <a:pt x="2768" y="30889"/>
                  <a:pt x="2731" y="30903"/>
                </a:cubicBezTo>
                <a:cubicBezTo>
                  <a:pt x="2442" y="30996"/>
                  <a:pt x="2181" y="31090"/>
                  <a:pt x="1921" y="31177"/>
                </a:cubicBezTo>
                <a:cubicBezTo>
                  <a:pt x="1661" y="31256"/>
                  <a:pt x="1408" y="31336"/>
                  <a:pt x="1148" y="31416"/>
                </a:cubicBezTo>
                <a:cubicBezTo>
                  <a:pt x="888" y="31496"/>
                  <a:pt x="628" y="31575"/>
                  <a:pt x="354" y="31662"/>
                </a:cubicBezTo>
                <a:cubicBezTo>
                  <a:pt x="317" y="31712"/>
                  <a:pt x="297" y="31756"/>
                  <a:pt x="274" y="31799"/>
                </a:cubicBezTo>
                <a:cubicBezTo>
                  <a:pt x="253" y="31836"/>
                  <a:pt x="246" y="31870"/>
                  <a:pt x="231" y="31900"/>
                </a:cubicBezTo>
                <a:cubicBezTo>
                  <a:pt x="217" y="31966"/>
                  <a:pt x="210" y="32009"/>
                  <a:pt x="224" y="32037"/>
                </a:cubicBezTo>
                <a:cubicBezTo>
                  <a:pt x="233" y="32058"/>
                  <a:pt x="254" y="32068"/>
                  <a:pt x="282" y="32068"/>
                </a:cubicBezTo>
                <a:cubicBezTo>
                  <a:pt x="320" y="32068"/>
                  <a:pt x="372" y="32051"/>
                  <a:pt x="434" y="32023"/>
                </a:cubicBezTo>
                <a:cubicBezTo>
                  <a:pt x="463" y="32009"/>
                  <a:pt x="491" y="31993"/>
                  <a:pt x="527" y="31979"/>
                </a:cubicBezTo>
                <a:cubicBezTo>
                  <a:pt x="557" y="31966"/>
                  <a:pt x="593" y="31943"/>
                  <a:pt x="628" y="31929"/>
                </a:cubicBezTo>
                <a:cubicBezTo>
                  <a:pt x="671" y="31907"/>
                  <a:pt x="708" y="31886"/>
                  <a:pt x="751" y="31863"/>
                </a:cubicBezTo>
                <a:lnTo>
                  <a:pt x="881" y="31799"/>
                </a:lnTo>
                <a:cubicBezTo>
                  <a:pt x="1070" y="31705"/>
                  <a:pt x="1287" y="31603"/>
                  <a:pt x="1517" y="31510"/>
                </a:cubicBezTo>
                <a:cubicBezTo>
                  <a:pt x="1575" y="31489"/>
                  <a:pt x="1625" y="31459"/>
                  <a:pt x="1691" y="31437"/>
                </a:cubicBezTo>
                <a:lnTo>
                  <a:pt x="1864" y="31373"/>
                </a:lnTo>
                <a:cubicBezTo>
                  <a:pt x="1980" y="31336"/>
                  <a:pt x="2095" y="31293"/>
                  <a:pt x="2204" y="31256"/>
                </a:cubicBezTo>
                <a:cubicBezTo>
                  <a:pt x="2318" y="31220"/>
                  <a:pt x="2428" y="31185"/>
                  <a:pt x="2528" y="31156"/>
                </a:cubicBezTo>
                <a:cubicBezTo>
                  <a:pt x="2622" y="31126"/>
                  <a:pt x="2717" y="31099"/>
                  <a:pt x="2795" y="31076"/>
                </a:cubicBezTo>
                <a:cubicBezTo>
                  <a:pt x="2832" y="31069"/>
                  <a:pt x="2861" y="31062"/>
                  <a:pt x="2891" y="31047"/>
                </a:cubicBezTo>
                <a:cubicBezTo>
                  <a:pt x="2918" y="31047"/>
                  <a:pt x="2941" y="31040"/>
                  <a:pt x="2962" y="31033"/>
                </a:cubicBezTo>
                <a:cubicBezTo>
                  <a:pt x="3005" y="31026"/>
                  <a:pt x="3035" y="31019"/>
                  <a:pt x="3055" y="31019"/>
                </a:cubicBezTo>
                <a:cubicBezTo>
                  <a:pt x="3060" y="31018"/>
                  <a:pt x="3064" y="31017"/>
                  <a:pt x="3066" y="31017"/>
                </a:cubicBezTo>
                <a:cubicBezTo>
                  <a:pt x="3085" y="31017"/>
                  <a:pt x="3059" y="31038"/>
                  <a:pt x="2977" y="31076"/>
                </a:cubicBezTo>
                <a:cubicBezTo>
                  <a:pt x="3158" y="31083"/>
                  <a:pt x="3179" y="31133"/>
                  <a:pt x="3099" y="31213"/>
                </a:cubicBezTo>
                <a:cubicBezTo>
                  <a:pt x="3064" y="31249"/>
                  <a:pt x="2998" y="31293"/>
                  <a:pt x="2911" y="31343"/>
                </a:cubicBezTo>
                <a:cubicBezTo>
                  <a:pt x="2861" y="31373"/>
                  <a:pt x="2804" y="31402"/>
                  <a:pt x="2745" y="31430"/>
                </a:cubicBezTo>
                <a:cubicBezTo>
                  <a:pt x="2688" y="31459"/>
                  <a:pt x="2622" y="31496"/>
                  <a:pt x="2558" y="31523"/>
                </a:cubicBezTo>
                <a:cubicBezTo>
                  <a:pt x="2291" y="31653"/>
                  <a:pt x="1980" y="31799"/>
                  <a:pt x="1684" y="31950"/>
                </a:cubicBezTo>
                <a:cubicBezTo>
                  <a:pt x="1387" y="32103"/>
                  <a:pt x="1105" y="32260"/>
                  <a:pt x="881" y="32413"/>
                </a:cubicBezTo>
                <a:cubicBezTo>
                  <a:pt x="787" y="32477"/>
                  <a:pt x="701" y="32543"/>
                  <a:pt x="614" y="32616"/>
                </a:cubicBezTo>
                <a:cubicBezTo>
                  <a:pt x="520" y="32687"/>
                  <a:pt x="441" y="32767"/>
                  <a:pt x="361" y="32853"/>
                </a:cubicBezTo>
                <a:cubicBezTo>
                  <a:pt x="290" y="32947"/>
                  <a:pt x="238" y="33041"/>
                  <a:pt x="187" y="33143"/>
                </a:cubicBezTo>
                <a:cubicBezTo>
                  <a:pt x="167" y="33200"/>
                  <a:pt x="144" y="33250"/>
                  <a:pt x="123" y="33309"/>
                </a:cubicBezTo>
                <a:cubicBezTo>
                  <a:pt x="116" y="33330"/>
                  <a:pt x="108" y="33360"/>
                  <a:pt x="101" y="33387"/>
                </a:cubicBezTo>
                <a:cubicBezTo>
                  <a:pt x="87" y="33417"/>
                  <a:pt x="87" y="33446"/>
                  <a:pt x="73" y="33474"/>
                </a:cubicBezTo>
                <a:cubicBezTo>
                  <a:pt x="73" y="33490"/>
                  <a:pt x="64" y="33504"/>
                  <a:pt x="64" y="33526"/>
                </a:cubicBezTo>
                <a:cubicBezTo>
                  <a:pt x="57" y="33540"/>
                  <a:pt x="57" y="33554"/>
                  <a:pt x="57" y="33570"/>
                </a:cubicBezTo>
                <a:cubicBezTo>
                  <a:pt x="50" y="33597"/>
                  <a:pt x="43" y="33634"/>
                  <a:pt x="36" y="33663"/>
                </a:cubicBezTo>
                <a:cubicBezTo>
                  <a:pt x="30" y="33727"/>
                  <a:pt x="14" y="33793"/>
                  <a:pt x="14" y="33864"/>
                </a:cubicBezTo>
                <a:cubicBezTo>
                  <a:pt x="0" y="34010"/>
                  <a:pt x="0" y="34161"/>
                  <a:pt x="14" y="34334"/>
                </a:cubicBezTo>
                <a:cubicBezTo>
                  <a:pt x="14" y="34378"/>
                  <a:pt x="21" y="34421"/>
                  <a:pt x="30" y="34471"/>
                </a:cubicBezTo>
                <a:cubicBezTo>
                  <a:pt x="30" y="34515"/>
                  <a:pt x="43" y="34558"/>
                  <a:pt x="50" y="34610"/>
                </a:cubicBezTo>
                <a:cubicBezTo>
                  <a:pt x="50" y="34631"/>
                  <a:pt x="57" y="34653"/>
                  <a:pt x="57" y="34681"/>
                </a:cubicBezTo>
                <a:cubicBezTo>
                  <a:pt x="64" y="34704"/>
                  <a:pt x="73" y="34731"/>
                  <a:pt x="80" y="34754"/>
                </a:cubicBezTo>
                <a:cubicBezTo>
                  <a:pt x="87" y="34804"/>
                  <a:pt x="101" y="34854"/>
                  <a:pt x="108" y="34905"/>
                </a:cubicBezTo>
                <a:cubicBezTo>
                  <a:pt x="167" y="35115"/>
                  <a:pt x="238" y="35347"/>
                  <a:pt x="340" y="35591"/>
                </a:cubicBezTo>
                <a:cubicBezTo>
                  <a:pt x="368" y="35650"/>
                  <a:pt x="390" y="35714"/>
                  <a:pt x="420" y="35772"/>
                </a:cubicBezTo>
                <a:cubicBezTo>
                  <a:pt x="434" y="35808"/>
                  <a:pt x="447" y="35838"/>
                  <a:pt x="463" y="35874"/>
                </a:cubicBezTo>
                <a:cubicBezTo>
                  <a:pt x="477" y="35902"/>
                  <a:pt x="491" y="35931"/>
                  <a:pt x="506" y="35968"/>
                </a:cubicBezTo>
                <a:cubicBezTo>
                  <a:pt x="520" y="35997"/>
                  <a:pt x="534" y="36025"/>
                  <a:pt x="550" y="36061"/>
                </a:cubicBezTo>
                <a:cubicBezTo>
                  <a:pt x="564" y="36091"/>
                  <a:pt x="577" y="36118"/>
                  <a:pt x="593" y="36148"/>
                </a:cubicBezTo>
                <a:cubicBezTo>
                  <a:pt x="621" y="36198"/>
                  <a:pt x="643" y="36249"/>
                  <a:pt x="671" y="36301"/>
                </a:cubicBezTo>
                <a:cubicBezTo>
                  <a:pt x="766" y="36480"/>
                  <a:pt x="873" y="36674"/>
                  <a:pt x="996" y="36876"/>
                </a:cubicBezTo>
                <a:lnTo>
                  <a:pt x="996" y="36876"/>
                </a:lnTo>
                <a:cubicBezTo>
                  <a:pt x="888" y="36698"/>
                  <a:pt x="830" y="36697"/>
                  <a:pt x="708" y="36488"/>
                </a:cubicBezTo>
                <a:lnTo>
                  <a:pt x="708" y="36488"/>
                </a:lnTo>
                <a:cubicBezTo>
                  <a:pt x="888" y="36951"/>
                  <a:pt x="1191" y="37311"/>
                  <a:pt x="1503" y="37695"/>
                </a:cubicBezTo>
                <a:cubicBezTo>
                  <a:pt x="1814" y="38085"/>
                  <a:pt x="2124" y="38482"/>
                  <a:pt x="2355" y="39032"/>
                </a:cubicBezTo>
                <a:cubicBezTo>
                  <a:pt x="2702" y="39176"/>
                  <a:pt x="2911" y="39479"/>
                  <a:pt x="3107" y="39725"/>
                </a:cubicBezTo>
                <a:cubicBezTo>
                  <a:pt x="3272" y="39932"/>
                  <a:pt x="3421" y="40104"/>
                  <a:pt x="3616" y="40104"/>
                </a:cubicBezTo>
                <a:cubicBezTo>
                  <a:pt x="3652" y="40104"/>
                  <a:pt x="3689" y="40098"/>
                  <a:pt x="3728" y="40086"/>
                </a:cubicBezTo>
                <a:cubicBezTo>
                  <a:pt x="3244" y="39500"/>
                  <a:pt x="2761" y="38915"/>
                  <a:pt x="2291" y="38315"/>
                </a:cubicBezTo>
                <a:lnTo>
                  <a:pt x="2291" y="38315"/>
                </a:lnTo>
                <a:cubicBezTo>
                  <a:pt x="2717" y="38806"/>
                  <a:pt x="3229" y="39205"/>
                  <a:pt x="3772" y="39710"/>
                </a:cubicBezTo>
                <a:cubicBezTo>
                  <a:pt x="4306" y="40209"/>
                  <a:pt x="4869" y="40823"/>
                  <a:pt x="5412" y="41733"/>
                </a:cubicBezTo>
                <a:cubicBezTo>
                  <a:pt x="5223" y="41667"/>
                  <a:pt x="4732" y="41256"/>
                  <a:pt x="4415" y="40960"/>
                </a:cubicBezTo>
                <a:lnTo>
                  <a:pt x="4415" y="40960"/>
                </a:lnTo>
                <a:cubicBezTo>
                  <a:pt x="4675" y="41537"/>
                  <a:pt x="5216" y="41834"/>
                  <a:pt x="5499" y="42434"/>
                </a:cubicBezTo>
                <a:cubicBezTo>
                  <a:pt x="5480" y="42440"/>
                  <a:pt x="5460" y="42443"/>
                  <a:pt x="5440" y="42443"/>
                </a:cubicBezTo>
                <a:cubicBezTo>
                  <a:pt x="5179" y="42443"/>
                  <a:pt x="4759" y="41952"/>
                  <a:pt x="4269" y="41343"/>
                </a:cubicBezTo>
                <a:cubicBezTo>
                  <a:pt x="3742" y="40686"/>
                  <a:pt x="3151" y="39899"/>
                  <a:pt x="2587" y="39450"/>
                </a:cubicBezTo>
                <a:lnTo>
                  <a:pt x="2587" y="39450"/>
                </a:lnTo>
                <a:cubicBezTo>
                  <a:pt x="2695" y="39782"/>
                  <a:pt x="3165" y="40259"/>
                  <a:pt x="3498" y="40613"/>
                </a:cubicBezTo>
                <a:cubicBezTo>
                  <a:pt x="3774" y="40908"/>
                  <a:pt x="3956" y="41123"/>
                  <a:pt x="3761" y="41123"/>
                </a:cubicBezTo>
                <a:cubicBezTo>
                  <a:pt x="3723" y="41123"/>
                  <a:pt x="3669" y="41115"/>
                  <a:pt x="3598" y="41097"/>
                </a:cubicBezTo>
                <a:lnTo>
                  <a:pt x="3598" y="41097"/>
                </a:lnTo>
                <a:cubicBezTo>
                  <a:pt x="4176" y="41286"/>
                  <a:pt x="4538" y="41777"/>
                  <a:pt x="4935" y="42347"/>
                </a:cubicBezTo>
                <a:cubicBezTo>
                  <a:pt x="5332" y="42918"/>
                  <a:pt x="5766" y="43561"/>
                  <a:pt x="6503" y="44045"/>
                </a:cubicBezTo>
                <a:lnTo>
                  <a:pt x="6199" y="44147"/>
                </a:lnTo>
                <a:cubicBezTo>
                  <a:pt x="6402" y="44320"/>
                  <a:pt x="6863" y="44658"/>
                  <a:pt x="7167" y="45035"/>
                </a:cubicBezTo>
                <a:lnTo>
                  <a:pt x="6300" y="44601"/>
                </a:lnTo>
                <a:lnTo>
                  <a:pt x="6300" y="44601"/>
                </a:lnTo>
                <a:cubicBezTo>
                  <a:pt x="6863" y="45021"/>
                  <a:pt x="7217" y="45569"/>
                  <a:pt x="7564" y="46118"/>
                </a:cubicBezTo>
                <a:cubicBezTo>
                  <a:pt x="7904" y="46675"/>
                  <a:pt x="8237" y="47232"/>
                  <a:pt x="8720" y="47672"/>
                </a:cubicBezTo>
                <a:cubicBezTo>
                  <a:pt x="7840" y="46639"/>
                  <a:pt x="7817" y="46458"/>
                  <a:pt x="7933" y="46415"/>
                </a:cubicBezTo>
                <a:cubicBezTo>
                  <a:pt x="8056" y="46372"/>
                  <a:pt x="8323" y="46458"/>
                  <a:pt x="8034" y="45952"/>
                </a:cubicBezTo>
                <a:lnTo>
                  <a:pt x="8034" y="45952"/>
                </a:lnTo>
                <a:cubicBezTo>
                  <a:pt x="8648" y="46523"/>
                  <a:pt x="9003" y="46935"/>
                  <a:pt x="9211" y="47268"/>
                </a:cubicBezTo>
                <a:cubicBezTo>
                  <a:pt x="9428" y="47606"/>
                  <a:pt x="9515" y="47866"/>
                  <a:pt x="9594" y="48142"/>
                </a:cubicBezTo>
                <a:cubicBezTo>
                  <a:pt x="9761" y="48676"/>
                  <a:pt x="9934" y="49269"/>
                  <a:pt x="11119" y="50554"/>
                </a:cubicBezTo>
                <a:cubicBezTo>
                  <a:pt x="10809" y="50191"/>
                  <a:pt x="10384" y="49499"/>
                  <a:pt x="10536" y="49499"/>
                </a:cubicBezTo>
                <a:cubicBezTo>
                  <a:pt x="10572" y="49499"/>
                  <a:pt x="10638" y="49536"/>
                  <a:pt x="10744" y="49623"/>
                </a:cubicBezTo>
                <a:cubicBezTo>
                  <a:pt x="11162" y="50200"/>
                  <a:pt x="11698" y="50981"/>
                  <a:pt x="11864" y="51414"/>
                </a:cubicBezTo>
                <a:cubicBezTo>
                  <a:pt x="12364" y="51952"/>
                  <a:pt x="12567" y="52129"/>
                  <a:pt x="12626" y="52129"/>
                </a:cubicBezTo>
                <a:cubicBezTo>
                  <a:pt x="12742" y="52129"/>
                  <a:pt x="12323" y="51468"/>
                  <a:pt x="12473" y="51468"/>
                </a:cubicBezTo>
                <a:cubicBezTo>
                  <a:pt x="12509" y="51468"/>
                  <a:pt x="12575" y="51505"/>
                  <a:pt x="12688" y="51594"/>
                </a:cubicBezTo>
                <a:cubicBezTo>
                  <a:pt x="12969" y="52470"/>
                  <a:pt x="13598" y="52404"/>
                  <a:pt x="14406" y="53134"/>
                </a:cubicBezTo>
                <a:lnTo>
                  <a:pt x="14183" y="53344"/>
                </a:lnTo>
                <a:cubicBezTo>
                  <a:pt x="15050" y="54464"/>
                  <a:pt x="15296" y="54492"/>
                  <a:pt x="15513" y="54499"/>
                </a:cubicBezTo>
                <a:cubicBezTo>
                  <a:pt x="15729" y="54515"/>
                  <a:pt x="15917" y="54499"/>
                  <a:pt x="16683" y="55519"/>
                </a:cubicBezTo>
                <a:lnTo>
                  <a:pt x="15650" y="55005"/>
                </a:lnTo>
                <a:lnTo>
                  <a:pt x="16617" y="55916"/>
                </a:lnTo>
                <a:lnTo>
                  <a:pt x="16177" y="55945"/>
                </a:lnTo>
                <a:cubicBezTo>
                  <a:pt x="16400" y="56118"/>
                  <a:pt x="16589" y="56269"/>
                  <a:pt x="16754" y="56415"/>
                </a:cubicBezTo>
                <a:cubicBezTo>
                  <a:pt x="16841" y="56486"/>
                  <a:pt x="16921" y="56552"/>
                  <a:pt x="16993" y="56623"/>
                </a:cubicBezTo>
                <a:cubicBezTo>
                  <a:pt x="17007" y="56639"/>
                  <a:pt x="17030" y="56653"/>
                  <a:pt x="17044" y="56666"/>
                </a:cubicBezTo>
                <a:lnTo>
                  <a:pt x="17073" y="56696"/>
                </a:lnTo>
                <a:cubicBezTo>
                  <a:pt x="17080" y="56703"/>
                  <a:pt x="17080" y="56703"/>
                  <a:pt x="17087" y="56703"/>
                </a:cubicBezTo>
                <a:cubicBezTo>
                  <a:pt x="17101" y="56718"/>
                  <a:pt x="17117" y="56732"/>
                  <a:pt x="17130" y="56739"/>
                </a:cubicBezTo>
                <a:cubicBezTo>
                  <a:pt x="17247" y="56840"/>
                  <a:pt x="17340" y="56956"/>
                  <a:pt x="17420" y="57086"/>
                </a:cubicBezTo>
                <a:cubicBezTo>
                  <a:pt x="17384" y="57180"/>
                  <a:pt x="17333" y="57289"/>
                  <a:pt x="17283" y="57403"/>
                </a:cubicBezTo>
                <a:cubicBezTo>
                  <a:pt x="17330" y="57384"/>
                  <a:pt x="17380" y="57372"/>
                  <a:pt x="17429" y="57372"/>
                </a:cubicBezTo>
                <a:cubicBezTo>
                  <a:pt x="17507" y="57372"/>
                  <a:pt x="17583" y="57403"/>
                  <a:pt x="17637" y="57483"/>
                </a:cubicBezTo>
                <a:cubicBezTo>
                  <a:pt x="17658" y="57520"/>
                  <a:pt x="17673" y="57563"/>
                  <a:pt x="17687" y="57613"/>
                </a:cubicBezTo>
                <a:cubicBezTo>
                  <a:pt x="17687" y="57620"/>
                  <a:pt x="17694" y="57636"/>
                  <a:pt x="17694" y="57650"/>
                </a:cubicBezTo>
                <a:cubicBezTo>
                  <a:pt x="17694" y="57657"/>
                  <a:pt x="17701" y="57663"/>
                  <a:pt x="17701" y="57672"/>
                </a:cubicBezTo>
                <a:lnTo>
                  <a:pt x="17701" y="57686"/>
                </a:lnTo>
                <a:lnTo>
                  <a:pt x="17701" y="57700"/>
                </a:lnTo>
                <a:cubicBezTo>
                  <a:pt x="17701" y="57750"/>
                  <a:pt x="17701" y="57802"/>
                  <a:pt x="17694" y="57859"/>
                </a:cubicBezTo>
                <a:cubicBezTo>
                  <a:pt x="17680" y="58083"/>
                  <a:pt x="17644" y="58343"/>
                  <a:pt x="17578" y="58647"/>
                </a:cubicBezTo>
                <a:cubicBezTo>
                  <a:pt x="17471" y="58878"/>
                  <a:pt x="17411" y="58930"/>
                  <a:pt x="17371" y="58930"/>
                </a:cubicBezTo>
                <a:cubicBezTo>
                  <a:pt x="17338" y="58930"/>
                  <a:pt x="17319" y="58896"/>
                  <a:pt x="17299" y="58896"/>
                </a:cubicBezTo>
                <a:cubicBezTo>
                  <a:pt x="17257" y="58896"/>
                  <a:pt x="17211" y="59033"/>
                  <a:pt x="17044" y="59854"/>
                </a:cubicBezTo>
                <a:cubicBezTo>
                  <a:pt x="16950" y="59427"/>
                  <a:pt x="16813" y="58943"/>
                  <a:pt x="17260" y="58257"/>
                </a:cubicBezTo>
                <a:cubicBezTo>
                  <a:pt x="17181" y="58156"/>
                  <a:pt x="17160" y="57823"/>
                  <a:pt x="17080" y="57722"/>
                </a:cubicBezTo>
                <a:cubicBezTo>
                  <a:pt x="16667" y="58574"/>
                  <a:pt x="16517" y="59961"/>
                  <a:pt x="16380" y="60590"/>
                </a:cubicBezTo>
                <a:cubicBezTo>
                  <a:pt x="16444" y="60351"/>
                  <a:pt x="16530" y="60070"/>
                  <a:pt x="16603" y="59933"/>
                </a:cubicBezTo>
                <a:lnTo>
                  <a:pt x="16603" y="59933"/>
                </a:lnTo>
                <a:cubicBezTo>
                  <a:pt x="16553" y="60800"/>
                  <a:pt x="16510" y="61667"/>
                  <a:pt x="16466" y="62527"/>
                </a:cubicBezTo>
                <a:cubicBezTo>
                  <a:pt x="16405" y="62645"/>
                  <a:pt x="16360" y="62693"/>
                  <a:pt x="16326" y="62693"/>
                </a:cubicBezTo>
                <a:cubicBezTo>
                  <a:pt x="16254" y="62693"/>
                  <a:pt x="16238" y="62466"/>
                  <a:pt x="16227" y="62238"/>
                </a:cubicBezTo>
                <a:cubicBezTo>
                  <a:pt x="16147" y="62751"/>
                  <a:pt x="16206" y="63134"/>
                  <a:pt x="16076" y="63892"/>
                </a:cubicBezTo>
                <a:cubicBezTo>
                  <a:pt x="15876" y="63649"/>
                  <a:pt x="15620" y="63639"/>
                  <a:pt x="15718" y="62592"/>
                </a:cubicBezTo>
                <a:lnTo>
                  <a:pt x="15718" y="62592"/>
                </a:lnTo>
                <a:cubicBezTo>
                  <a:pt x="15640" y="63401"/>
                  <a:pt x="15561" y="64203"/>
                  <a:pt x="15483" y="65005"/>
                </a:cubicBezTo>
                <a:cubicBezTo>
                  <a:pt x="15365" y="65124"/>
                  <a:pt x="15048" y="65915"/>
                  <a:pt x="14944" y="65915"/>
                </a:cubicBezTo>
                <a:cubicBezTo>
                  <a:pt x="14928" y="65915"/>
                  <a:pt x="14917" y="65895"/>
                  <a:pt x="14913" y="65850"/>
                </a:cubicBezTo>
                <a:cubicBezTo>
                  <a:pt x="14710" y="66500"/>
                  <a:pt x="14666" y="67346"/>
                  <a:pt x="14609" y="68241"/>
                </a:cubicBezTo>
                <a:cubicBezTo>
                  <a:pt x="14552" y="69137"/>
                  <a:pt x="14486" y="70084"/>
                  <a:pt x="14226" y="70958"/>
                </a:cubicBezTo>
                <a:cubicBezTo>
                  <a:pt x="14262" y="71059"/>
                  <a:pt x="14269" y="71255"/>
                  <a:pt x="14240" y="71638"/>
                </a:cubicBezTo>
                <a:cubicBezTo>
                  <a:pt x="14066" y="72468"/>
                  <a:pt x="13843" y="73242"/>
                  <a:pt x="13662" y="74065"/>
                </a:cubicBezTo>
                <a:cubicBezTo>
                  <a:pt x="13489" y="74889"/>
                  <a:pt x="13366" y="75770"/>
                  <a:pt x="13395" y="76796"/>
                </a:cubicBezTo>
                <a:cubicBezTo>
                  <a:pt x="13192" y="77157"/>
                  <a:pt x="12998" y="77518"/>
                  <a:pt x="12802" y="77880"/>
                </a:cubicBezTo>
                <a:cubicBezTo>
                  <a:pt x="12779" y="78247"/>
                  <a:pt x="12806" y="78367"/>
                  <a:pt x="12859" y="78367"/>
                </a:cubicBezTo>
                <a:cubicBezTo>
                  <a:pt x="12922" y="78367"/>
                  <a:pt x="13023" y="78197"/>
                  <a:pt x="13121" y="78068"/>
                </a:cubicBezTo>
                <a:cubicBezTo>
                  <a:pt x="13180" y="77989"/>
                  <a:pt x="13242" y="77924"/>
                  <a:pt x="13291" y="77924"/>
                </a:cubicBezTo>
                <a:cubicBezTo>
                  <a:pt x="13315" y="77924"/>
                  <a:pt x="13336" y="77939"/>
                  <a:pt x="13352" y="77974"/>
                </a:cubicBezTo>
                <a:cubicBezTo>
                  <a:pt x="13409" y="78081"/>
                  <a:pt x="13432" y="78394"/>
                  <a:pt x="13395" y="79051"/>
                </a:cubicBezTo>
                <a:cubicBezTo>
                  <a:pt x="13381" y="79521"/>
                  <a:pt x="13345" y="79802"/>
                  <a:pt x="13302" y="79961"/>
                </a:cubicBezTo>
                <a:cubicBezTo>
                  <a:pt x="13251" y="80119"/>
                  <a:pt x="13192" y="80162"/>
                  <a:pt x="13128" y="80171"/>
                </a:cubicBezTo>
                <a:cubicBezTo>
                  <a:pt x="13125" y="80171"/>
                  <a:pt x="13122" y="80171"/>
                  <a:pt x="13119" y="80171"/>
                </a:cubicBezTo>
                <a:cubicBezTo>
                  <a:pt x="13061" y="80171"/>
                  <a:pt x="12999" y="80144"/>
                  <a:pt x="12940" y="80144"/>
                </a:cubicBezTo>
                <a:cubicBezTo>
                  <a:pt x="12869" y="80144"/>
                  <a:pt x="12802" y="80184"/>
                  <a:pt x="12752" y="80358"/>
                </a:cubicBezTo>
                <a:cubicBezTo>
                  <a:pt x="12825" y="80842"/>
                  <a:pt x="12939" y="81499"/>
                  <a:pt x="12998" y="82259"/>
                </a:cubicBezTo>
                <a:cubicBezTo>
                  <a:pt x="13026" y="82633"/>
                  <a:pt x="13042" y="83039"/>
                  <a:pt x="13035" y="83465"/>
                </a:cubicBezTo>
                <a:cubicBezTo>
                  <a:pt x="13026" y="83674"/>
                  <a:pt x="13012" y="83890"/>
                  <a:pt x="12998" y="84116"/>
                </a:cubicBezTo>
                <a:cubicBezTo>
                  <a:pt x="12983" y="84230"/>
                  <a:pt x="12976" y="84339"/>
                  <a:pt x="12962" y="84454"/>
                </a:cubicBezTo>
                <a:cubicBezTo>
                  <a:pt x="12948" y="84570"/>
                  <a:pt x="12932" y="84686"/>
                  <a:pt x="12918" y="84801"/>
                </a:cubicBezTo>
                <a:cubicBezTo>
                  <a:pt x="12861" y="84497"/>
                  <a:pt x="12846" y="84223"/>
                  <a:pt x="12846" y="83963"/>
                </a:cubicBezTo>
                <a:cubicBezTo>
                  <a:pt x="12846" y="83696"/>
                  <a:pt x="12861" y="83443"/>
                  <a:pt x="12846" y="83162"/>
                </a:cubicBezTo>
                <a:cubicBezTo>
                  <a:pt x="12802" y="83393"/>
                  <a:pt x="12759" y="83616"/>
                  <a:pt x="12716" y="83847"/>
                </a:cubicBezTo>
                <a:cubicBezTo>
                  <a:pt x="12679" y="84086"/>
                  <a:pt x="12644" y="84317"/>
                  <a:pt x="12608" y="84563"/>
                </a:cubicBezTo>
                <a:cubicBezTo>
                  <a:pt x="12492" y="84130"/>
                  <a:pt x="12419" y="83732"/>
                  <a:pt x="12376" y="83407"/>
                </a:cubicBezTo>
                <a:cubicBezTo>
                  <a:pt x="12332" y="83075"/>
                  <a:pt x="12312" y="82807"/>
                  <a:pt x="12289" y="82633"/>
                </a:cubicBezTo>
                <a:cubicBezTo>
                  <a:pt x="12272" y="82489"/>
                  <a:pt x="12249" y="82405"/>
                  <a:pt x="12217" y="82405"/>
                </a:cubicBezTo>
                <a:cubicBezTo>
                  <a:pt x="12210" y="82405"/>
                  <a:pt x="12203" y="82409"/>
                  <a:pt x="12195" y="82416"/>
                </a:cubicBezTo>
                <a:cubicBezTo>
                  <a:pt x="12152" y="82460"/>
                  <a:pt x="12088" y="82619"/>
                  <a:pt x="11994" y="82945"/>
                </a:cubicBezTo>
                <a:cubicBezTo>
                  <a:pt x="12159" y="82989"/>
                  <a:pt x="12261" y="83226"/>
                  <a:pt x="12325" y="83580"/>
                </a:cubicBezTo>
                <a:cubicBezTo>
                  <a:pt x="12391" y="83934"/>
                  <a:pt x="12419" y="84410"/>
                  <a:pt x="12471" y="84953"/>
                </a:cubicBezTo>
                <a:cubicBezTo>
                  <a:pt x="12478" y="85026"/>
                  <a:pt x="12485" y="85090"/>
                  <a:pt x="12485" y="85163"/>
                </a:cubicBezTo>
                <a:cubicBezTo>
                  <a:pt x="12499" y="85234"/>
                  <a:pt x="12506" y="85314"/>
                  <a:pt x="12514" y="85387"/>
                </a:cubicBezTo>
                <a:cubicBezTo>
                  <a:pt x="12514" y="85444"/>
                  <a:pt x="12521" y="85503"/>
                  <a:pt x="12528" y="85553"/>
                </a:cubicBezTo>
                <a:cubicBezTo>
                  <a:pt x="12535" y="85610"/>
                  <a:pt x="12542" y="85661"/>
                  <a:pt x="12549" y="85720"/>
                </a:cubicBezTo>
                <a:lnTo>
                  <a:pt x="12565" y="85798"/>
                </a:lnTo>
                <a:lnTo>
                  <a:pt x="12572" y="85884"/>
                </a:lnTo>
                <a:lnTo>
                  <a:pt x="12601" y="86044"/>
                </a:lnTo>
                <a:cubicBezTo>
                  <a:pt x="12672" y="86484"/>
                  <a:pt x="12775" y="86911"/>
                  <a:pt x="12918" y="87294"/>
                </a:cubicBezTo>
                <a:cubicBezTo>
                  <a:pt x="13069" y="87677"/>
                  <a:pt x="13258" y="88017"/>
                  <a:pt x="13475" y="88284"/>
                </a:cubicBezTo>
                <a:cubicBezTo>
                  <a:pt x="13503" y="88321"/>
                  <a:pt x="13525" y="88348"/>
                  <a:pt x="13555" y="88385"/>
                </a:cubicBezTo>
                <a:cubicBezTo>
                  <a:pt x="13583" y="88414"/>
                  <a:pt x="13612" y="88442"/>
                  <a:pt x="13642" y="88478"/>
                </a:cubicBezTo>
                <a:cubicBezTo>
                  <a:pt x="13655" y="88494"/>
                  <a:pt x="13669" y="88508"/>
                  <a:pt x="13685" y="88522"/>
                </a:cubicBezTo>
                <a:cubicBezTo>
                  <a:pt x="13699" y="88537"/>
                  <a:pt x="13713" y="88551"/>
                  <a:pt x="13728" y="88558"/>
                </a:cubicBezTo>
                <a:cubicBezTo>
                  <a:pt x="13756" y="88588"/>
                  <a:pt x="13785" y="88615"/>
                  <a:pt x="13815" y="88645"/>
                </a:cubicBezTo>
                <a:cubicBezTo>
                  <a:pt x="13936" y="88746"/>
                  <a:pt x="14059" y="88825"/>
                  <a:pt x="14183" y="88898"/>
                </a:cubicBezTo>
                <a:cubicBezTo>
                  <a:pt x="14248" y="88928"/>
                  <a:pt x="14313" y="88962"/>
                  <a:pt x="14379" y="88985"/>
                </a:cubicBezTo>
                <a:cubicBezTo>
                  <a:pt x="14406" y="88999"/>
                  <a:pt x="14443" y="89014"/>
                  <a:pt x="14472" y="89028"/>
                </a:cubicBezTo>
                <a:cubicBezTo>
                  <a:pt x="14500" y="89035"/>
                  <a:pt x="14536" y="89042"/>
                  <a:pt x="14566" y="89049"/>
                </a:cubicBezTo>
                <a:cubicBezTo>
                  <a:pt x="14623" y="89071"/>
                  <a:pt x="14682" y="89078"/>
                  <a:pt x="14732" y="89092"/>
                </a:cubicBezTo>
                <a:cubicBezTo>
                  <a:pt x="14760" y="89092"/>
                  <a:pt x="14789" y="89101"/>
                  <a:pt x="14812" y="89101"/>
                </a:cubicBezTo>
                <a:cubicBezTo>
                  <a:pt x="14840" y="89101"/>
                  <a:pt x="14862" y="89108"/>
                  <a:pt x="14890" y="89108"/>
                </a:cubicBezTo>
                <a:cubicBezTo>
                  <a:pt x="14933" y="89108"/>
                  <a:pt x="14977" y="89108"/>
                  <a:pt x="15020" y="89101"/>
                </a:cubicBezTo>
                <a:cubicBezTo>
                  <a:pt x="15063" y="89092"/>
                  <a:pt x="15100" y="89085"/>
                  <a:pt x="15129" y="89078"/>
                </a:cubicBezTo>
                <a:cubicBezTo>
                  <a:pt x="15166" y="89065"/>
                  <a:pt x="15194" y="89049"/>
                  <a:pt x="15216" y="89035"/>
                </a:cubicBezTo>
                <a:cubicBezTo>
                  <a:pt x="15237" y="89021"/>
                  <a:pt x="15259" y="89006"/>
                  <a:pt x="15273" y="88985"/>
                </a:cubicBezTo>
                <a:cubicBezTo>
                  <a:pt x="15469" y="89065"/>
                  <a:pt x="15679" y="89115"/>
                  <a:pt x="15887" y="89158"/>
                </a:cubicBezTo>
                <a:cubicBezTo>
                  <a:pt x="15939" y="89165"/>
                  <a:pt x="15996" y="89179"/>
                  <a:pt x="16047" y="89188"/>
                </a:cubicBezTo>
                <a:lnTo>
                  <a:pt x="16213" y="89208"/>
                </a:lnTo>
                <a:cubicBezTo>
                  <a:pt x="16270" y="89215"/>
                  <a:pt x="16329" y="89215"/>
                  <a:pt x="16380" y="89222"/>
                </a:cubicBezTo>
                <a:cubicBezTo>
                  <a:pt x="16437" y="89222"/>
                  <a:pt x="16494" y="89231"/>
                  <a:pt x="16553" y="89231"/>
                </a:cubicBezTo>
                <a:cubicBezTo>
                  <a:pt x="16503" y="89238"/>
                  <a:pt x="16459" y="89238"/>
                  <a:pt x="16416" y="89238"/>
                </a:cubicBezTo>
                <a:cubicBezTo>
                  <a:pt x="16380" y="89245"/>
                  <a:pt x="16343" y="89245"/>
                  <a:pt x="16307" y="89252"/>
                </a:cubicBezTo>
                <a:cubicBezTo>
                  <a:pt x="16234" y="89259"/>
                  <a:pt x="16177" y="89266"/>
                  <a:pt x="16119" y="89274"/>
                </a:cubicBezTo>
                <a:cubicBezTo>
                  <a:pt x="16052" y="89278"/>
                  <a:pt x="15985" y="89282"/>
                  <a:pt x="15905" y="89282"/>
                </a:cubicBezTo>
                <a:cubicBezTo>
                  <a:pt x="15845" y="89282"/>
                  <a:pt x="15779" y="89280"/>
                  <a:pt x="15700" y="89274"/>
                </a:cubicBezTo>
                <a:lnTo>
                  <a:pt x="15700" y="89274"/>
                </a:lnTo>
                <a:cubicBezTo>
                  <a:pt x="15859" y="89309"/>
                  <a:pt x="16010" y="89339"/>
                  <a:pt x="16147" y="89345"/>
                </a:cubicBezTo>
                <a:cubicBezTo>
                  <a:pt x="16220" y="89361"/>
                  <a:pt x="16293" y="89361"/>
                  <a:pt x="16357" y="89361"/>
                </a:cubicBezTo>
                <a:lnTo>
                  <a:pt x="16553" y="89361"/>
                </a:lnTo>
                <a:cubicBezTo>
                  <a:pt x="16617" y="89352"/>
                  <a:pt x="16683" y="89352"/>
                  <a:pt x="16740" y="89345"/>
                </a:cubicBezTo>
                <a:cubicBezTo>
                  <a:pt x="16797" y="89339"/>
                  <a:pt x="16856" y="89332"/>
                  <a:pt x="16907" y="89318"/>
                </a:cubicBezTo>
                <a:cubicBezTo>
                  <a:pt x="16964" y="89309"/>
                  <a:pt x="17014" y="89302"/>
                  <a:pt x="17066" y="89288"/>
                </a:cubicBezTo>
                <a:cubicBezTo>
                  <a:pt x="17117" y="89281"/>
                  <a:pt x="17167" y="89266"/>
                  <a:pt x="17217" y="89252"/>
                </a:cubicBezTo>
                <a:cubicBezTo>
                  <a:pt x="17260" y="89238"/>
                  <a:pt x="17311" y="89222"/>
                  <a:pt x="17354" y="89208"/>
                </a:cubicBezTo>
                <a:cubicBezTo>
                  <a:pt x="17397" y="89195"/>
                  <a:pt x="17441" y="89172"/>
                  <a:pt x="17477" y="89158"/>
                </a:cubicBezTo>
                <a:cubicBezTo>
                  <a:pt x="17564" y="89122"/>
                  <a:pt x="17637" y="89092"/>
                  <a:pt x="17708" y="89049"/>
                </a:cubicBezTo>
                <a:cubicBezTo>
                  <a:pt x="17788" y="89014"/>
                  <a:pt x="17853" y="88971"/>
                  <a:pt x="17918" y="88935"/>
                </a:cubicBezTo>
                <a:cubicBezTo>
                  <a:pt x="17954" y="88912"/>
                  <a:pt x="17990" y="88891"/>
                  <a:pt x="18020" y="88869"/>
                </a:cubicBezTo>
                <a:lnTo>
                  <a:pt x="18041" y="88855"/>
                </a:lnTo>
                <a:cubicBezTo>
                  <a:pt x="18048" y="88848"/>
                  <a:pt x="18055" y="88848"/>
                  <a:pt x="18055" y="88841"/>
                </a:cubicBezTo>
                <a:cubicBezTo>
                  <a:pt x="18070" y="88832"/>
                  <a:pt x="18077" y="88825"/>
                  <a:pt x="18091" y="88811"/>
                </a:cubicBezTo>
                <a:cubicBezTo>
                  <a:pt x="18264" y="88667"/>
                  <a:pt x="18445" y="88501"/>
                  <a:pt x="18714" y="88328"/>
                </a:cubicBezTo>
                <a:cubicBezTo>
                  <a:pt x="18981" y="88161"/>
                  <a:pt x="19334" y="87988"/>
                  <a:pt x="19861" y="87807"/>
                </a:cubicBezTo>
                <a:cubicBezTo>
                  <a:pt x="20231" y="87691"/>
                  <a:pt x="20548" y="87605"/>
                  <a:pt x="20722" y="87591"/>
                </a:cubicBezTo>
                <a:cubicBezTo>
                  <a:pt x="20748" y="87587"/>
                  <a:pt x="20770" y="87586"/>
                  <a:pt x="20790" y="87586"/>
                </a:cubicBezTo>
                <a:cubicBezTo>
                  <a:pt x="20898" y="87586"/>
                  <a:pt x="20891" y="87641"/>
                  <a:pt x="20699" y="87771"/>
                </a:cubicBezTo>
                <a:cubicBezTo>
                  <a:pt x="21198" y="87474"/>
                  <a:pt x="21682" y="87178"/>
                  <a:pt x="22166" y="86868"/>
                </a:cubicBezTo>
                <a:cubicBezTo>
                  <a:pt x="22302" y="86806"/>
                  <a:pt x="22393" y="86780"/>
                  <a:pt x="22440" y="86780"/>
                </a:cubicBezTo>
                <a:cubicBezTo>
                  <a:pt x="22471" y="86780"/>
                  <a:pt x="22482" y="86791"/>
                  <a:pt x="22476" y="86810"/>
                </a:cubicBezTo>
                <a:cubicBezTo>
                  <a:pt x="22476" y="86838"/>
                  <a:pt x="22426" y="86881"/>
                  <a:pt x="22339" y="86940"/>
                </a:cubicBezTo>
                <a:cubicBezTo>
                  <a:pt x="23033" y="86578"/>
                  <a:pt x="23720" y="86210"/>
                  <a:pt x="24392" y="85834"/>
                </a:cubicBezTo>
                <a:lnTo>
                  <a:pt x="24392" y="85834"/>
                </a:lnTo>
                <a:lnTo>
                  <a:pt x="24384" y="85864"/>
                </a:lnTo>
                <a:cubicBezTo>
                  <a:pt x="24644" y="85574"/>
                  <a:pt x="25273" y="84997"/>
                  <a:pt x="25584" y="84730"/>
                </a:cubicBezTo>
                <a:cubicBezTo>
                  <a:pt x="25703" y="84691"/>
                  <a:pt x="25768" y="84676"/>
                  <a:pt x="25798" y="84676"/>
                </a:cubicBezTo>
                <a:cubicBezTo>
                  <a:pt x="25923" y="84676"/>
                  <a:pt x="25383" y="84963"/>
                  <a:pt x="25540" y="84974"/>
                </a:cubicBezTo>
                <a:cubicBezTo>
                  <a:pt x="25924" y="84693"/>
                  <a:pt x="26300" y="84404"/>
                  <a:pt x="26674" y="84107"/>
                </a:cubicBezTo>
                <a:cubicBezTo>
                  <a:pt x="26706" y="84102"/>
                  <a:pt x="26734" y="84100"/>
                  <a:pt x="26758" y="84100"/>
                </a:cubicBezTo>
                <a:cubicBezTo>
                  <a:pt x="27185" y="84100"/>
                  <a:pt x="26325" y="84810"/>
                  <a:pt x="25497" y="85227"/>
                </a:cubicBezTo>
                <a:cubicBezTo>
                  <a:pt x="25599" y="85236"/>
                  <a:pt x="25693" y="85240"/>
                  <a:pt x="25778" y="85240"/>
                </a:cubicBezTo>
                <a:cubicBezTo>
                  <a:pt x="26347" y="85240"/>
                  <a:pt x="26565" y="85055"/>
                  <a:pt x="26891" y="84773"/>
                </a:cubicBezTo>
                <a:cubicBezTo>
                  <a:pt x="27267" y="84454"/>
                  <a:pt x="27781" y="84000"/>
                  <a:pt x="29138" y="83500"/>
                </a:cubicBezTo>
                <a:lnTo>
                  <a:pt x="29138" y="83500"/>
                </a:lnTo>
                <a:cubicBezTo>
                  <a:pt x="28771" y="83753"/>
                  <a:pt x="28408" y="84006"/>
                  <a:pt x="28041" y="84260"/>
                </a:cubicBezTo>
                <a:cubicBezTo>
                  <a:pt x="28532" y="84260"/>
                  <a:pt x="28988" y="84086"/>
                  <a:pt x="29492" y="83856"/>
                </a:cubicBezTo>
                <a:cubicBezTo>
                  <a:pt x="29999" y="83623"/>
                  <a:pt x="30569" y="83327"/>
                  <a:pt x="31292" y="83067"/>
                </a:cubicBezTo>
                <a:lnTo>
                  <a:pt x="31292" y="83067"/>
                </a:lnTo>
                <a:cubicBezTo>
                  <a:pt x="31096" y="83089"/>
                  <a:pt x="30352" y="83313"/>
                  <a:pt x="29803" y="83407"/>
                </a:cubicBezTo>
                <a:cubicBezTo>
                  <a:pt x="29658" y="83429"/>
                  <a:pt x="29528" y="83444"/>
                  <a:pt x="29426" y="83444"/>
                </a:cubicBezTo>
                <a:cubicBezTo>
                  <a:pt x="29138" y="83444"/>
                  <a:pt x="29067" y="83331"/>
                  <a:pt x="29515" y="82980"/>
                </a:cubicBezTo>
                <a:cubicBezTo>
                  <a:pt x="29919" y="82815"/>
                  <a:pt x="30425" y="82555"/>
                  <a:pt x="31039" y="81983"/>
                </a:cubicBezTo>
                <a:cubicBezTo>
                  <a:pt x="31071" y="82031"/>
                  <a:pt x="31120" y="82053"/>
                  <a:pt x="31184" y="82053"/>
                </a:cubicBezTo>
                <a:cubicBezTo>
                  <a:pt x="31459" y="82053"/>
                  <a:pt x="32016" y="81657"/>
                  <a:pt x="32700" y="81218"/>
                </a:cubicBezTo>
                <a:lnTo>
                  <a:pt x="32860" y="81601"/>
                </a:lnTo>
                <a:cubicBezTo>
                  <a:pt x="33720" y="80929"/>
                  <a:pt x="33539" y="80799"/>
                  <a:pt x="33987" y="80308"/>
                </a:cubicBezTo>
                <a:cubicBezTo>
                  <a:pt x="34634" y="79933"/>
                  <a:pt x="35025" y="79839"/>
                  <a:pt x="35320" y="79839"/>
                </a:cubicBezTo>
                <a:cubicBezTo>
                  <a:pt x="35502" y="79839"/>
                  <a:pt x="35647" y="79875"/>
                  <a:pt x="35794" y="79902"/>
                </a:cubicBezTo>
                <a:cubicBezTo>
                  <a:pt x="36368" y="79566"/>
                  <a:pt x="36385" y="79494"/>
                  <a:pt x="36235" y="79494"/>
                </a:cubicBezTo>
                <a:cubicBezTo>
                  <a:pt x="36165" y="79494"/>
                  <a:pt x="36061" y="79509"/>
                  <a:pt x="35958" y="79521"/>
                </a:cubicBezTo>
                <a:cubicBezTo>
                  <a:pt x="35904" y="79525"/>
                  <a:pt x="35850" y="79529"/>
                  <a:pt x="35803" y="79529"/>
                </a:cubicBezTo>
                <a:cubicBezTo>
                  <a:pt x="35576" y="79529"/>
                  <a:pt x="35507" y="79437"/>
                  <a:pt x="36291" y="78898"/>
                </a:cubicBezTo>
                <a:cubicBezTo>
                  <a:pt x="37014" y="78530"/>
                  <a:pt x="37592" y="78161"/>
                  <a:pt x="38169" y="77721"/>
                </a:cubicBezTo>
                <a:cubicBezTo>
                  <a:pt x="38748" y="77287"/>
                  <a:pt x="39333" y="76781"/>
                  <a:pt x="40070" y="76153"/>
                </a:cubicBezTo>
                <a:cubicBezTo>
                  <a:pt x="40315" y="76031"/>
                  <a:pt x="40441" y="75986"/>
                  <a:pt x="40496" y="75986"/>
                </a:cubicBezTo>
                <a:cubicBezTo>
                  <a:pt x="40652" y="75986"/>
                  <a:pt x="40233" y="76353"/>
                  <a:pt x="40380" y="76353"/>
                </a:cubicBezTo>
                <a:cubicBezTo>
                  <a:pt x="40395" y="76353"/>
                  <a:pt x="40417" y="76349"/>
                  <a:pt x="40446" y="76340"/>
                </a:cubicBezTo>
                <a:lnTo>
                  <a:pt x="41103" y="75517"/>
                </a:lnTo>
                <a:cubicBezTo>
                  <a:pt x="41166" y="75479"/>
                  <a:pt x="41208" y="75464"/>
                  <a:pt x="41237" y="75464"/>
                </a:cubicBezTo>
                <a:cubicBezTo>
                  <a:pt x="41302" y="75464"/>
                  <a:pt x="41296" y="75537"/>
                  <a:pt x="41290" y="75583"/>
                </a:cubicBezTo>
                <a:cubicBezTo>
                  <a:pt x="41920" y="75012"/>
                  <a:pt x="41126" y="75206"/>
                  <a:pt x="42166" y="74383"/>
                </a:cubicBezTo>
                <a:cubicBezTo>
                  <a:pt x="42173" y="74303"/>
                  <a:pt x="42216" y="74239"/>
                  <a:pt x="42296" y="74166"/>
                </a:cubicBezTo>
                <a:cubicBezTo>
                  <a:pt x="42310" y="74159"/>
                  <a:pt x="42317" y="74145"/>
                  <a:pt x="42331" y="74137"/>
                </a:cubicBezTo>
                <a:cubicBezTo>
                  <a:pt x="42340" y="74130"/>
                  <a:pt x="42346" y="74130"/>
                  <a:pt x="42353" y="74123"/>
                </a:cubicBezTo>
                <a:cubicBezTo>
                  <a:pt x="42367" y="74109"/>
                  <a:pt x="42390" y="74093"/>
                  <a:pt x="42404" y="74086"/>
                </a:cubicBezTo>
                <a:lnTo>
                  <a:pt x="42534" y="74022"/>
                </a:lnTo>
                <a:cubicBezTo>
                  <a:pt x="42627" y="73979"/>
                  <a:pt x="42737" y="73942"/>
                  <a:pt x="42844" y="73906"/>
                </a:cubicBezTo>
                <a:cubicBezTo>
                  <a:pt x="42960" y="73876"/>
                  <a:pt x="43068" y="73849"/>
                  <a:pt x="43177" y="73826"/>
                </a:cubicBezTo>
                <a:cubicBezTo>
                  <a:pt x="43285" y="73928"/>
                  <a:pt x="43387" y="74029"/>
                  <a:pt x="43487" y="74116"/>
                </a:cubicBezTo>
                <a:cubicBezTo>
                  <a:pt x="43588" y="74202"/>
                  <a:pt x="43683" y="74282"/>
                  <a:pt x="43777" y="74346"/>
                </a:cubicBezTo>
                <a:cubicBezTo>
                  <a:pt x="43805" y="74362"/>
                  <a:pt x="43827" y="74376"/>
                  <a:pt x="43848" y="74390"/>
                </a:cubicBezTo>
                <a:lnTo>
                  <a:pt x="43907" y="74426"/>
                </a:lnTo>
                <a:lnTo>
                  <a:pt x="43978" y="74463"/>
                </a:lnTo>
                <a:cubicBezTo>
                  <a:pt x="44080" y="74513"/>
                  <a:pt x="44174" y="74563"/>
                  <a:pt x="44275" y="74606"/>
                </a:cubicBezTo>
                <a:cubicBezTo>
                  <a:pt x="44478" y="74693"/>
                  <a:pt x="44680" y="74759"/>
                  <a:pt x="44882" y="74802"/>
                </a:cubicBezTo>
                <a:cubicBezTo>
                  <a:pt x="45178" y="75090"/>
                  <a:pt x="44594" y="74925"/>
                  <a:pt x="44621" y="75120"/>
                </a:cubicBezTo>
                <a:cubicBezTo>
                  <a:pt x="45691" y="75510"/>
                  <a:pt x="46139" y="75683"/>
                  <a:pt x="46558" y="75820"/>
                </a:cubicBezTo>
                <a:cubicBezTo>
                  <a:pt x="46969" y="75957"/>
                  <a:pt x="47346" y="76060"/>
                  <a:pt x="48270" y="76297"/>
                </a:cubicBezTo>
                <a:lnTo>
                  <a:pt x="49527" y="77266"/>
                </a:lnTo>
                <a:cubicBezTo>
                  <a:pt x="49139" y="76907"/>
                  <a:pt x="49212" y="76781"/>
                  <a:pt x="49525" y="76781"/>
                </a:cubicBezTo>
                <a:cubicBezTo>
                  <a:pt x="49917" y="76781"/>
                  <a:pt x="50687" y="76980"/>
                  <a:pt x="51400" y="77164"/>
                </a:cubicBezTo>
                <a:cubicBezTo>
                  <a:pt x="51356" y="77114"/>
                  <a:pt x="51313" y="77070"/>
                  <a:pt x="51277" y="77027"/>
                </a:cubicBezTo>
                <a:lnTo>
                  <a:pt x="51277" y="77027"/>
                </a:lnTo>
                <a:cubicBezTo>
                  <a:pt x="51407" y="77093"/>
                  <a:pt x="51537" y="77164"/>
                  <a:pt x="51674" y="77237"/>
                </a:cubicBezTo>
                <a:cubicBezTo>
                  <a:pt x="51580" y="77207"/>
                  <a:pt x="51493" y="77187"/>
                  <a:pt x="51400" y="77164"/>
                </a:cubicBezTo>
                <a:lnTo>
                  <a:pt x="51400" y="77164"/>
                </a:lnTo>
                <a:cubicBezTo>
                  <a:pt x="51457" y="77223"/>
                  <a:pt x="51507" y="77280"/>
                  <a:pt x="51564" y="77344"/>
                </a:cubicBezTo>
                <a:cubicBezTo>
                  <a:pt x="51681" y="77344"/>
                  <a:pt x="51797" y="77353"/>
                  <a:pt x="51904" y="77353"/>
                </a:cubicBezTo>
                <a:cubicBezTo>
                  <a:pt x="52201" y="77511"/>
                  <a:pt x="52497" y="77663"/>
                  <a:pt x="52808" y="77821"/>
                </a:cubicBezTo>
                <a:cubicBezTo>
                  <a:pt x="52769" y="77896"/>
                  <a:pt x="52617" y="77923"/>
                  <a:pt x="52414" y="77923"/>
                </a:cubicBezTo>
                <a:cubicBezTo>
                  <a:pt x="52321" y="77923"/>
                  <a:pt x="52216" y="77917"/>
                  <a:pt x="52107" y="77908"/>
                </a:cubicBezTo>
                <a:cubicBezTo>
                  <a:pt x="51920" y="77721"/>
                  <a:pt x="51738" y="77533"/>
                  <a:pt x="51564" y="77344"/>
                </a:cubicBezTo>
                <a:cubicBezTo>
                  <a:pt x="51487" y="77343"/>
                  <a:pt x="51409" y="77341"/>
                  <a:pt x="51334" y="77341"/>
                </a:cubicBezTo>
                <a:cubicBezTo>
                  <a:pt x="50860" y="77341"/>
                  <a:pt x="50451" y="77389"/>
                  <a:pt x="50437" y="77613"/>
                </a:cubicBezTo>
                <a:cubicBezTo>
                  <a:pt x="50576" y="77627"/>
                  <a:pt x="50821" y="77714"/>
                  <a:pt x="51088" y="77821"/>
                </a:cubicBezTo>
                <a:cubicBezTo>
                  <a:pt x="50937" y="77821"/>
                  <a:pt x="50836" y="77837"/>
                  <a:pt x="50871" y="77901"/>
                </a:cubicBezTo>
                <a:cubicBezTo>
                  <a:pt x="50914" y="77974"/>
                  <a:pt x="51147" y="77988"/>
                  <a:pt x="51493" y="78054"/>
                </a:cubicBezTo>
                <a:lnTo>
                  <a:pt x="51695" y="78674"/>
                </a:lnTo>
                <a:lnTo>
                  <a:pt x="51877" y="78567"/>
                </a:lnTo>
                <a:cubicBezTo>
                  <a:pt x="52634" y="79065"/>
                  <a:pt x="53385" y="79564"/>
                  <a:pt x="54145" y="80055"/>
                </a:cubicBezTo>
                <a:cubicBezTo>
                  <a:pt x="55105" y="80292"/>
                  <a:pt x="56038" y="80445"/>
                  <a:pt x="57086" y="80691"/>
                </a:cubicBezTo>
                <a:cubicBezTo>
                  <a:pt x="58126" y="80936"/>
                  <a:pt x="59281" y="81268"/>
                  <a:pt x="60698" y="81846"/>
                </a:cubicBezTo>
                <a:cubicBezTo>
                  <a:pt x="60673" y="81845"/>
                  <a:pt x="60649" y="81845"/>
                  <a:pt x="60627" y="81845"/>
                </a:cubicBezTo>
                <a:cubicBezTo>
                  <a:pt x="59893" y="81845"/>
                  <a:pt x="60308" y="82275"/>
                  <a:pt x="60104" y="82598"/>
                </a:cubicBezTo>
                <a:cubicBezTo>
                  <a:pt x="59817" y="82229"/>
                  <a:pt x="59267" y="82012"/>
                  <a:pt x="58610" y="81782"/>
                </a:cubicBezTo>
                <a:cubicBezTo>
                  <a:pt x="57962" y="81559"/>
                  <a:pt x="57205" y="81327"/>
                  <a:pt x="56522" y="80933"/>
                </a:cubicBezTo>
                <a:lnTo>
                  <a:pt x="56522" y="80933"/>
                </a:lnTo>
                <a:cubicBezTo>
                  <a:pt x="57134" y="81287"/>
                  <a:pt x="57031" y="81399"/>
                  <a:pt x="56852" y="81399"/>
                </a:cubicBezTo>
                <a:cubicBezTo>
                  <a:pt x="56825" y="81399"/>
                  <a:pt x="56795" y="81396"/>
                  <a:pt x="56767" y="81392"/>
                </a:cubicBezTo>
                <a:lnTo>
                  <a:pt x="56767" y="81392"/>
                </a:lnTo>
                <a:cubicBezTo>
                  <a:pt x="57670" y="81702"/>
                  <a:pt x="58573" y="82005"/>
                  <a:pt x="59477" y="82309"/>
                </a:cubicBezTo>
                <a:cubicBezTo>
                  <a:pt x="59274" y="82569"/>
                  <a:pt x="59910" y="82786"/>
                  <a:pt x="60524" y="83226"/>
                </a:cubicBezTo>
                <a:cubicBezTo>
                  <a:pt x="60471" y="83043"/>
                  <a:pt x="60550" y="82970"/>
                  <a:pt x="60715" y="82970"/>
                </a:cubicBezTo>
                <a:cubicBezTo>
                  <a:pt x="60915" y="82970"/>
                  <a:pt x="61243" y="83076"/>
                  <a:pt x="61622" y="83226"/>
                </a:cubicBezTo>
                <a:cubicBezTo>
                  <a:pt x="62315" y="83500"/>
                  <a:pt x="63175" y="83906"/>
                  <a:pt x="63746" y="84057"/>
                </a:cubicBezTo>
                <a:cubicBezTo>
                  <a:pt x="63734" y="84150"/>
                  <a:pt x="63663" y="84222"/>
                  <a:pt x="63488" y="84222"/>
                </a:cubicBezTo>
                <a:cubicBezTo>
                  <a:pt x="63459" y="84222"/>
                  <a:pt x="63427" y="84220"/>
                  <a:pt x="63392" y="84216"/>
                </a:cubicBezTo>
                <a:cubicBezTo>
                  <a:pt x="63148" y="84180"/>
                  <a:pt x="62749" y="84043"/>
                  <a:pt x="62121" y="83726"/>
                </a:cubicBezTo>
                <a:lnTo>
                  <a:pt x="62121" y="83726"/>
                </a:lnTo>
                <a:cubicBezTo>
                  <a:pt x="62721" y="84267"/>
                  <a:pt x="63262" y="84310"/>
                  <a:pt x="63798" y="84339"/>
                </a:cubicBezTo>
                <a:cubicBezTo>
                  <a:pt x="64332" y="84367"/>
                  <a:pt x="64859" y="84383"/>
                  <a:pt x="65480" y="84880"/>
                </a:cubicBezTo>
                <a:cubicBezTo>
                  <a:pt x="65213" y="84765"/>
                  <a:pt x="65058" y="84676"/>
                  <a:pt x="64918" y="84676"/>
                </a:cubicBezTo>
                <a:cubicBezTo>
                  <a:pt x="64891" y="84676"/>
                  <a:pt x="64865" y="84679"/>
                  <a:pt x="64838" y="84686"/>
                </a:cubicBezTo>
                <a:cubicBezTo>
                  <a:pt x="65242" y="84757"/>
                  <a:pt x="65879" y="85033"/>
                  <a:pt x="66356" y="85277"/>
                </a:cubicBezTo>
                <a:cubicBezTo>
                  <a:pt x="66825" y="85520"/>
                  <a:pt x="67140" y="85741"/>
                  <a:pt x="66908" y="85741"/>
                </a:cubicBezTo>
                <a:cubicBezTo>
                  <a:pt x="66904" y="85741"/>
                  <a:pt x="66900" y="85741"/>
                  <a:pt x="66897" y="85740"/>
                </a:cubicBezTo>
                <a:lnTo>
                  <a:pt x="66579" y="85610"/>
                </a:lnTo>
                <a:lnTo>
                  <a:pt x="66579" y="85610"/>
                </a:lnTo>
                <a:cubicBezTo>
                  <a:pt x="67620" y="86094"/>
                  <a:pt x="69238" y="86767"/>
                  <a:pt x="70705" y="87185"/>
                </a:cubicBezTo>
                <a:cubicBezTo>
                  <a:pt x="71072" y="87294"/>
                  <a:pt x="71435" y="87388"/>
                  <a:pt x="71766" y="87461"/>
                </a:cubicBezTo>
                <a:cubicBezTo>
                  <a:pt x="71932" y="87488"/>
                  <a:pt x="72099" y="87525"/>
                  <a:pt x="72251" y="87547"/>
                </a:cubicBezTo>
                <a:cubicBezTo>
                  <a:pt x="72329" y="87561"/>
                  <a:pt x="72402" y="87568"/>
                  <a:pt x="72475" y="87584"/>
                </a:cubicBezTo>
                <a:cubicBezTo>
                  <a:pt x="72555" y="87591"/>
                  <a:pt x="72626" y="87598"/>
                  <a:pt x="72699" y="87611"/>
                </a:cubicBezTo>
                <a:cubicBezTo>
                  <a:pt x="72937" y="87642"/>
                  <a:pt x="73146" y="87654"/>
                  <a:pt x="73319" y="87654"/>
                </a:cubicBezTo>
                <a:cubicBezTo>
                  <a:pt x="73394" y="87654"/>
                  <a:pt x="73461" y="87652"/>
                  <a:pt x="73522" y="87648"/>
                </a:cubicBezTo>
                <a:cubicBezTo>
                  <a:pt x="73725" y="87627"/>
                  <a:pt x="73855" y="87584"/>
                  <a:pt x="73890" y="87518"/>
                </a:cubicBezTo>
                <a:lnTo>
                  <a:pt x="73890" y="87518"/>
                </a:lnTo>
                <a:cubicBezTo>
                  <a:pt x="73912" y="87561"/>
                  <a:pt x="73847" y="87714"/>
                  <a:pt x="73739" y="87865"/>
                </a:cubicBezTo>
                <a:cubicBezTo>
                  <a:pt x="73682" y="87944"/>
                  <a:pt x="73616" y="88017"/>
                  <a:pt x="73543" y="88081"/>
                </a:cubicBezTo>
                <a:cubicBezTo>
                  <a:pt x="73479" y="88139"/>
                  <a:pt x="73413" y="88191"/>
                  <a:pt x="73356" y="88204"/>
                </a:cubicBezTo>
                <a:cubicBezTo>
                  <a:pt x="73666" y="88168"/>
                  <a:pt x="73949" y="88118"/>
                  <a:pt x="74202" y="88038"/>
                </a:cubicBezTo>
                <a:cubicBezTo>
                  <a:pt x="74462" y="87965"/>
                  <a:pt x="74693" y="87878"/>
                  <a:pt x="74903" y="87764"/>
                </a:cubicBezTo>
                <a:cubicBezTo>
                  <a:pt x="75010" y="87714"/>
                  <a:pt x="75104" y="87655"/>
                  <a:pt x="75199" y="87591"/>
                </a:cubicBezTo>
                <a:cubicBezTo>
                  <a:pt x="75293" y="87525"/>
                  <a:pt x="75379" y="87454"/>
                  <a:pt x="75466" y="87374"/>
                </a:cubicBezTo>
                <a:cubicBezTo>
                  <a:pt x="75546" y="87294"/>
                  <a:pt x="75617" y="87201"/>
                  <a:pt x="75676" y="87091"/>
                </a:cubicBezTo>
                <a:cubicBezTo>
                  <a:pt x="75726" y="86984"/>
                  <a:pt x="75754" y="86854"/>
                  <a:pt x="75777" y="86731"/>
                </a:cubicBezTo>
                <a:lnTo>
                  <a:pt x="75777" y="86665"/>
                </a:lnTo>
                <a:lnTo>
                  <a:pt x="75783" y="86601"/>
                </a:lnTo>
                <a:lnTo>
                  <a:pt x="75783" y="86543"/>
                </a:lnTo>
                <a:lnTo>
                  <a:pt x="75783" y="86477"/>
                </a:lnTo>
                <a:cubicBezTo>
                  <a:pt x="75783" y="86427"/>
                  <a:pt x="75783" y="86370"/>
                  <a:pt x="75777" y="86318"/>
                </a:cubicBezTo>
                <a:cubicBezTo>
                  <a:pt x="75863" y="85994"/>
                  <a:pt x="75907" y="85567"/>
                  <a:pt x="75920" y="85047"/>
                </a:cubicBezTo>
                <a:cubicBezTo>
                  <a:pt x="76066" y="85040"/>
                  <a:pt x="76210" y="85010"/>
                  <a:pt x="76347" y="85010"/>
                </a:cubicBezTo>
                <a:cubicBezTo>
                  <a:pt x="76441" y="85010"/>
                  <a:pt x="76527" y="85026"/>
                  <a:pt x="76614" y="85061"/>
                </a:cubicBezTo>
                <a:cubicBezTo>
                  <a:pt x="76701" y="85104"/>
                  <a:pt x="76781" y="85170"/>
                  <a:pt x="76846" y="85286"/>
                </a:cubicBezTo>
                <a:cubicBezTo>
                  <a:pt x="76881" y="85343"/>
                  <a:pt x="76911" y="85416"/>
                  <a:pt x="76940" y="85503"/>
                </a:cubicBezTo>
                <a:cubicBezTo>
                  <a:pt x="76968" y="85581"/>
                  <a:pt x="76990" y="85676"/>
                  <a:pt x="77004" y="85791"/>
                </a:cubicBezTo>
                <a:cubicBezTo>
                  <a:pt x="77034" y="86014"/>
                  <a:pt x="77041" y="86304"/>
                  <a:pt x="76983" y="86637"/>
                </a:cubicBezTo>
                <a:cubicBezTo>
                  <a:pt x="77020" y="86550"/>
                  <a:pt x="77041" y="86457"/>
                  <a:pt x="77077" y="86361"/>
                </a:cubicBezTo>
                <a:cubicBezTo>
                  <a:pt x="77091" y="86311"/>
                  <a:pt x="77106" y="86261"/>
                  <a:pt x="77120" y="86210"/>
                </a:cubicBezTo>
                <a:cubicBezTo>
                  <a:pt x="77127" y="86160"/>
                  <a:pt x="77141" y="86101"/>
                  <a:pt x="77157" y="86051"/>
                </a:cubicBezTo>
                <a:cubicBezTo>
                  <a:pt x="77164" y="85994"/>
                  <a:pt x="77178" y="85936"/>
                  <a:pt x="77193" y="85877"/>
                </a:cubicBezTo>
                <a:cubicBezTo>
                  <a:pt x="77200" y="85813"/>
                  <a:pt x="77207" y="85754"/>
                  <a:pt x="77214" y="85690"/>
                </a:cubicBezTo>
                <a:cubicBezTo>
                  <a:pt x="77221" y="85661"/>
                  <a:pt x="77228" y="85624"/>
                  <a:pt x="77228" y="85597"/>
                </a:cubicBezTo>
                <a:cubicBezTo>
                  <a:pt x="77237" y="85560"/>
                  <a:pt x="77237" y="85524"/>
                  <a:pt x="77237" y="85494"/>
                </a:cubicBezTo>
                <a:cubicBezTo>
                  <a:pt x="77243" y="85423"/>
                  <a:pt x="77250" y="85357"/>
                  <a:pt x="77257" y="85286"/>
                </a:cubicBezTo>
                <a:cubicBezTo>
                  <a:pt x="77257" y="85213"/>
                  <a:pt x="77264" y="85134"/>
                  <a:pt x="77264" y="85061"/>
                </a:cubicBezTo>
                <a:cubicBezTo>
                  <a:pt x="77271" y="84983"/>
                  <a:pt x="77264" y="84903"/>
                  <a:pt x="77264" y="84823"/>
                </a:cubicBezTo>
                <a:lnTo>
                  <a:pt x="77264" y="84700"/>
                </a:lnTo>
                <a:lnTo>
                  <a:pt x="77264" y="84577"/>
                </a:lnTo>
                <a:cubicBezTo>
                  <a:pt x="77257" y="84534"/>
                  <a:pt x="77257" y="84490"/>
                  <a:pt x="77257" y="84447"/>
                </a:cubicBezTo>
                <a:cubicBezTo>
                  <a:pt x="77257" y="84404"/>
                  <a:pt x="77250" y="84353"/>
                  <a:pt x="77250" y="84324"/>
                </a:cubicBezTo>
                <a:cubicBezTo>
                  <a:pt x="77228" y="84079"/>
                  <a:pt x="77193" y="83804"/>
                  <a:pt x="77134" y="83509"/>
                </a:cubicBezTo>
                <a:cubicBezTo>
                  <a:pt x="77113" y="83703"/>
                  <a:pt x="76954" y="83956"/>
                  <a:pt x="76794" y="84086"/>
                </a:cubicBezTo>
                <a:cubicBezTo>
                  <a:pt x="76725" y="84146"/>
                  <a:pt x="76654" y="84183"/>
                  <a:pt x="76594" y="84183"/>
                </a:cubicBezTo>
                <a:cubicBezTo>
                  <a:pt x="76517" y="84183"/>
                  <a:pt x="76457" y="84123"/>
                  <a:pt x="76441" y="83977"/>
                </a:cubicBezTo>
                <a:cubicBezTo>
                  <a:pt x="76557" y="83616"/>
                  <a:pt x="76621" y="83370"/>
                  <a:pt x="76664" y="83183"/>
                </a:cubicBezTo>
                <a:cubicBezTo>
                  <a:pt x="76708" y="82996"/>
                  <a:pt x="76730" y="82859"/>
                  <a:pt x="76744" y="82713"/>
                </a:cubicBezTo>
                <a:cubicBezTo>
                  <a:pt x="76760" y="82569"/>
                  <a:pt x="76774" y="82409"/>
                  <a:pt x="76803" y="82179"/>
                </a:cubicBezTo>
                <a:cubicBezTo>
                  <a:pt x="76824" y="81962"/>
                  <a:pt x="76860" y="81679"/>
                  <a:pt x="76911" y="81268"/>
                </a:cubicBezTo>
                <a:lnTo>
                  <a:pt x="76911" y="81268"/>
                </a:lnTo>
                <a:cubicBezTo>
                  <a:pt x="76888" y="81383"/>
                  <a:pt x="76822" y="81435"/>
                  <a:pt x="76738" y="81435"/>
                </a:cubicBezTo>
                <a:cubicBezTo>
                  <a:pt x="76663" y="81435"/>
                  <a:pt x="76573" y="81394"/>
                  <a:pt x="76484" y="81319"/>
                </a:cubicBezTo>
                <a:cubicBezTo>
                  <a:pt x="76267" y="81145"/>
                  <a:pt x="76050" y="80799"/>
                  <a:pt x="76000" y="80358"/>
                </a:cubicBezTo>
                <a:lnTo>
                  <a:pt x="76000" y="80358"/>
                </a:lnTo>
                <a:cubicBezTo>
                  <a:pt x="76026" y="80384"/>
                  <a:pt x="76069" y="80392"/>
                  <a:pt x="76123" y="80392"/>
                </a:cubicBezTo>
                <a:cubicBezTo>
                  <a:pt x="76238" y="80392"/>
                  <a:pt x="76401" y="80353"/>
                  <a:pt x="76542" y="80353"/>
                </a:cubicBezTo>
                <a:cubicBezTo>
                  <a:pt x="76654" y="80353"/>
                  <a:pt x="76752" y="80378"/>
                  <a:pt x="76803" y="80466"/>
                </a:cubicBezTo>
                <a:cubicBezTo>
                  <a:pt x="76491" y="79815"/>
                  <a:pt x="76174" y="79165"/>
                  <a:pt x="75841" y="78530"/>
                </a:cubicBezTo>
                <a:lnTo>
                  <a:pt x="75841" y="78530"/>
                </a:lnTo>
                <a:cubicBezTo>
                  <a:pt x="75894" y="78613"/>
                  <a:pt x="75955" y="78648"/>
                  <a:pt x="76018" y="78648"/>
                </a:cubicBezTo>
                <a:cubicBezTo>
                  <a:pt x="76220" y="78648"/>
                  <a:pt x="76445" y="78280"/>
                  <a:pt x="76527" y="77917"/>
                </a:cubicBezTo>
                <a:lnTo>
                  <a:pt x="76527" y="77917"/>
                </a:lnTo>
                <a:cubicBezTo>
                  <a:pt x="76522" y="77930"/>
                  <a:pt x="76516" y="77936"/>
                  <a:pt x="76510" y="77936"/>
                </a:cubicBezTo>
                <a:cubicBezTo>
                  <a:pt x="76461" y="77936"/>
                  <a:pt x="76396" y="77508"/>
                  <a:pt x="76326" y="76998"/>
                </a:cubicBezTo>
                <a:cubicBezTo>
                  <a:pt x="76239" y="76427"/>
                  <a:pt x="76137" y="75756"/>
                  <a:pt x="76050" y="75473"/>
                </a:cubicBezTo>
                <a:lnTo>
                  <a:pt x="76050" y="76420"/>
                </a:lnTo>
                <a:cubicBezTo>
                  <a:pt x="75893" y="75193"/>
                  <a:pt x="75530" y="74643"/>
                  <a:pt x="75163" y="74093"/>
                </a:cubicBezTo>
                <a:cubicBezTo>
                  <a:pt x="74786" y="73545"/>
                  <a:pt x="74410" y="73009"/>
                  <a:pt x="74186" y="71811"/>
                </a:cubicBezTo>
                <a:lnTo>
                  <a:pt x="74186" y="71811"/>
                </a:lnTo>
                <a:cubicBezTo>
                  <a:pt x="74272" y="71921"/>
                  <a:pt x="74471" y="72034"/>
                  <a:pt x="74661" y="72034"/>
                </a:cubicBezTo>
                <a:cubicBezTo>
                  <a:pt x="74919" y="72034"/>
                  <a:pt x="75160" y="71824"/>
                  <a:pt x="75069" y="71111"/>
                </a:cubicBezTo>
                <a:cubicBezTo>
                  <a:pt x="74830" y="70864"/>
                  <a:pt x="74273" y="70337"/>
                  <a:pt x="73682" y="69621"/>
                </a:cubicBezTo>
                <a:cubicBezTo>
                  <a:pt x="73638" y="69571"/>
                  <a:pt x="73602" y="69521"/>
                  <a:pt x="73559" y="69470"/>
                </a:cubicBezTo>
                <a:cubicBezTo>
                  <a:pt x="73370" y="68567"/>
                  <a:pt x="73175" y="67670"/>
                  <a:pt x="72973" y="66783"/>
                </a:cubicBezTo>
                <a:lnTo>
                  <a:pt x="72973" y="66783"/>
                </a:lnTo>
                <a:cubicBezTo>
                  <a:pt x="73066" y="66920"/>
                  <a:pt x="73169" y="67057"/>
                  <a:pt x="73262" y="67201"/>
                </a:cubicBezTo>
                <a:cubicBezTo>
                  <a:pt x="73890" y="68133"/>
                  <a:pt x="74519" y="69144"/>
                  <a:pt x="74903" y="69874"/>
                </a:cubicBezTo>
                <a:cubicBezTo>
                  <a:pt x="74887" y="69404"/>
                  <a:pt x="74930" y="69333"/>
                  <a:pt x="74946" y="69203"/>
                </a:cubicBezTo>
                <a:cubicBezTo>
                  <a:pt x="74960" y="69080"/>
                  <a:pt x="74939" y="68900"/>
                  <a:pt x="74786" y="68227"/>
                </a:cubicBezTo>
                <a:cubicBezTo>
                  <a:pt x="74801" y="68137"/>
                  <a:pt x="74825" y="68098"/>
                  <a:pt x="74854" y="68098"/>
                </a:cubicBezTo>
                <a:cubicBezTo>
                  <a:pt x="74991" y="68098"/>
                  <a:pt x="75250" y="68969"/>
                  <a:pt x="75329" y="69297"/>
                </a:cubicBezTo>
                <a:cubicBezTo>
                  <a:pt x="75147" y="68234"/>
                  <a:pt x="74960" y="67180"/>
                  <a:pt x="74773" y="66117"/>
                </a:cubicBezTo>
                <a:cubicBezTo>
                  <a:pt x="74754" y="66128"/>
                  <a:pt x="74736" y="66133"/>
                  <a:pt x="74717" y="66133"/>
                </a:cubicBezTo>
                <a:cubicBezTo>
                  <a:pt x="74533" y="66133"/>
                  <a:pt x="74318" y="65608"/>
                  <a:pt x="74107" y="65076"/>
                </a:cubicBezTo>
                <a:cubicBezTo>
                  <a:pt x="73894" y="64543"/>
                  <a:pt x="73687" y="64004"/>
                  <a:pt x="73530" y="64004"/>
                </a:cubicBezTo>
                <a:cubicBezTo>
                  <a:pt x="73518" y="64004"/>
                  <a:pt x="73505" y="64007"/>
                  <a:pt x="73493" y="64015"/>
                </a:cubicBezTo>
                <a:cubicBezTo>
                  <a:pt x="73890" y="65113"/>
                  <a:pt x="74289" y="66219"/>
                  <a:pt x="74686" y="67324"/>
                </a:cubicBezTo>
                <a:cubicBezTo>
                  <a:pt x="74664" y="67336"/>
                  <a:pt x="74640" y="67343"/>
                  <a:pt x="74614" y="67343"/>
                </a:cubicBezTo>
                <a:cubicBezTo>
                  <a:pt x="74401" y="67343"/>
                  <a:pt x="74042" y="66932"/>
                  <a:pt x="73682" y="66276"/>
                </a:cubicBezTo>
                <a:cubicBezTo>
                  <a:pt x="73269" y="65539"/>
                  <a:pt x="72849" y="64499"/>
                  <a:pt x="72633" y="63386"/>
                </a:cubicBezTo>
                <a:cubicBezTo>
                  <a:pt x="72642" y="63228"/>
                  <a:pt x="72705" y="63171"/>
                  <a:pt x="72795" y="63171"/>
                </a:cubicBezTo>
                <a:cubicBezTo>
                  <a:pt x="73030" y="63171"/>
                  <a:pt x="73450" y="63564"/>
                  <a:pt x="73580" y="63564"/>
                </a:cubicBezTo>
                <a:cubicBezTo>
                  <a:pt x="73589" y="63564"/>
                  <a:pt x="73596" y="63563"/>
                  <a:pt x="73602" y="63559"/>
                </a:cubicBezTo>
                <a:cubicBezTo>
                  <a:pt x="73493" y="63429"/>
                  <a:pt x="73306" y="62924"/>
                  <a:pt x="73146" y="62418"/>
                </a:cubicBezTo>
                <a:cubicBezTo>
                  <a:pt x="72995" y="61905"/>
                  <a:pt x="72865" y="61407"/>
                  <a:pt x="72893" y="61291"/>
                </a:cubicBezTo>
                <a:lnTo>
                  <a:pt x="72893" y="61291"/>
                </a:lnTo>
                <a:lnTo>
                  <a:pt x="73335" y="62181"/>
                </a:lnTo>
                <a:cubicBezTo>
                  <a:pt x="73205" y="60908"/>
                  <a:pt x="72315" y="60301"/>
                  <a:pt x="72352" y="58726"/>
                </a:cubicBezTo>
                <a:cubicBezTo>
                  <a:pt x="72258" y="58206"/>
                  <a:pt x="72518" y="57072"/>
                  <a:pt x="72251" y="57043"/>
                </a:cubicBezTo>
                <a:cubicBezTo>
                  <a:pt x="72092" y="57606"/>
                  <a:pt x="71514" y="58019"/>
                  <a:pt x="70972" y="58163"/>
                </a:cubicBezTo>
                <a:cubicBezTo>
                  <a:pt x="70821" y="57533"/>
                  <a:pt x="70675" y="56956"/>
                  <a:pt x="70545" y="56422"/>
                </a:cubicBezTo>
                <a:lnTo>
                  <a:pt x="70545" y="56422"/>
                </a:lnTo>
                <a:lnTo>
                  <a:pt x="70725" y="56458"/>
                </a:lnTo>
                <a:lnTo>
                  <a:pt x="70639" y="56125"/>
                </a:lnTo>
                <a:lnTo>
                  <a:pt x="70488" y="56176"/>
                </a:lnTo>
                <a:cubicBezTo>
                  <a:pt x="70314" y="55482"/>
                  <a:pt x="70162" y="54882"/>
                  <a:pt x="70040" y="54398"/>
                </a:cubicBezTo>
                <a:cubicBezTo>
                  <a:pt x="70068" y="54375"/>
                  <a:pt x="70099" y="54364"/>
                  <a:pt x="70133" y="54364"/>
                </a:cubicBezTo>
                <a:cubicBezTo>
                  <a:pt x="70268" y="54364"/>
                  <a:pt x="70446" y="54527"/>
                  <a:pt x="70625" y="54695"/>
                </a:cubicBezTo>
                <a:cubicBezTo>
                  <a:pt x="70818" y="54873"/>
                  <a:pt x="71011" y="55061"/>
                  <a:pt x="71142" y="55061"/>
                </a:cubicBezTo>
                <a:cubicBezTo>
                  <a:pt x="71212" y="55061"/>
                  <a:pt x="71264" y="55007"/>
                  <a:pt x="71289" y="54868"/>
                </a:cubicBezTo>
                <a:cubicBezTo>
                  <a:pt x="71167" y="54861"/>
                  <a:pt x="70907" y="54435"/>
                  <a:pt x="70812" y="54254"/>
                </a:cubicBezTo>
                <a:cubicBezTo>
                  <a:pt x="70812" y="54182"/>
                  <a:pt x="70812" y="54131"/>
                  <a:pt x="70821" y="54095"/>
                </a:cubicBezTo>
                <a:cubicBezTo>
                  <a:pt x="70828" y="54081"/>
                  <a:pt x="70835" y="54065"/>
                  <a:pt x="70835" y="54052"/>
                </a:cubicBezTo>
                <a:cubicBezTo>
                  <a:pt x="70842" y="54045"/>
                  <a:pt x="70842" y="54038"/>
                  <a:pt x="70848" y="54038"/>
                </a:cubicBezTo>
                <a:cubicBezTo>
                  <a:pt x="70848" y="54031"/>
                  <a:pt x="70855" y="54031"/>
                  <a:pt x="70864" y="54031"/>
                </a:cubicBezTo>
                <a:cubicBezTo>
                  <a:pt x="70892" y="54001"/>
                  <a:pt x="70935" y="54001"/>
                  <a:pt x="70965" y="53987"/>
                </a:cubicBezTo>
                <a:cubicBezTo>
                  <a:pt x="71001" y="53972"/>
                  <a:pt x="71022" y="53944"/>
                  <a:pt x="71029" y="53885"/>
                </a:cubicBezTo>
                <a:cubicBezTo>
                  <a:pt x="71037" y="53828"/>
                  <a:pt x="71015" y="53734"/>
                  <a:pt x="70965" y="53575"/>
                </a:cubicBezTo>
                <a:cubicBezTo>
                  <a:pt x="70899" y="53554"/>
                  <a:pt x="70842" y="53517"/>
                  <a:pt x="70798" y="53459"/>
                </a:cubicBezTo>
                <a:cubicBezTo>
                  <a:pt x="70755" y="53408"/>
                  <a:pt x="70718" y="53337"/>
                  <a:pt x="70691" y="53264"/>
                </a:cubicBezTo>
                <a:cubicBezTo>
                  <a:pt x="70741" y="53185"/>
                  <a:pt x="70812" y="53105"/>
                  <a:pt x="70871" y="53034"/>
                </a:cubicBezTo>
                <a:cubicBezTo>
                  <a:pt x="70935" y="52968"/>
                  <a:pt x="70985" y="52918"/>
                  <a:pt x="71008" y="52888"/>
                </a:cubicBezTo>
                <a:cubicBezTo>
                  <a:pt x="71018" y="52875"/>
                  <a:pt x="71021" y="52868"/>
                  <a:pt x="71016" y="52868"/>
                </a:cubicBezTo>
                <a:cubicBezTo>
                  <a:pt x="71009" y="52868"/>
                  <a:pt x="70992" y="52877"/>
                  <a:pt x="70958" y="52895"/>
                </a:cubicBezTo>
                <a:cubicBezTo>
                  <a:pt x="70885" y="52938"/>
                  <a:pt x="70762" y="53018"/>
                  <a:pt x="70531" y="53178"/>
                </a:cubicBezTo>
                <a:cubicBezTo>
                  <a:pt x="70632" y="53011"/>
                  <a:pt x="70725" y="52881"/>
                  <a:pt x="70821" y="52781"/>
                </a:cubicBezTo>
                <a:cubicBezTo>
                  <a:pt x="70864" y="52722"/>
                  <a:pt x="70907" y="52678"/>
                  <a:pt x="70951" y="52635"/>
                </a:cubicBezTo>
                <a:cubicBezTo>
                  <a:pt x="70972" y="52614"/>
                  <a:pt x="70994" y="52592"/>
                  <a:pt x="71022" y="52571"/>
                </a:cubicBezTo>
                <a:lnTo>
                  <a:pt x="71058" y="52541"/>
                </a:lnTo>
                <a:lnTo>
                  <a:pt x="71072" y="52520"/>
                </a:lnTo>
                <a:lnTo>
                  <a:pt x="71095" y="52498"/>
                </a:lnTo>
                <a:cubicBezTo>
                  <a:pt x="71341" y="52260"/>
                  <a:pt x="71608" y="52014"/>
                  <a:pt x="72041" y="51480"/>
                </a:cubicBezTo>
                <a:lnTo>
                  <a:pt x="72041" y="51480"/>
                </a:lnTo>
                <a:cubicBezTo>
                  <a:pt x="72020" y="51487"/>
                  <a:pt x="72000" y="51490"/>
                  <a:pt x="71983" y="51490"/>
                </a:cubicBezTo>
                <a:cubicBezTo>
                  <a:pt x="71799" y="51490"/>
                  <a:pt x="71822" y="51123"/>
                  <a:pt x="71962" y="50634"/>
                </a:cubicBezTo>
                <a:cubicBezTo>
                  <a:pt x="72012" y="50460"/>
                  <a:pt x="72078" y="50273"/>
                  <a:pt x="72149" y="50086"/>
                </a:cubicBezTo>
                <a:cubicBezTo>
                  <a:pt x="72445" y="49717"/>
                  <a:pt x="72763" y="49326"/>
                  <a:pt x="73096" y="48915"/>
                </a:cubicBezTo>
                <a:cubicBezTo>
                  <a:pt x="73125" y="48900"/>
                  <a:pt x="73153" y="48893"/>
                  <a:pt x="73175" y="48879"/>
                </a:cubicBezTo>
                <a:cubicBezTo>
                  <a:pt x="73942" y="47953"/>
                  <a:pt x="74556" y="47268"/>
                  <a:pt x="75156" y="46588"/>
                </a:cubicBezTo>
                <a:cubicBezTo>
                  <a:pt x="75747" y="45909"/>
                  <a:pt x="76326" y="45245"/>
                  <a:pt x="76997" y="44348"/>
                </a:cubicBezTo>
                <a:cubicBezTo>
                  <a:pt x="77159" y="44271"/>
                  <a:pt x="77641" y="43782"/>
                  <a:pt x="77795" y="43782"/>
                </a:cubicBezTo>
                <a:cubicBezTo>
                  <a:pt x="77841" y="43782"/>
                  <a:pt x="77858" y="43826"/>
                  <a:pt x="77828" y="43937"/>
                </a:cubicBezTo>
                <a:cubicBezTo>
                  <a:pt x="77958" y="43627"/>
                  <a:pt x="78024" y="43301"/>
                  <a:pt x="78421" y="42737"/>
                </a:cubicBezTo>
                <a:cubicBezTo>
                  <a:pt x="78607" y="42588"/>
                  <a:pt x="78704" y="42528"/>
                  <a:pt x="78741" y="42528"/>
                </a:cubicBezTo>
                <a:cubicBezTo>
                  <a:pt x="78811" y="42528"/>
                  <a:pt x="78666" y="42746"/>
                  <a:pt x="78515" y="42983"/>
                </a:cubicBezTo>
                <a:cubicBezTo>
                  <a:pt x="78338" y="43259"/>
                  <a:pt x="78153" y="43555"/>
                  <a:pt x="78291" y="43555"/>
                </a:cubicBezTo>
                <a:cubicBezTo>
                  <a:pt x="78333" y="43555"/>
                  <a:pt x="78407" y="43527"/>
                  <a:pt x="78521" y="43460"/>
                </a:cubicBezTo>
                <a:cubicBezTo>
                  <a:pt x="78442" y="43351"/>
                  <a:pt x="78638" y="42940"/>
                  <a:pt x="78905" y="42434"/>
                </a:cubicBezTo>
                <a:cubicBezTo>
                  <a:pt x="79172" y="41936"/>
                  <a:pt x="79512" y="41350"/>
                  <a:pt x="79728" y="40903"/>
                </a:cubicBezTo>
                <a:lnTo>
                  <a:pt x="79728" y="40903"/>
                </a:lnTo>
                <a:cubicBezTo>
                  <a:pt x="79482" y="40916"/>
                  <a:pt x="79144" y="41373"/>
                  <a:pt x="78804" y="41927"/>
                </a:cubicBezTo>
                <a:cubicBezTo>
                  <a:pt x="78464" y="42491"/>
                  <a:pt x="78117" y="43164"/>
                  <a:pt x="77894" y="43604"/>
                </a:cubicBezTo>
                <a:cubicBezTo>
                  <a:pt x="77741" y="43497"/>
                  <a:pt x="77713" y="43221"/>
                  <a:pt x="77784" y="42824"/>
                </a:cubicBezTo>
                <a:cubicBezTo>
                  <a:pt x="79238" y="40823"/>
                  <a:pt x="80653" y="38772"/>
                  <a:pt x="81788" y="36885"/>
                </a:cubicBezTo>
                <a:cubicBezTo>
                  <a:pt x="81932" y="36698"/>
                  <a:pt x="82099" y="36458"/>
                  <a:pt x="82272" y="36177"/>
                </a:cubicBezTo>
                <a:cubicBezTo>
                  <a:pt x="82612" y="35628"/>
                  <a:pt x="83002" y="34941"/>
                  <a:pt x="83377" y="34176"/>
                </a:cubicBezTo>
                <a:cubicBezTo>
                  <a:pt x="83557" y="33793"/>
                  <a:pt x="83739" y="33396"/>
                  <a:pt x="83897" y="32983"/>
                </a:cubicBezTo>
                <a:cubicBezTo>
                  <a:pt x="83940" y="32883"/>
                  <a:pt x="83977" y="32774"/>
                  <a:pt x="84013" y="32673"/>
                </a:cubicBezTo>
                <a:cubicBezTo>
                  <a:pt x="84049" y="32572"/>
                  <a:pt x="84086" y="32456"/>
                  <a:pt x="84121" y="32347"/>
                </a:cubicBezTo>
                <a:cubicBezTo>
                  <a:pt x="84193" y="32130"/>
                  <a:pt x="84251" y="31914"/>
                  <a:pt x="84303" y="31697"/>
                </a:cubicBezTo>
                <a:cubicBezTo>
                  <a:pt x="84346" y="31473"/>
                  <a:pt x="84381" y="31249"/>
                  <a:pt x="84396" y="31033"/>
                </a:cubicBezTo>
                <a:lnTo>
                  <a:pt x="84396" y="30873"/>
                </a:lnTo>
                <a:cubicBezTo>
                  <a:pt x="84396" y="30816"/>
                  <a:pt x="84396" y="30759"/>
                  <a:pt x="84389" y="30708"/>
                </a:cubicBezTo>
                <a:lnTo>
                  <a:pt x="84389" y="30629"/>
                </a:lnTo>
                <a:cubicBezTo>
                  <a:pt x="84381" y="30599"/>
                  <a:pt x="84381" y="30578"/>
                  <a:pt x="84374" y="30549"/>
                </a:cubicBezTo>
                <a:cubicBezTo>
                  <a:pt x="84374" y="30519"/>
                  <a:pt x="84367" y="30499"/>
                  <a:pt x="84360" y="30469"/>
                </a:cubicBezTo>
                <a:cubicBezTo>
                  <a:pt x="84360" y="30448"/>
                  <a:pt x="84346" y="30419"/>
                  <a:pt x="84337" y="30396"/>
                </a:cubicBezTo>
                <a:cubicBezTo>
                  <a:pt x="84303" y="30296"/>
                  <a:pt x="84244" y="30209"/>
                  <a:pt x="84180" y="30136"/>
                </a:cubicBezTo>
                <a:cubicBezTo>
                  <a:pt x="84114" y="30058"/>
                  <a:pt x="84043" y="29992"/>
                  <a:pt x="83970" y="29928"/>
                </a:cubicBezTo>
                <a:cubicBezTo>
                  <a:pt x="83817" y="29805"/>
                  <a:pt x="83659" y="29703"/>
                  <a:pt x="83507" y="29609"/>
                </a:cubicBezTo>
                <a:cubicBezTo>
                  <a:pt x="83233" y="29545"/>
                  <a:pt x="82872" y="29479"/>
                  <a:pt x="82633" y="29472"/>
                </a:cubicBezTo>
                <a:cubicBezTo>
                  <a:pt x="82532" y="29472"/>
                  <a:pt x="82459" y="29472"/>
                  <a:pt x="82409" y="29486"/>
                </a:cubicBezTo>
                <a:cubicBezTo>
                  <a:pt x="80415" y="28931"/>
                  <a:pt x="77004" y="28598"/>
                  <a:pt x="73319" y="28411"/>
                </a:cubicBezTo>
                <a:cubicBezTo>
                  <a:pt x="73349" y="28368"/>
                  <a:pt x="73349" y="28315"/>
                  <a:pt x="73319" y="28265"/>
                </a:cubicBezTo>
                <a:cubicBezTo>
                  <a:pt x="72922" y="28295"/>
                  <a:pt x="72532" y="28324"/>
                  <a:pt x="72135" y="28352"/>
                </a:cubicBezTo>
                <a:cubicBezTo>
                  <a:pt x="72085" y="28352"/>
                  <a:pt x="72041" y="28345"/>
                  <a:pt x="71991" y="28345"/>
                </a:cubicBezTo>
                <a:cubicBezTo>
                  <a:pt x="72035" y="28272"/>
                  <a:pt x="72416" y="28194"/>
                  <a:pt x="72085" y="28114"/>
                </a:cubicBezTo>
                <a:lnTo>
                  <a:pt x="72085" y="28114"/>
                </a:lnTo>
                <a:cubicBezTo>
                  <a:pt x="72048" y="28201"/>
                  <a:pt x="71875" y="28281"/>
                  <a:pt x="71608" y="28331"/>
                </a:cubicBezTo>
                <a:cubicBezTo>
                  <a:pt x="70951" y="28302"/>
                  <a:pt x="70292" y="28281"/>
                  <a:pt x="69642" y="28258"/>
                </a:cubicBezTo>
                <a:cubicBezTo>
                  <a:pt x="69614" y="28251"/>
                  <a:pt x="69584" y="28244"/>
                  <a:pt x="69555" y="28237"/>
                </a:cubicBezTo>
                <a:cubicBezTo>
                  <a:pt x="69520" y="28244"/>
                  <a:pt x="69491" y="28251"/>
                  <a:pt x="69461" y="28258"/>
                </a:cubicBezTo>
                <a:cubicBezTo>
                  <a:pt x="68927" y="28237"/>
                  <a:pt x="68400" y="28229"/>
                  <a:pt x="67880" y="28215"/>
                </a:cubicBezTo>
                <a:cubicBezTo>
                  <a:pt x="67821" y="28208"/>
                  <a:pt x="67750" y="28194"/>
                  <a:pt x="67656" y="28185"/>
                </a:cubicBezTo>
                <a:cubicBezTo>
                  <a:pt x="67582" y="28197"/>
                  <a:pt x="67507" y="28199"/>
                  <a:pt x="67433" y="28199"/>
                </a:cubicBezTo>
                <a:cubicBezTo>
                  <a:pt x="67404" y="28199"/>
                  <a:pt x="67375" y="28199"/>
                  <a:pt x="67347" y="28199"/>
                </a:cubicBezTo>
                <a:cubicBezTo>
                  <a:pt x="67312" y="28199"/>
                  <a:pt x="67277" y="28199"/>
                  <a:pt x="67243" y="28201"/>
                </a:cubicBezTo>
                <a:cubicBezTo>
                  <a:pt x="65437" y="28167"/>
                  <a:pt x="63721" y="28156"/>
                  <a:pt x="62235" y="28156"/>
                </a:cubicBezTo>
                <a:cubicBezTo>
                  <a:pt x="59264" y="28156"/>
                  <a:pt x="57216" y="28201"/>
                  <a:pt x="57216" y="28201"/>
                </a:cubicBezTo>
                <a:cubicBezTo>
                  <a:pt x="57216" y="28201"/>
                  <a:pt x="47989" y="88"/>
                  <a:pt x="46276" y="1"/>
                </a:cubicBezTo>
                <a:cubicBezTo>
                  <a:pt x="46270" y="1"/>
                  <a:pt x="46265" y="1"/>
                  <a:pt x="46259" y="1"/>
                </a:cubicBezTo>
                <a:close/>
              </a:path>
            </a:pathLst>
          </a:custGeom>
          <a:solidFill>
            <a:srgbClr val="FB7329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6170;p48">
            <a:extLst>
              <a:ext uri="{FF2B5EF4-FFF2-40B4-BE49-F238E27FC236}">
                <a16:creationId xmlns:a16="http://schemas.microsoft.com/office/drawing/2014/main" id="{A74CC306-BE9F-8043-B712-C3E26D2228F8}"/>
              </a:ext>
            </a:extLst>
          </p:cNvPr>
          <p:cNvGrpSpPr/>
          <p:nvPr/>
        </p:nvGrpSpPr>
        <p:grpSpPr>
          <a:xfrm>
            <a:off x="3298348" y="720399"/>
            <a:ext cx="565043" cy="583950"/>
            <a:chOff x="3541011" y="3367320"/>
            <a:chExt cx="348257" cy="346188"/>
          </a:xfrm>
          <a:solidFill>
            <a:srgbClr val="434343"/>
          </a:solidFill>
        </p:grpSpPr>
        <p:sp>
          <p:nvSpPr>
            <p:cNvPr id="54" name="Google Shape;6171;p48">
              <a:extLst>
                <a:ext uri="{FF2B5EF4-FFF2-40B4-BE49-F238E27FC236}">
                  <a16:creationId xmlns:a16="http://schemas.microsoft.com/office/drawing/2014/main" id="{D3BAC6F5-FCFA-D746-99F2-D67AAA58FB4D}"/>
                </a:ext>
              </a:extLst>
            </p:cNvPr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  <p:sp>
          <p:nvSpPr>
            <p:cNvPr id="55" name="Google Shape;6172;p48">
              <a:extLst>
                <a:ext uri="{FF2B5EF4-FFF2-40B4-BE49-F238E27FC236}">
                  <a16:creationId xmlns:a16="http://schemas.microsoft.com/office/drawing/2014/main" id="{D76316BA-0882-6843-A871-4F7D3B697C56}"/>
                </a:ext>
              </a:extLst>
            </p:cNvPr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  <p:sp>
          <p:nvSpPr>
            <p:cNvPr id="56" name="Google Shape;6173;p48">
              <a:extLst>
                <a:ext uri="{FF2B5EF4-FFF2-40B4-BE49-F238E27FC236}">
                  <a16:creationId xmlns:a16="http://schemas.microsoft.com/office/drawing/2014/main" id="{B571BEFD-30EE-5948-8869-923DA262270A}"/>
                </a:ext>
              </a:extLst>
            </p:cNvPr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  <p:sp>
          <p:nvSpPr>
            <p:cNvPr id="57" name="Google Shape;6174;p48">
              <a:extLst>
                <a:ext uri="{FF2B5EF4-FFF2-40B4-BE49-F238E27FC236}">
                  <a16:creationId xmlns:a16="http://schemas.microsoft.com/office/drawing/2014/main" id="{D8D4695C-603E-8E4A-A8B1-468B5C18C8FB}"/>
                </a:ext>
              </a:extLst>
            </p:cNvPr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A72"/>
                </a:solidFill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411C9E18-2490-6045-B5CA-9D6E5D2AB2A0}"/>
              </a:ext>
            </a:extLst>
          </p:cNvPr>
          <p:cNvSpPr/>
          <p:nvPr/>
        </p:nvSpPr>
        <p:spPr>
          <a:xfrm>
            <a:off x="378608" y="1321638"/>
            <a:ext cx="6403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mayoría de los establecimientos con financiamiento estatal para niños entre </a:t>
            </a:r>
            <a:r>
              <a:rPr lang="es-C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0 y 3 años,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son</a:t>
            </a:r>
            <a:r>
              <a:rPr lang="es-C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salas cuna y jardines infantiles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administrados por JUNJI, Fundación Integra, municipalidades, Servicios Locales de Educación y fundaciones.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CL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JUNJI y Fundación Integra son instituciones que tienen como único foco de atención la Educación Parvularia.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CL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Estas instituciones reciben a familias del 60% más vulnerable. </a:t>
            </a:r>
          </a:p>
        </p:txBody>
      </p:sp>
      <p:sp>
        <p:nvSpPr>
          <p:cNvPr id="47" name="Google Shape;380;p26">
            <a:extLst>
              <a:ext uri="{FF2B5EF4-FFF2-40B4-BE49-F238E27FC236}">
                <a16:creationId xmlns:a16="http://schemas.microsoft.com/office/drawing/2014/main" id="{661F96A2-4772-A14D-A160-1C76542EC916}"/>
              </a:ext>
            </a:extLst>
          </p:cNvPr>
          <p:cNvSpPr/>
          <p:nvPr/>
        </p:nvSpPr>
        <p:spPr>
          <a:xfrm>
            <a:off x="190950" y="3030151"/>
            <a:ext cx="210878" cy="223284"/>
          </a:xfrm>
          <a:custGeom>
            <a:avLst/>
            <a:gdLst/>
            <a:ahLst/>
            <a:cxnLst/>
            <a:rect l="l" t="t" r="r" b="b"/>
            <a:pathLst>
              <a:path w="84397" h="89362" extrusionOk="0">
                <a:moveTo>
                  <a:pt x="27971" y="27120"/>
                </a:moveTo>
                <a:lnTo>
                  <a:pt x="27968" y="27124"/>
                </a:lnTo>
                <a:lnTo>
                  <a:pt x="27958" y="27146"/>
                </a:lnTo>
                <a:lnTo>
                  <a:pt x="27958" y="27146"/>
                </a:lnTo>
                <a:cubicBezTo>
                  <a:pt x="27962" y="27137"/>
                  <a:pt x="27966" y="27129"/>
                  <a:pt x="27971" y="27120"/>
                </a:cubicBezTo>
                <a:close/>
                <a:moveTo>
                  <a:pt x="27958" y="27146"/>
                </a:moveTo>
                <a:lnTo>
                  <a:pt x="27958" y="27146"/>
                </a:lnTo>
                <a:cubicBezTo>
                  <a:pt x="27954" y="27153"/>
                  <a:pt x="27951" y="27160"/>
                  <a:pt x="27947" y="27168"/>
                </a:cubicBezTo>
                <a:lnTo>
                  <a:pt x="27958" y="27146"/>
                </a:lnTo>
                <a:close/>
                <a:moveTo>
                  <a:pt x="15722" y="62548"/>
                </a:moveTo>
                <a:cubicBezTo>
                  <a:pt x="15721" y="62563"/>
                  <a:pt x="15719" y="62578"/>
                  <a:pt x="15718" y="62592"/>
                </a:cubicBezTo>
                <a:lnTo>
                  <a:pt x="15718" y="62592"/>
                </a:lnTo>
                <a:cubicBezTo>
                  <a:pt x="15720" y="62578"/>
                  <a:pt x="15721" y="62563"/>
                  <a:pt x="15722" y="62548"/>
                </a:cubicBezTo>
                <a:close/>
                <a:moveTo>
                  <a:pt x="52620" y="78385"/>
                </a:moveTo>
                <a:cubicBezTo>
                  <a:pt x="52938" y="78530"/>
                  <a:pt x="53292" y="78718"/>
                  <a:pt x="53645" y="78992"/>
                </a:cubicBezTo>
                <a:cubicBezTo>
                  <a:pt x="53357" y="78957"/>
                  <a:pt x="52995" y="78718"/>
                  <a:pt x="52620" y="78385"/>
                </a:cubicBezTo>
                <a:close/>
                <a:moveTo>
                  <a:pt x="56515" y="80929"/>
                </a:moveTo>
                <a:cubicBezTo>
                  <a:pt x="56517" y="80930"/>
                  <a:pt x="56520" y="80931"/>
                  <a:pt x="56522" y="80933"/>
                </a:cubicBezTo>
                <a:lnTo>
                  <a:pt x="56522" y="80933"/>
                </a:lnTo>
                <a:cubicBezTo>
                  <a:pt x="56520" y="80931"/>
                  <a:pt x="56517" y="80930"/>
                  <a:pt x="56515" y="80929"/>
                </a:cubicBezTo>
                <a:close/>
                <a:moveTo>
                  <a:pt x="29478" y="82996"/>
                </a:moveTo>
                <a:cubicBezTo>
                  <a:pt x="29194" y="83236"/>
                  <a:pt x="28661" y="83769"/>
                  <a:pt x="28327" y="83769"/>
                </a:cubicBezTo>
                <a:cubicBezTo>
                  <a:pt x="28320" y="83769"/>
                  <a:pt x="28314" y="83769"/>
                  <a:pt x="28308" y="83769"/>
                </a:cubicBezTo>
                <a:cubicBezTo>
                  <a:pt x="28502" y="83256"/>
                  <a:pt x="28871" y="83233"/>
                  <a:pt x="29478" y="82996"/>
                </a:cubicBezTo>
                <a:close/>
                <a:moveTo>
                  <a:pt x="46259" y="1"/>
                </a:moveTo>
                <a:cubicBezTo>
                  <a:pt x="45874" y="1"/>
                  <a:pt x="45172" y="719"/>
                  <a:pt x="44275" y="1931"/>
                </a:cubicBezTo>
                <a:cubicBezTo>
                  <a:pt x="43889" y="2126"/>
                  <a:pt x="43492" y="2342"/>
                  <a:pt x="43242" y="2342"/>
                </a:cubicBezTo>
                <a:cubicBezTo>
                  <a:pt x="43159" y="2342"/>
                  <a:pt x="43092" y="2318"/>
                  <a:pt x="43047" y="2262"/>
                </a:cubicBezTo>
                <a:cubicBezTo>
                  <a:pt x="42960" y="2624"/>
                  <a:pt x="42750" y="2964"/>
                  <a:pt x="42476" y="3302"/>
                </a:cubicBezTo>
                <a:cubicBezTo>
                  <a:pt x="42209" y="3649"/>
                  <a:pt x="41870" y="3996"/>
                  <a:pt x="41523" y="4379"/>
                </a:cubicBezTo>
                <a:cubicBezTo>
                  <a:pt x="40836" y="5139"/>
                  <a:pt x="40120" y="6020"/>
                  <a:pt x="39875" y="7176"/>
                </a:cubicBezTo>
                <a:cubicBezTo>
                  <a:pt x="39810" y="7240"/>
                  <a:pt x="39770" y="7266"/>
                  <a:pt x="39746" y="7266"/>
                </a:cubicBezTo>
                <a:cubicBezTo>
                  <a:pt x="39652" y="7266"/>
                  <a:pt x="39833" y="6847"/>
                  <a:pt x="39725" y="6847"/>
                </a:cubicBezTo>
                <a:cubicBezTo>
                  <a:pt x="39712" y="6847"/>
                  <a:pt x="39695" y="6853"/>
                  <a:pt x="39673" y="6866"/>
                </a:cubicBezTo>
                <a:cubicBezTo>
                  <a:pt x="39600" y="7487"/>
                  <a:pt x="39296" y="8100"/>
                  <a:pt x="38552" y="9134"/>
                </a:cubicBezTo>
                <a:lnTo>
                  <a:pt x="38568" y="8974"/>
                </a:lnTo>
                <a:lnTo>
                  <a:pt x="38568" y="8974"/>
                </a:lnTo>
                <a:cubicBezTo>
                  <a:pt x="37701" y="10521"/>
                  <a:pt x="37028" y="11598"/>
                  <a:pt x="36305" y="12709"/>
                </a:cubicBezTo>
                <a:cubicBezTo>
                  <a:pt x="35584" y="13823"/>
                  <a:pt x="34817" y="14979"/>
                  <a:pt x="33777" y="16677"/>
                </a:cubicBezTo>
                <a:lnTo>
                  <a:pt x="34190" y="16568"/>
                </a:lnTo>
                <a:lnTo>
                  <a:pt x="34190" y="16568"/>
                </a:lnTo>
                <a:cubicBezTo>
                  <a:pt x="33734" y="17298"/>
                  <a:pt x="33567" y="17407"/>
                  <a:pt x="33307" y="17724"/>
                </a:cubicBezTo>
                <a:cubicBezTo>
                  <a:pt x="33296" y="17886"/>
                  <a:pt x="33315" y="17952"/>
                  <a:pt x="33354" y="17952"/>
                </a:cubicBezTo>
                <a:cubicBezTo>
                  <a:pt x="33448" y="17952"/>
                  <a:pt x="33657" y="17581"/>
                  <a:pt x="33871" y="17211"/>
                </a:cubicBezTo>
                <a:cubicBezTo>
                  <a:pt x="34093" y="16833"/>
                  <a:pt x="34320" y="16449"/>
                  <a:pt x="34430" y="16449"/>
                </a:cubicBezTo>
                <a:cubicBezTo>
                  <a:pt x="34474" y="16449"/>
                  <a:pt x="34500" y="16509"/>
                  <a:pt x="34500" y="16654"/>
                </a:cubicBezTo>
                <a:cubicBezTo>
                  <a:pt x="33957" y="17010"/>
                  <a:pt x="33227" y="18331"/>
                  <a:pt x="32513" y="19611"/>
                </a:cubicBezTo>
                <a:cubicBezTo>
                  <a:pt x="31805" y="20889"/>
                  <a:pt x="31112" y="22125"/>
                  <a:pt x="30626" y="22298"/>
                </a:cubicBezTo>
                <a:cubicBezTo>
                  <a:pt x="30395" y="22723"/>
                  <a:pt x="30401" y="22812"/>
                  <a:pt x="30469" y="22812"/>
                </a:cubicBezTo>
                <a:cubicBezTo>
                  <a:pt x="30518" y="22812"/>
                  <a:pt x="30599" y="22766"/>
                  <a:pt x="30648" y="22766"/>
                </a:cubicBezTo>
                <a:cubicBezTo>
                  <a:pt x="30716" y="22766"/>
                  <a:pt x="30721" y="22855"/>
                  <a:pt x="30489" y="23280"/>
                </a:cubicBezTo>
                <a:lnTo>
                  <a:pt x="30158" y="23497"/>
                </a:lnTo>
                <a:lnTo>
                  <a:pt x="30215" y="23909"/>
                </a:lnTo>
                <a:cubicBezTo>
                  <a:pt x="29804" y="24597"/>
                  <a:pt x="29418" y="24881"/>
                  <a:pt x="29240" y="24881"/>
                </a:cubicBezTo>
                <a:cubicBezTo>
                  <a:pt x="29227" y="24881"/>
                  <a:pt x="29215" y="24880"/>
                  <a:pt x="29204" y="24877"/>
                </a:cubicBezTo>
                <a:cubicBezTo>
                  <a:pt x="29319" y="24704"/>
                  <a:pt x="29449" y="24327"/>
                  <a:pt x="29536" y="24126"/>
                </a:cubicBezTo>
                <a:lnTo>
                  <a:pt x="29536" y="24126"/>
                </a:lnTo>
                <a:cubicBezTo>
                  <a:pt x="29175" y="24567"/>
                  <a:pt x="28821" y="25274"/>
                  <a:pt x="28532" y="25910"/>
                </a:cubicBezTo>
                <a:cubicBezTo>
                  <a:pt x="28388" y="26228"/>
                  <a:pt x="28251" y="26524"/>
                  <a:pt x="28141" y="26764"/>
                </a:cubicBezTo>
                <a:cubicBezTo>
                  <a:pt x="28091" y="26885"/>
                  <a:pt x="28041" y="26987"/>
                  <a:pt x="27997" y="27074"/>
                </a:cubicBezTo>
                <a:cubicBezTo>
                  <a:pt x="27987" y="27091"/>
                  <a:pt x="27979" y="27106"/>
                  <a:pt x="27971" y="27120"/>
                </a:cubicBezTo>
                <a:lnTo>
                  <a:pt x="27971" y="27120"/>
                </a:lnTo>
                <a:lnTo>
                  <a:pt x="28055" y="26994"/>
                </a:lnTo>
                <a:lnTo>
                  <a:pt x="28228" y="26727"/>
                </a:lnTo>
                <a:lnTo>
                  <a:pt x="28575" y="26191"/>
                </a:lnTo>
                <a:lnTo>
                  <a:pt x="28575" y="26191"/>
                </a:lnTo>
                <a:cubicBezTo>
                  <a:pt x="28488" y="26380"/>
                  <a:pt x="28401" y="26568"/>
                  <a:pt x="28308" y="26764"/>
                </a:cubicBezTo>
                <a:cubicBezTo>
                  <a:pt x="28221" y="26937"/>
                  <a:pt x="28134" y="27117"/>
                  <a:pt x="28048" y="27298"/>
                </a:cubicBezTo>
                <a:cubicBezTo>
                  <a:pt x="27968" y="27464"/>
                  <a:pt x="27888" y="27644"/>
                  <a:pt x="27802" y="27818"/>
                </a:cubicBezTo>
                <a:cubicBezTo>
                  <a:pt x="27635" y="27825"/>
                  <a:pt x="27477" y="27839"/>
                  <a:pt x="27311" y="27847"/>
                </a:cubicBezTo>
                <a:cubicBezTo>
                  <a:pt x="26985" y="27868"/>
                  <a:pt x="26654" y="27882"/>
                  <a:pt x="26328" y="27905"/>
                </a:cubicBezTo>
                <a:cubicBezTo>
                  <a:pt x="25563" y="27948"/>
                  <a:pt x="24796" y="27998"/>
                  <a:pt x="24046" y="28055"/>
                </a:cubicBezTo>
                <a:cubicBezTo>
                  <a:pt x="22535" y="28172"/>
                  <a:pt x="21068" y="28331"/>
                  <a:pt x="19745" y="28576"/>
                </a:cubicBezTo>
                <a:lnTo>
                  <a:pt x="20021" y="28699"/>
                </a:lnTo>
                <a:cubicBezTo>
                  <a:pt x="18872" y="28902"/>
                  <a:pt x="18319" y="28933"/>
                  <a:pt x="17822" y="28933"/>
                </a:cubicBezTo>
                <a:cubicBezTo>
                  <a:pt x="17750" y="28933"/>
                  <a:pt x="17679" y="28932"/>
                  <a:pt x="17607" y="28931"/>
                </a:cubicBezTo>
                <a:cubicBezTo>
                  <a:pt x="17441" y="28927"/>
                  <a:pt x="17273" y="28922"/>
                  <a:pt x="17082" y="28922"/>
                </a:cubicBezTo>
                <a:cubicBezTo>
                  <a:pt x="16616" y="28922"/>
                  <a:pt x="16015" y="28951"/>
                  <a:pt x="14985" y="29089"/>
                </a:cubicBezTo>
                <a:lnTo>
                  <a:pt x="15093" y="29045"/>
                </a:lnTo>
                <a:lnTo>
                  <a:pt x="15093" y="29045"/>
                </a:lnTo>
                <a:cubicBezTo>
                  <a:pt x="14522" y="29241"/>
                  <a:pt x="13749" y="29392"/>
                  <a:pt x="12955" y="29458"/>
                </a:cubicBezTo>
                <a:cubicBezTo>
                  <a:pt x="13316" y="29335"/>
                  <a:pt x="12962" y="29292"/>
                  <a:pt x="12636" y="29241"/>
                </a:cubicBezTo>
                <a:cubicBezTo>
                  <a:pt x="12312" y="29198"/>
                  <a:pt x="12008" y="29139"/>
                  <a:pt x="12485" y="28995"/>
                </a:cubicBezTo>
                <a:lnTo>
                  <a:pt x="12485" y="28995"/>
                </a:lnTo>
                <a:cubicBezTo>
                  <a:pt x="11769" y="29148"/>
                  <a:pt x="11328" y="29248"/>
                  <a:pt x="11041" y="29321"/>
                </a:cubicBezTo>
                <a:cubicBezTo>
                  <a:pt x="10744" y="29399"/>
                  <a:pt x="10598" y="29451"/>
                  <a:pt x="10491" y="29508"/>
                </a:cubicBezTo>
                <a:cubicBezTo>
                  <a:pt x="10375" y="29566"/>
                  <a:pt x="10295" y="29632"/>
                  <a:pt x="10130" y="29725"/>
                </a:cubicBezTo>
                <a:cubicBezTo>
                  <a:pt x="9964" y="29819"/>
                  <a:pt x="9711" y="29942"/>
                  <a:pt x="9255" y="30136"/>
                </a:cubicBezTo>
                <a:lnTo>
                  <a:pt x="8793" y="29963"/>
                </a:lnTo>
                <a:cubicBezTo>
                  <a:pt x="8483" y="30115"/>
                  <a:pt x="8316" y="30216"/>
                  <a:pt x="8049" y="30318"/>
                </a:cubicBezTo>
                <a:cubicBezTo>
                  <a:pt x="7789" y="30419"/>
                  <a:pt x="7420" y="30519"/>
                  <a:pt x="6705" y="30665"/>
                </a:cubicBezTo>
                <a:cubicBezTo>
                  <a:pt x="7276" y="30469"/>
                  <a:pt x="7037" y="30419"/>
                  <a:pt x="6806" y="30353"/>
                </a:cubicBezTo>
                <a:cubicBezTo>
                  <a:pt x="6575" y="30296"/>
                  <a:pt x="6359" y="30223"/>
                  <a:pt x="7009" y="29985"/>
                </a:cubicBezTo>
                <a:cubicBezTo>
                  <a:pt x="6980" y="29985"/>
                  <a:pt x="6951" y="29985"/>
                  <a:pt x="6922" y="29985"/>
                </a:cubicBezTo>
                <a:cubicBezTo>
                  <a:pt x="6178" y="29985"/>
                  <a:pt x="5527" y="30070"/>
                  <a:pt x="4956" y="30195"/>
                </a:cubicBezTo>
                <a:cubicBezTo>
                  <a:pt x="4365" y="30325"/>
                  <a:pt x="3858" y="30492"/>
                  <a:pt x="3395" y="30656"/>
                </a:cubicBezTo>
                <a:cubicBezTo>
                  <a:pt x="3281" y="30700"/>
                  <a:pt x="3172" y="30743"/>
                  <a:pt x="3064" y="30779"/>
                </a:cubicBezTo>
                <a:cubicBezTo>
                  <a:pt x="3005" y="30802"/>
                  <a:pt x="2955" y="30823"/>
                  <a:pt x="2898" y="30838"/>
                </a:cubicBezTo>
                <a:cubicBezTo>
                  <a:pt x="2875" y="30852"/>
                  <a:pt x="2847" y="30859"/>
                  <a:pt x="2818" y="30866"/>
                </a:cubicBezTo>
                <a:cubicBezTo>
                  <a:pt x="2795" y="30882"/>
                  <a:pt x="2768" y="30889"/>
                  <a:pt x="2731" y="30903"/>
                </a:cubicBezTo>
                <a:cubicBezTo>
                  <a:pt x="2442" y="30996"/>
                  <a:pt x="2181" y="31090"/>
                  <a:pt x="1921" y="31177"/>
                </a:cubicBezTo>
                <a:cubicBezTo>
                  <a:pt x="1661" y="31256"/>
                  <a:pt x="1408" y="31336"/>
                  <a:pt x="1148" y="31416"/>
                </a:cubicBezTo>
                <a:cubicBezTo>
                  <a:pt x="888" y="31496"/>
                  <a:pt x="628" y="31575"/>
                  <a:pt x="354" y="31662"/>
                </a:cubicBezTo>
                <a:cubicBezTo>
                  <a:pt x="317" y="31712"/>
                  <a:pt x="297" y="31756"/>
                  <a:pt x="274" y="31799"/>
                </a:cubicBezTo>
                <a:cubicBezTo>
                  <a:pt x="253" y="31836"/>
                  <a:pt x="246" y="31870"/>
                  <a:pt x="231" y="31900"/>
                </a:cubicBezTo>
                <a:cubicBezTo>
                  <a:pt x="217" y="31966"/>
                  <a:pt x="210" y="32009"/>
                  <a:pt x="224" y="32037"/>
                </a:cubicBezTo>
                <a:cubicBezTo>
                  <a:pt x="233" y="32058"/>
                  <a:pt x="254" y="32068"/>
                  <a:pt x="282" y="32068"/>
                </a:cubicBezTo>
                <a:cubicBezTo>
                  <a:pt x="320" y="32068"/>
                  <a:pt x="372" y="32051"/>
                  <a:pt x="434" y="32023"/>
                </a:cubicBezTo>
                <a:cubicBezTo>
                  <a:pt x="463" y="32009"/>
                  <a:pt x="491" y="31993"/>
                  <a:pt x="527" y="31979"/>
                </a:cubicBezTo>
                <a:cubicBezTo>
                  <a:pt x="557" y="31966"/>
                  <a:pt x="593" y="31943"/>
                  <a:pt x="628" y="31929"/>
                </a:cubicBezTo>
                <a:cubicBezTo>
                  <a:pt x="671" y="31907"/>
                  <a:pt x="708" y="31886"/>
                  <a:pt x="751" y="31863"/>
                </a:cubicBezTo>
                <a:lnTo>
                  <a:pt x="881" y="31799"/>
                </a:lnTo>
                <a:cubicBezTo>
                  <a:pt x="1070" y="31705"/>
                  <a:pt x="1287" y="31603"/>
                  <a:pt x="1517" y="31510"/>
                </a:cubicBezTo>
                <a:cubicBezTo>
                  <a:pt x="1575" y="31489"/>
                  <a:pt x="1625" y="31459"/>
                  <a:pt x="1691" y="31437"/>
                </a:cubicBezTo>
                <a:lnTo>
                  <a:pt x="1864" y="31373"/>
                </a:lnTo>
                <a:cubicBezTo>
                  <a:pt x="1980" y="31336"/>
                  <a:pt x="2095" y="31293"/>
                  <a:pt x="2204" y="31256"/>
                </a:cubicBezTo>
                <a:cubicBezTo>
                  <a:pt x="2318" y="31220"/>
                  <a:pt x="2428" y="31185"/>
                  <a:pt x="2528" y="31156"/>
                </a:cubicBezTo>
                <a:cubicBezTo>
                  <a:pt x="2622" y="31126"/>
                  <a:pt x="2717" y="31099"/>
                  <a:pt x="2795" y="31076"/>
                </a:cubicBezTo>
                <a:cubicBezTo>
                  <a:pt x="2832" y="31069"/>
                  <a:pt x="2861" y="31062"/>
                  <a:pt x="2891" y="31047"/>
                </a:cubicBezTo>
                <a:cubicBezTo>
                  <a:pt x="2918" y="31047"/>
                  <a:pt x="2941" y="31040"/>
                  <a:pt x="2962" y="31033"/>
                </a:cubicBezTo>
                <a:cubicBezTo>
                  <a:pt x="3005" y="31026"/>
                  <a:pt x="3035" y="31019"/>
                  <a:pt x="3055" y="31019"/>
                </a:cubicBezTo>
                <a:cubicBezTo>
                  <a:pt x="3060" y="31018"/>
                  <a:pt x="3064" y="31017"/>
                  <a:pt x="3066" y="31017"/>
                </a:cubicBezTo>
                <a:cubicBezTo>
                  <a:pt x="3085" y="31017"/>
                  <a:pt x="3059" y="31038"/>
                  <a:pt x="2977" y="31076"/>
                </a:cubicBezTo>
                <a:cubicBezTo>
                  <a:pt x="3158" y="31083"/>
                  <a:pt x="3179" y="31133"/>
                  <a:pt x="3099" y="31213"/>
                </a:cubicBezTo>
                <a:cubicBezTo>
                  <a:pt x="3064" y="31249"/>
                  <a:pt x="2998" y="31293"/>
                  <a:pt x="2911" y="31343"/>
                </a:cubicBezTo>
                <a:cubicBezTo>
                  <a:pt x="2861" y="31373"/>
                  <a:pt x="2804" y="31402"/>
                  <a:pt x="2745" y="31430"/>
                </a:cubicBezTo>
                <a:cubicBezTo>
                  <a:pt x="2688" y="31459"/>
                  <a:pt x="2622" y="31496"/>
                  <a:pt x="2558" y="31523"/>
                </a:cubicBezTo>
                <a:cubicBezTo>
                  <a:pt x="2291" y="31653"/>
                  <a:pt x="1980" y="31799"/>
                  <a:pt x="1684" y="31950"/>
                </a:cubicBezTo>
                <a:cubicBezTo>
                  <a:pt x="1387" y="32103"/>
                  <a:pt x="1105" y="32260"/>
                  <a:pt x="881" y="32413"/>
                </a:cubicBezTo>
                <a:cubicBezTo>
                  <a:pt x="787" y="32477"/>
                  <a:pt x="701" y="32543"/>
                  <a:pt x="614" y="32616"/>
                </a:cubicBezTo>
                <a:cubicBezTo>
                  <a:pt x="520" y="32687"/>
                  <a:pt x="441" y="32767"/>
                  <a:pt x="361" y="32853"/>
                </a:cubicBezTo>
                <a:cubicBezTo>
                  <a:pt x="290" y="32947"/>
                  <a:pt x="238" y="33041"/>
                  <a:pt x="187" y="33143"/>
                </a:cubicBezTo>
                <a:cubicBezTo>
                  <a:pt x="167" y="33200"/>
                  <a:pt x="144" y="33250"/>
                  <a:pt x="123" y="33309"/>
                </a:cubicBezTo>
                <a:cubicBezTo>
                  <a:pt x="116" y="33330"/>
                  <a:pt x="108" y="33360"/>
                  <a:pt x="101" y="33387"/>
                </a:cubicBezTo>
                <a:cubicBezTo>
                  <a:pt x="87" y="33417"/>
                  <a:pt x="87" y="33446"/>
                  <a:pt x="73" y="33474"/>
                </a:cubicBezTo>
                <a:cubicBezTo>
                  <a:pt x="73" y="33490"/>
                  <a:pt x="64" y="33504"/>
                  <a:pt x="64" y="33526"/>
                </a:cubicBezTo>
                <a:cubicBezTo>
                  <a:pt x="57" y="33540"/>
                  <a:pt x="57" y="33554"/>
                  <a:pt x="57" y="33570"/>
                </a:cubicBezTo>
                <a:cubicBezTo>
                  <a:pt x="50" y="33597"/>
                  <a:pt x="43" y="33634"/>
                  <a:pt x="36" y="33663"/>
                </a:cubicBezTo>
                <a:cubicBezTo>
                  <a:pt x="30" y="33727"/>
                  <a:pt x="14" y="33793"/>
                  <a:pt x="14" y="33864"/>
                </a:cubicBezTo>
                <a:cubicBezTo>
                  <a:pt x="0" y="34010"/>
                  <a:pt x="0" y="34161"/>
                  <a:pt x="14" y="34334"/>
                </a:cubicBezTo>
                <a:cubicBezTo>
                  <a:pt x="14" y="34378"/>
                  <a:pt x="21" y="34421"/>
                  <a:pt x="30" y="34471"/>
                </a:cubicBezTo>
                <a:cubicBezTo>
                  <a:pt x="30" y="34515"/>
                  <a:pt x="43" y="34558"/>
                  <a:pt x="50" y="34610"/>
                </a:cubicBezTo>
                <a:cubicBezTo>
                  <a:pt x="50" y="34631"/>
                  <a:pt x="57" y="34653"/>
                  <a:pt x="57" y="34681"/>
                </a:cubicBezTo>
                <a:cubicBezTo>
                  <a:pt x="64" y="34704"/>
                  <a:pt x="73" y="34731"/>
                  <a:pt x="80" y="34754"/>
                </a:cubicBezTo>
                <a:cubicBezTo>
                  <a:pt x="87" y="34804"/>
                  <a:pt x="101" y="34854"/>
                  <a:pt x="108" y="34905"/>
                </a:cubicBezTo>
                <a:cubicBezTo>
                  <a:pt x="167" y="35115"/>
                  <a:pt x="238" y="35347"/>
                  <a:pt x="340" y="35591"/>
                </a:cubicBezTo>
                <a:cubicBezTo>
                  <a:pt x="368" y="35650"/>
                  <a:pt x="390" y="35714"/>
                  <a:pt x="420" y="35772"/>
                </a:cubicBezTo>
                <a:cubicBezTo>
                  <a:pt x="434" y="35808"/>
                  <a:pt x="447" y="35838"/>
                  <a:pt x="463" y="35874"/>
                </a:cubicBezTo>
                <a:cubicBezTo>
                  <a:pt x="477" y="35902"/>
                  <a:pt x="491" y="35931"/>
                  <a:pt x="506" y="35968"/>
                </a:cubicBezTo>
                <a:cubicBezTo>
                  <a:pt x="520" y="35997"/>
                  <a:pt x="534" y="36025"/>
                  <a:pt x="550" y="36061"/>
                </a:cubicBezTo>
                <a:cubicBezTo>
                  <a:pt x="564" y="36091"/>
                  <a:pt x="577" y="36118"/>
                  <a:pt x="593" y="36148"/>
                </a:cubicBezTo>
                <a:cubicBezTo>
                  <a:pt x="621" y="36198"/>
                  <a:pt x="643" y="36249"/>
                  <a:pt x="671" y="36301"/>
                </a:cubicBezTo>
                <a:cubicBezTo>
                  <a:pt x="766" y="36480"/>
                  <a:pt x="873" y="36674"/>
                  <a:pt x="996" y="36876"/>
                </a:cubicBezTo>
                <a:lnTo>
                  <a:pt x="996" y="36876"/>
                </a:lnTo>
                <a:cubicBezTo>
                  <a:pt x="888" y="36698"/>
                  <a:pt x="830" y="36697"/>
                  <a:pt x="708" y="36488"/>
                </a:cubicBezTo>
                <a:lnTo>
                  <a:pt x="708" y="36488"/>
                </a:lnTo>
                <a:cubicBezTo>
                  <a:pt x="888" y="36951"/>
                  <a:pt x="1191" y="37311"/>
                  <a:pt x="1503" y="37695"/>
                </a:cubicBezTo>
                <a:cubicBezTo>
                  <a:pt x="1814" y="38085"/>
                  <a:pt x="2124" y="38482"/>
                  <a:pt x="2355" y="39032"/>
                </a:cubicBezTo>
                <a:cubicBezTo>
                  <a:pt x="2702" y="39176"/>
                  <a:pt x="2911" y="39479"/>
                  <a:pt x="3107" y="39725"/>
                </a:cubicBezTo>
                <a:cubicBezTo>
                  <a:pt x="3272" y="39932"/>
                  <a:pt x="3421" y="40104"/>
                  <a:pt x="3616" y="40104"/>
                </a:cubicBezTo>
                <a:cubicBezTo>
                  <a:pt x="3652" y="40104"/>
                  <a:pt x="3689" y="40098"/>
                  <a:pt x="3728" y="40086"/>
                </a:cubicBezTo>
                <a:cubicBezTo>
                  <a:pt x="3244" y="39500"/>
                  <a:pt x="2761" y="38915"/>
                  <a:pt x="2291" y="38315"/>
                </a:cubicBezTo>
                <a:lnTo>
                  <a:pt x="2291" y="38315"/>
                </a:lnTo>
                <a:cubicBezTo>
                  <a:pt x="2717" y="38806"/>
                  <a:pt x="3229" y="39205"/>
                  <a:pt x="3772" y="39710"/>
                </a:cubicBezTo>
                <a:cubicBezTo>
                  <a:pt x="4306" y="40209"/>
                  <a:pt x="4869" y="40823"/>
                  <a:pt x="5412" y="41733"/>
                </a:cubicBezTo>
                <a:cubicBezTo>
                  <a:pt x="5223" y="41667"/>
                  <a:pt x="4732" y="41256"/>
                  <a:pt x="4415" y="40960"/>
                </a:cubicBezTo>
                <a:lnTo>
                  <a:pt x="4415" y="40960"/>
                </a:lnTo>
                <a:cubicBezTo>
                  <a:pt x="4675" y="41537"/>
                  <a:pt x="5216" y="41834"/>
                  <a:pt x="5499" y="42434"/>
                </a:cubicBezTo>
                <a:cubicBezTo>
                  <a:pt x="5480" y="42440"/>
                  <a:pt x="5460" y="42443"/>
                  <a:pt x="5440" y="42443"/>
                </a:cubicBezTo>
                <a:cubicBezTo>
                  <a:pt x="5179" y="42443"/>
                  <a:pt x="4759" y="41952"/>
                  <a:pt x="4269" y="41343"/>
                </a:cubicBezTo>
                <a:cubicBezTo>
                  <a:pt x="3742" y="40686"/>
                  <a:pt x="3151" y="39899"/>
                  <a:pt x="2587" y="39450"/>
                </a:cubicBezTo>
                <a:lnTo>
                  <a:pt x="2587" y="39450"/>
                </a:lnTo>
                <a:cubicBezTo>
                  <a:pt x="2695" y="39782"/>
                  <a:pt x="3165" y="40259"/>
                  <a:pt x="3498" y="40613"/>
                </a:cubicBezTo>
                <a:cubicBezTo>
                  <a:pt x="3774" y="40908"/>
                  <a:pt x="3956" y="41123"/>
                  <a:pt x="3761" y="41123"/>
                </a:cubicBezTo>
                <a:cubicBezTo>
                  <a:pt x="3723" y="41123"/>
                  <a:pt x="3669" y="41115"/>
                  <a:pt x="3598" y="41097"/>
                </a:cubicBezTo>
                <a:lnTo>
                  <a:pt x="3598" y="41097"/>
                </a:lnTo>
                <a:cubicBezTo>
                  <a:pt x="4176" y="41286"/>
                  <a:pt x="4538" y="41777"/>
                  <a:pt x="4935" y="42347"/>
                </a:cubicBezTo>
                <a:cubicBezTo>
                  <a:pt x="5332" y="42918"/>
                  <a:pt x="5766" y="43561"/>
                  <a:pt x="6503" y="44045"/>
                </a:cubicBezTo>
                <a:lnTo>
                  <a:pt x="6199" y="44147"/>
                </a:lnTo>
                <a:cubicBezTo>
                  <a:pt x="6402" y="44320"/>
                  <a:pt x="6863" y="44658"/>
                  <a:pt x="7167" y="45035"/>
                </a:cubicBezTo>
                <a:lnTo>
                  <a:pt x="6300" y="44601"/>
                </a:lnTo>
                <a:lnTo>
                  <a:pt x="6300" y="44601"/>
                </a:lnTo>
                <a:cubicBezTo>
                  <a:pt x="6863" y="45021"/>
                  <a:pt x="7217" y="45569"/>
                  <a:pt x="7564" y="46118"/>
                </a:cubicBezTo>
                <a:cubicBezTo>
                  <a:pt x="7904" y="46675"/>
                  <a:pt x="8237" y="47232"/>
                  <a:pt x="8720" y="47672"/>
                </a:cubicBezTo>
                <a:cubicBezTo>
                  <a:pt x="7840" y="46639"/>
                  <a:pt x="7817" y="46458"/>
                  <a:pt x="7933" y="46415"/>
                </a:cubicBezTo>
                <a:cubicBezTo>
                  <a:pt x="8056" y="46372"/>
                  <a:pt x="8323" y="46458"/>
                  <a:pt x="8034" y="45952"/>
                </a:cubicBezTo>
                <a:lnTo>
                  <a:pt x="8034" y="45952"/>
                </a:lnTo>
                <a:cubicBezTo>
                  <a:pt x="8648" y="46523"/>
                  <a:pt x="9003" y="46935"/>
                  <a:pt x="9211" y="47268"/>
                </a:cubicBezTo>
                <a:cubicBezTo>
                  <a:pt x="9428" y="47606"/>
                  <a:pt x="9515" y="47866"/>
                  <a:pt x="9594" y="48142"/>
                </a:cubicBezTo>
                <a:cubicBezTo>
                  <a:pt x="9761" y="48676"/>
                  <a:pt x="9934" y="49269"/>
                  <a:pt x="11119" y="50554"/>
                </a:cubicBezTo>
                <a:cubicBezTo>
                  <a:pt x="10809" y="50191"/>
                  <a:pt x="10384" y="49499"/>
                  <a:pt x="10536" y="49499"/>
                </a:cubicBezTo>
                <a:cubicBezTo>
                  <a:pt x="10572" y="49499"/>
                  <a:pt x="10638" y="49536"/>
                  <a:pt x="10744" y="49623"/>
                </a:cubicBezTo>
                <a:cubicBezTo>
                  <a:pt x="11162" y="50200"/>
                  <a:pt x="11698" y="50981"/>
                  <a:pt x="11864" y="51414"/>
                </a:cubicBezTo>
                <a:cubicBezTo>
                  <a:pt x="12364" y="51952"/>
                  <a:pt x="12567" y="52129"/>
                  <a:pt x="12626" y="52129"/>
                </a:cubicBezTo>
                <a:cubicBezTo>
                  <a:pt x="12742" y="52129"/>
                  <a:pt x="12323" y="51468"/>
                  <a:pt x="12473" y="51468"/>
                </a:cubicBezTo>
                <a:cubicBezTo>
                  <a:pt x="12509" y="51468"/>
                  <a:pt x="12575" y="51505"/>
                  <a:pt x="12688" y="51594"/>
                </a:cubicBezTo>
                <a:cubicBezTo>
                  <a:pt x="12969" y="52470"/>
                  <a:pt x="13598" y="52404"/>
                  <a:pt x="14406" y="53134"/>
                </a:cubicBezTo>
                <a:lnTo>
                  <a:pt x="14183" y="53344"/>
                </a:lnTo>
                <a:cubicBezTo>
                  <a:pt x="15050" y="54464"/>
                  <a:pt x="15296" y="54492"/>
                  <a:pt x="15513" y="54499"/>
                </a:cubicBezTo>
                <a:cubicBezTo>
                  <a:pt x="15729" y="54515"/>
                  <a:pt x="15917" y="54499"/>
                  <a:pt x="16683" y="55519"/>
                </a:cubicBezTo>
                <a:lnTo>
                  <a:pt x="15650" y="55005"/>
                </a:lnTo>
                <a:lnTo>
                  <a:pt x="16617" y="55916"/>
                </a:lnTo>
                <a:lnTo>
                  <a:pt x="16177" y="55945"/>
                </a:lnTo>
                <a:cubicBezTo>
                  <a:pt x="16400" y="56118"/>
                  <a:pt x="16589" y="56269"/>
                  <a:pt x="16754" y="56415"/>
                </a:cubicBezTo>
                <a:cubicBezTo>
                  <a:pt x="16841" y="56486"/>
                  <a:pt x="16921" y="56552"/>
                  <a:pt x="16993" y="56623"/>
                </a:cubicBezTo>
                <a:cubicBezTo>
                  <a:pt x="17007" y="56639"/>
                  <a:pt x="17030" y="56653"/>
                  <a:pt x="17044" y="56666"/>
                </a:cubicBezTo>
                <a:lnTo>
                  <a:pt x="17073" y="56696"/>
                </a:lnTo>
                <a:cubicBezTo>
                  <a:pt x="17080" y="56703"/>
                  <a:pt x="17080" y="56703"/>
                  <a:pt x="17087" y="56703"/>
                </a:cubicBezTo>
                <a:cubicBezTo>
                  <a:pt x="17101" y="56718"/>
                  <a:pt x="17117" y="56732"/>
                  <a:pt x="17130" y="56739"/>
                </a:cubicBezTo>
                <a:cubicBezTo>
                  <a:pt x="17247" y="56840"/>
                  <a:pt x="17340" y="56956"/>
                  <a:pt x="17420" y="57086"/>
                </a:cubicBezTo>
                <a:cubicBezTo>
                  <a:pt x="17384" y="57180"/>
                  <a:pt x="17333" y="57289"/>
                  <a:pt x="17283" y="57403"/>
                </a:cubicBezTo>
                <a:cubicBezTo>
                  <a:pt x="17330" y="57384"/>
                  <a:pt x="17380" y="57372"/>
                  <a:pt x="17429" y="57372"/>
                </a:cubicBezTo>
                <a:cubicBezTo>
                  <a:pt x="17507" y="57372"/>
                  <a:pt x="17583" y="57403"/>
                  <a:pt x="17637" y="57483"/>
                </a:cubicBezTo>
                <a:cubicBezTo>
                  <a:pt x="17658" y="57520"/>
                  <a:pt x="17673" y="57563"/>
                  <a:pt x="17687" y="57613"/>
                </a:cubicBezTo>
                <a:cubicBezTo>
                  <a:pt x="17687" y="57620"/>
                  <a:pt x="17694" y="57636"/>
                  <a:pt x="17694" y="57650"/>
                </a:cubicBezTo>
                <a:cubicBezTo>
                  <a:pt x="17694" y="57657"/>
                  <a:pt x="17701" y="57663"/>
                  <a:pt x="17701" y="57672"/>
                </a:cubicBezTo>
                <a:lnTo>
                  <a:pt x="17701" y="57686"/>
                </a:lnTo>
                <a:lnTo>
                  <a:pt x="17701" y="57700"/>
                </a:lnTo>
                <a:cubicBezTo>
                  <a:pt x="17701" y="57750"/>
                  <a:pt x="17701" y="57802"/>
                  <a:pt x="17694" y="57859"/>
                </a:cubicBezTo>
                <a:cubicBezTo>
                  <a:pt x="17680" y="58083"/>
                  <a:pt x="17644" y="58343"/>
                  <a:pt x="17578" y="58647"/>
                </a:cubicBezTo>
                <a:cubicBezTo>
                  <a:pt x="17471" y="58878"/>
                  <a:pt x="17411" y="58930"/>
                  <a:pt x="17371" y="58930"/>
                </a:cubicBezTo>
                <a:cubicBezTo>
                  <a:pt x="17338" y="58930"/>
                  <a:pt x="17319" y="58896"/>
                  <a:pt x="17299" y="58896"/>
                </a:cubicBezTo>
                <a:cubicBezTo>
                  <a:pt x="17257" y="58896"/>
                  <a:pt x="17211" y="59033"/>
                  <a:pt x="17044" y="59854"/>
                </a:cubicBezTo>
                <a:cubicBezTo>
                  <a:pt x="16950" y="59427"/>
                  <a:pt x="16813" y="58943"/>
                  <a:pt x="17260" y="58257"/>
                </a:cubicBezTo>
                <a:cubicBezTo>
                  <a:pt x="17181" y="58156"/>
                  <a:pt x="17160" y="57823"/>
                  <a:pt x="17080" y="57722"/>
                </a:cubicBezTo>
                <a:cubicBezTo>
                  <a:pt x="16667" y="58574"/>
                  <a:pt x="16517" y="59961"/>
                  <a:pt x="16380" y="60590"/>
                </a:cubicBezTo>
                <a:cubicBezTo>
                  <a:pt x="16444" y="60351"/>
                  <a:pt x="16530" y="60070"/>
                  <a:pt x="16603" y="59933"/>
                </a:cubicBezTo>
                <a:lnTo>
                  <a:pt x="16603" y="59933"/>
                </a:lnTo>
                <a:cubicBezTo>
                  <a:pt x="16553" y="60800"/>
                  <a:pt x="16510" y="61667"/>
                  <a:pt x="16466" y="62527"/>
                </a:cubicBezTo>
                <a:cubicBezTo>
                  <a:pt x="16405" y="62645"/>
                  <a:pt x="16360" y="62693"/>
                  <a:pt x="16326" y="62693"/>
                </a:cubicBezTo>
                <a:cubicBezTo>
                  <a:pt x="16254" y="62693"/>
                  <a:pt x="16238" y="62466"/>
                  <a:pt x="16227" y="62238"/>
                </a:cubicBezTo>
                <a:cubicBezTo>
                  <a:pt x="16147" y="62751"/>
                  <a:pt x="16206" y="63134"/>
                  <a:pt x="16076" y="63892"/>
                </a:cubicBezTo>
                <a:cubicBezTo>
                  <a:pt x="15876" y="63649"/>
                  <a:pt x="15620" y="63639"/>
                  <a:pt x="15718" y="62592"/>
                </a:cubicBezTo>
                <a:lnTo>
                  <a:pt x="15718" y="62592"/>
                </a:lnTo>
                <a:cubicBezTo>
                  <a:pt x="15640" y="63401"/>
                  <a:pt x="15561" y="64203"/>
                  <a:pt x="15483" y="65005"/>
                </a:cubicBezTo>
                <a:cubicBezTo>
                  <a:pt x="15365" y="65124"/>
                  <a:pt x="15048" y="65915"/>
                  <a:pt x="14944" y="65915"/>
                </a:cubicBezTo>
                <a:cubicBezTo>
                  <a:pt x="14928" y="65915"/>
                  <a:pt x="14917" y="65895"/>
                  <a:pt x="14913" y="65850"/>
                </a:cubicBezTo>
                <a:cubicBezTo>
                  <a:pt x="14710" y="66500"/>
                  <a:pt x="14666" y="67346"/>
                  <a:pt x="14609" y="68241"/>
                </a:cubicBezTo>
                <a:cubicBezTo>
                  <a:pt x="14552" y="69137"/>
                  <a:pt x="14486" y="70084"/>
                  <a:pt x="14226" y="70958"/>
                </a:cubicBezTo>
                <a:cubicBezTo>
                  <a:pt x="14262" y="71059"/>
                  <a:pt x="14269" y="71255"/>
                  <a:pt x="14240" y="71638"/>
                </a:cubicBezTo>
                <a:cubicBezTo>
                  <a:pt x="14066" y="72468"/>
                  <a:pt x="13843" y="73242"/>
                  <a:pt x="13662" y="74065"/>
                </a:cubicBezTo>
                <a:cubicBezTo>
                  <a:pt x="13489" y="74889"/>
                  <a:pt x="13366" y="75770"/>
                  <a:pt x="13395" y="76796"/>
                </a:cubicBezTo>
                <a:cubicBezTo>
                  <a:pt x="13192" y="77157"/>
                  <a:pt x="12998" y="77518"/>
                  <a:pt x="12802" y="77880"/>
                </a:cubicBezTo>
                <a:cubicBezTo>
                  <a:pt x="12779" y="78247"/>
                  <a:pt x="12806" y="78367"/>
                  <a:pt x="12859" y="78367"/>
                </a:cubicBezTo>
                <a:cubicBezTo>
                  <a:pt x="12922" y="78367"/>
                  <a:pt x="13023" y="78197"/>
                  <a:pt x="13121" y="78068"/>
                </a:cubicBezTo>
                <a:cubicBezTo>
                  <a:pt x="13180" y="77989"/>
                  <a:pt x="13242" y="77924"/>
                  <a:pt x="13291" y="77924"/>
                </a:cubicBezTo>
                <a:cubicBezTo>
                  <a:pt x="13315" y="77924"/>
                  <a:pt x="13336" y="77939"/>
                  <a:pt x="13352" y="77974"/>
                </a:cubicBezTo>
                <a:cubicBezTo>
                  <a:pt x="13409" y="78081"/>
                  <a:pt x="13432" y="78394"/>
                  <a:pt x="13395" y="79051"/>
                </a:cubicBezTo>
                <a:cubicBezTo>
                  <a:pt x="13381" y="79521"/>
                  <a:pt x="13345" y="79802"/>
                  <a:pt x="13302" y="79961"/>
                </a:cubicBezTo>
                <a:cubicBezTo>
                  <a:pt x="13251" y="80119"/>
                  <a:pt x="13192" y="80162"/>
                  <a:pt x="13128" y="80171"/>
                </a:cubicBezTo>
                <a:cubicBezTo>
                  <a:pt x="13125" y="80171"/>
                  <a:pt x="13122" y="80171"/>
                  <a:pt x="13119" y="80171"/>
                </a:cubicBezTo>
                <a:cubicBezTo>
                  <a:pt x="13061" y="80171"/>
                  <a:pt x="12999" y="80144"/>
                  <a:pt x="12940" y="80144"/>
                </a:cubicBezTo>
                <a:cubicBezTo>
                  <a:pt x="12869" y="80144"/>
                  <a:pt x="12802" y="80184"/>
                  <a:pt x="12752" y="80358"/>
                </a:cubicBezTo>
                <a:cubicBezTo>
                  <a:pt x="12825" y="80842"/>
                  <a:pt x="12939" y="81499"/>
                  <a:pt x="12998" y="82259"/>
                </a:cubicBezTo>
                <a:cubicBezTo>
                  <a:pt x="13026" y="82633"/>
                  <a:pt x="13042" y="83039"/>
                  <a:pt x="13035" y="83465"/>
                </a:cubicBezTo>
                <a:cubicBezTo>
                  <a:pt x="13026" y="83674"/>
                  <a:pt x="13012" y="83890"/>
                  <a:pt x="12998" y="84116"/>
                </a:cubicBezTo>
                <a:cubicBezTo>
                  <a:pt x="12983" y="84230"/>
                  <a:pt x="12976" y="84339"/>
                  <a:pt x="12962" y="84454"/>
                </a:cubicBezTo>
                <a:cubicBezTo>
                  <a:pt x="12948" y="84570"/>
                  <a:pt x="12932" y="84686"/>
                  <a:pt x="12918" y="84801"/>
                </a:cubicBezTo>
                <a:cubicBezTo>
                  <a:pt x="12861" y="84497"/>
                  <a:pt x="12846" y="84223"/>
                  <a:pt x="12846" y="83963"/>
                </a:cubicBezTo>
                <a:cubicBezTo>
                  <a:pt x="12846" y="83696"/>
                  <a:pt x="12861" y="83443"/>
                  <a:pt x="12846" y="83162"/>
                </a:cubicBezTo>
                <a:cubicBezTo>
                  <a:pt x="12802" y="83393"/>
                  <a:pt x="12759" y="83616"/>
                  <a:pt x="12716" y="83847"/>
                </a:cubicBezTo>
                <a:cubicBezTo>
                  <a:pt x="12679" y="84086"/>
                  <a:pt x="12644" y="84317"/>
                  <a:pt x="12608" y="84563"/>
                </a:cubicBezTo>
                <a:cubicBezTo>
                  <a:pt x="12492" y="84130"/>
                  <a:pt x="12419" y="83732"/>
                  <a:pt x="12376" y="83407"/>
                </a:cubicBezTo>
                <a:cubicBezTo>
                  <a:pt x="12332" y="83075"/>
                  <a:pt x="12312" y="82807"/>
                  <a:pt x="12289" y="82633"/>
                </a:cubicBezTo>
                <a:cubicBezTo>
                  <a:pt x="12272" y="82489"/>
                  <a:pt x="12249" y="82405"/>
                  <a:pt x="12217" y="82405"/>
                </a:cubicBezTo>
                <a:cubicBezTo>
                  <a:pt x="12210" y="82405"/>
                  <a:pt x="12203" y="82409"/>
                  <a:pt x="12195" y="82416"/>
                </a:cubicBezTo>
                <a:cubicBezTo>
                  <a:pt x="12152" y="82460"/>
                  <a:pt x="12088" y="82619"/>
                  <a:pt x="11994" y="82945"/>
                </a:cubicBezTo>
                <a:cubicBezTo>
                  <a:pt x="12159" y="82989"/>
                  <a:pt x="12261" y="83226"/>
                  <a:pt x="12325" y="83580"/>
                </a:cubicBezTo>
                <a:cubicBezTo>
                  <a:pt x="12391" y="83934"/>
                  <a:pt x="12419" y="84410"/>
                  <a:pt x="12471" y="84953"/>
                </a:cubicBezTo>
                <a:cubicBezTo>
                  <a:pt x="12478" y="85026"/>
                  <a:pt x="12485" y="85090"/>
                  <a:pt x="12485" y="85163"/>
                </a:cubicBezTo>
                <a:cubicBezTo>
                  <a:pt x="12499" y="85234"/>
                  <a:pt x="12506" y="85314"/>
                  <a:pt x="12514" y="85387"/>
                </a:cubicBezTo>
                <a:cubicBezTo>
                  <a:pt x="12514" y="85444"/>
                  <a:pt x="12521" y="85503"/>
                  <a:pt x="12528" y="85553"/>
                </a:cubicBezTo>
                <a:cubicBezTo>
                  <a:pt x="12535" y="85610"/>
                  <a:pt x="12542" y="85661"/>
                  <a:pt x="12549" y="85720"/>
                </a:cubicBezTo>
                <a:lnTo>
                  <a:pt x="12565" y="85798"/>
                </a:lnTo>
                <a:lnTo>
                  <a:pt x="12572" y="85884"/>
                </a:lnTo>
                <a:lnTo>
                  <a:pt x="12601" y="86044"/>
                </a:lnTo>
                <a:cubicBezTo>
                  <a:pt x="12672" y="86484"/>
                  <a:pt x="12775" y="86911"/>
                  <a:pt x="12918" y="87294"/>
                </a:cubicBezTo>
                <a:cubicBezTo>
                  <a:pt x="13069" y="87677"/>
                  <a:pt x="13258" y="88017"/>
                  <a:pt x="13475" y="88284"/>
                </a:cubicBezTo>
                <a:cubicBezTo>
                  <a:pt x="13503" y="88321"/>
                  <a:pt x="13525" y="88348"/>
                  <a:pt x="13555" y="88385"/>
                </a:cubicBezTo>
                <a:cubicBezTo>
                  <a:pt x="13583" y="88414"/>
                  <a:pt x="13612" y="88442"/>
                  <a:pt x="13642" y="88478"/>
                </a:cubicBezTo>
                <a:cubicBezTo>
                  <a:pt x="13655" y="88494"/>
                  <a:pt x="13669" y="88508"/>
                  <a:pt x="13685" y="88522"/>
                </a:cubicBezTo>
                <a:cubicBezTo>
                  <a:pt x="13699" y="88537"/>
                  <a:pt x="13713" y="88551"/>
                  <a:pt x="13728" y="88558"/>
                </a:cubicBezTo>
                <a:cubicBezTo>
                  <a:pt x="13756" y="88588"/>
                  <a:pt x="13785" y="88615"/>
                  <a:pt x="13815" y="88645"/>
                </a:cubicBezTo>
                <a:cubicBezTo>
                  <a:pt x="13936" y="88746"/>
                  <a:pt x="14059" y="88825"/>
                  <a:pt x="14183" y="88898"/>
                </a:cubicBezTo>
                <a:cubicBezTo>
                  <a:pt x="14248" y="88928"/>
                  <a:pt x="14313" y="88962"/>
                  <a:pt x="14379" y="88985"/>
                </a:cubicBezTo>
                <a:cubicBezTo>
                  <a:pt x="14406" y="88999"/>
                  <a:pt x="14443" y="89014"/>
                  <a:pt x="14472" y="89028"/>
                </a:cubicBezTo>
                <a:cubicBezTo>
                  <a:pt x="14500" y="89035"/>
                  <a:pt x="14536" y="89042"/>
                  <a:pt x="14566" y="89049"/>
                </a:cubicBezTo>
                <a:cubicBezTo>
                  <a:pt x="14623" y="89071"/>
                  <a:pt x="14682" y="89078"/>
                  <a:pt x="14732" y="89092"/>
                </a:cubicBezTo>
                <a:cubicBezTo>
                  <a:pt x="14760" y="89092"/>
                  <a:pt x="14789" y="89101"/>
                  <a:pt x="14812" y="89101"/>
                </a:cubicBezTo>
                <a:cubicBezTo>
                  <a:pt x="14840" y="89101"/>
                  <a:pt x="14862" y="89108"/>
                  <a:pt x="14890" y="89108"/>
                </a:cubicBezTo>
                <a:cubicBezTo>
                  <a:pt x="14933" y="89108"/>
                  <a:pt x="14977" y="89108"/>
                  <a:pt x="15020" y="89101"/>
                </a:cubicBezTo>
                <a:cubicBezTo>
                  <a:pt x="15063" y="89092"/>
                  <a:pt x="15100" y="89085"/>
                  <a:pt x="15129" y="89078"/>
                </a:cubicBezTo>
                <a:cubicBezTo>
                  <a:pt x="15166" y="89065"/>
                  <a:pt x="15194" y="89049"/>
                  <a:pt x="15216" y="89035"/>
                </a:cubicBezTo>
                <a:cubicBezTo>
                  <a:pt x="15237" y="89021"/>
                  <a:pt x="15259" y="89006"/>
                  <a:pt x="15273" y="88985"/>
                </a:cubicBezTo>
                <a:cubicBezTo>
                  <a:pt x="15469" y="89065"/>
                  <a:pt x="15679" y="89115"/>
                  <a:pt x="15887" y="89158"/>
                </a:cubicBezTo>
                <a:cubicBezTo>
                  <a:pt x="15939" y="89165"/>
                  <a:pt x="15996" y="89179"/>
                  <a:pt x="16047" y="89188"/>
                </a:cubicBezTo>
                <a:lnTo>
                  <a:pt x="16213" y="89208"/>
                </a:lnTo>
                <a:cubicBezTo>
                  <a:pt x="16270" y="89215"/>
                  <a:pt x="16329" y="89215"/>
                  <a:pt x="16380" y="89222"/>
                </a:cubicBezTo>
                <a:cubicBezTo>
                  <a:pt x="16437" y="89222"/>
                  <a:pt x="16494" y="89231"/>
                  <a:pt x="16553" y="89231"/>
                </a:cubicBezTo>
                <a:cubicBezTo>
                  <a:pt x="16503" y="89238"/>
                  <a:pt x="16459" y="89238"/>
                  <a:pt x="16416" y="89238"/>
                </a:cubicBezTo>
                <a:cubicBezTo>
                  <a:pt x="16380" y="89245"/>
                  <a:pt x="16343" y="89245"/>
                  <a:pt x="16307" y="89252"/>
                </a:cubicBezTo>
                <a:cubicBezTo>
                  <a:pt x="16234" y="89259"/>
                  <a:pt x="16177" y="89266"/>
                  <a:pt x="16119" y="89274"/>
                </a:cubicBezTo>
                <a:cubicBezTo>
                  <a:pt x="16052" y="89278"/>
                  <a:pt x="15985" y="89282"/>
                  <a:pt x="15905" y="89282"/>
                </a:cubicBezTo>
                <a:cubicBezTo>
                  <a:pt x="15845" y="89282"/>
                  <a:pt x="15779" y="89280"/>
                  <a:pt x="15700" y="89274"/>
                </a:cubicBezTo>
                <a:lnTo>
                  <a:pt x="15700" y="89274"/>
                </a:lnTo>
                <a:cubicBezTo>
                  <a:pt x="15859" y="89309"/>
                  <a:pt x="16010" y="89339"/>
                  <a:pt x="16147" y="89345"/>
                </a:cubicBezTo>
                <a:cubicBezTo>
                  <a:pt x="16220" y="89361"/>
                  <a:pt x="16293" y="89361"/>
                  <a:pt x="16357" y="89361"/>
                </a:cubicBezTo>
                <a:lnTo>
                  <a:pt x="16553" y="89361"/>
                </a:lnTo>
                <a:cubicBezTo>
                  <a:pt x="16617" y="89352"/>
                  <a:pt x="16683" y="89352"/>
                  <a:pt x="16740" y="89345"/>
                </a:cubicBezTo>
                <a:cubicBezTo>
                  <a:pt x="16797" y="89339"/>
                  <a:pt x="16856" y="89332"/>
                  <a:pt x="16907" y="89318"/>
                </a:cubicBezTo>
                <a:cubicBezTo>
                  <a:pt x="16964" y="89309"/>
                  <a:pt x="17014" y="89302"/>
                  <a:pt x="17066" y="89288"/>
                </a:cubicBezTo>
                <a:cubicBezTo>
                  <a:pt x="17117" y="89281"/>
                  <a:pt x="17167" y="89266"/>
                  <a:pt x="17217" y="89252"/>
                </a:cubicBezTo>
                <a:cubicBezTo>
                  <a:pt x="17260" y="89238"/>
                  <a:pt x="17311" y="89222"/>
                  <a:pt x="17354" y="89208"/>
                </a:cubicBezTo>
                <a:cubicBezTo>
                  <a:pt x="17397" y="89195"/>
                  <a:pt x="17441" y="89172"/>
                  <a:pt x="17477" y="89158"/>
                </a:cubicBezTo>
                <a:cubicBezTo>
                  <a:pt x="17564" y="89122"/>
                  <a:pt x="17637" y="89092"/>
                  <a:pt x="17708" y="89049"/>
                </a:cubicBezTo>
                <a:cubicBezTo>
                  <a:pt x="17788" y="89014"/>
                  <a:pt x="17853" y="88971"/>
                  <a:pt x="17918" y="88935"/>
                </a:cubicBezTo>
                <a:cubicBezTo>
                  <a:pt x="17954" y="88912"/>
                  <a:pt x="17990" y="88891"/>
                  <a:pt x="18020" y="88869"/>
                </a:cubicBezTo>
                <a:lnTo>
                  <a:pt x="18041" y="88855"/>
                </a:lnTo>
                <a:cubicBezTo>
                  <a:pt x="18048" y="88848"/>
                  <a:pt x="18055" y="88848"/>
                  <a:pt x="18055" y="88841"/>
                </a:cubicBezTo>
                <a:cubicBezTo>
                  <a:pt x="18070" y="88832"/>
                  <a:pt x="18077" y="88825"/>
                  <a:pt x="18091" y="88811"/>
                </a:cubicBezTo>
                <a:cubicBezTo>
                  <a:pt x="18264" y="88667"/>
                  <a:pt x="18445" y="88501"/>
                  <a:pt x="18714" y="88328"/>
                </a:cubicBezTo>
                <a:cubicBezTo>
                  <a:pt x="18981" y="88161"/>
                  <a:pt x="19334" y="87988"/>
                  <a:pt x="19861" y="87807"/>
                </a:cubicBezTo>
                <a:cubicBezTo>
                  <a:pt x="20231" y="87691"/>
                  <a:pt x="20548" y="87605"/>
                  <a:pt x="20722" y="87591"/>
                </a:cubicBezTo>
                <a:cubicBezTo>
                  <a:pt x="20748" y="87587"/>
                  <a:pt x="20770" y="87586"/>
                  <a:pt x="20790" y="87586"/>
                </a:cubicBezTo>
                <a:cubicBezTo>
                  <a:pt x="20898" y="87586"/>
                  <a:pt x="20891" y="87641"/>
                  <a:pt x="20699" y="87771"/>
                </a:cubicBezTo>
                <a:cubicBezTo>
                  <a:pt x="21198" y="87474"/>
                  <a:pt x="21682" y="87178"/>
                  <a:pt x="22166" y="86868"/>
                </a:cubicBezTo>
                <a:cubicBezTo>
                  <a:pt x="22302" y="86806"/>
                  <a:pt x="22393" y="86780"/>
                  <a:pt x="22440" y="86780"/>
                </a:cubicBezTo>
                <a:cubicBezTo>
                  <a:pt x="22471" y="86780"/>
                  <a:pt x="22482" y="86791"/>
                  <a:pt x="22476" y="86810"/>
                </a:cubicBezTo>
                <a:cubicBezTo>
                  <a:pt x="22476" y="86838"/>
                  <a:pt x="22426" y="86881"/>
                  <a:pt x="22339" y="86940"/>
                </a:cubicBezTo>
                <a:cubicBezTo>
                  <a:pt x="23033" y="86578"/>
                  <a:pt x="23720" y="86210"/>
                  <a:pt x="24392" y="85834"/>
                </a:cubicBezTo>
                <a:lnTo>
                  <a:pt x="24392" y="85834"/>
                </a:lnTo>
                <a:lnTo>
                  <a:pt x="24384" y="85864"/>
                </a:lnTo>
                <a:cubicBezTo>
                  <a:pt x="24644" y="85574"/>
                  <a:pt x="25273" y="84997"/>
                  <a:pt x="25584" y="84730"/>
                </a:cubicBezTo>
                <a:cubicBezTo>
                  <a:pt x="25703" y="84691"/>
                  <a:pt x="25768" y="84676"/>
                  <a:pt x="25798" y="84676"/>
                </a:cubicBezTo>
                <a:cubicBezTo>
                  <a:pt x="25923" y="84676"/>
                  <a:pt x="25383" y="84963"/>
                  <a:pt x="25540" y="84974"/>
                </a:cubicBezTo>
                <a:cubicBezTo>
                  <a:pt x="25924" y="84693"/>
                  <a:pt x="26300" y="84404"/>
                  <a:pt x="26674" y="84107"/>
                </a:cubicBezTo>
                <a:cubicBezTo>
                  <a:pt x="26706" y="84102"/>
                  <a:pt x="26734" y="84100"/>
                  <a:pt x="26758" y="84100"/>
                </a:cubicBezTo>
                <a:cubicBezTo>
                  <a:pt x="27185" y="84100"/>
                  <a:pt x="26325" y="84810"/>
                  <a:pt x="25497" y="85227"/>
                </a:cubicBezTo>
                <a:cubicBezTo>
                  <a:pt x="25599" y="85236"/>
                  <a:pt x="25693" y="85240"/>
                  <a:pt x="25778" y="85240"/>
                </a:cubicBezTo>
                <a:cubicBezTo>
                  <a:pt x="26347" y="85240"/>
                  <a:pt x="26565" y="85055"/>
                  <a:pt x="26891" y="84773"/>
                </a:cubicBezTo>
                <a:cubicBezTo>
                  <a:pt x="27267" y="84454"/>
                  <a:pt x="27781" y="84000"/>
                  <a:pt x="29138" y="83500"/>
                </a:cubicBezTo>
                <a:lnTo>
                  <a:pt x="29138" y="83500"/>
                </a:lnTo>
                <a:cubicBezTo>
                  <a:pt x="28771" y="83753"/>
                  <a:pt x="28408" y="84006"/>
                  <a:pt x="28041" y="84260"/>
                </a:cubicBezTo>
                <a:cubicBezTo>
                  <a:pt x="28532" y="84260"/>
                  <a:pt x="28988" y="84086"/>
                  <a:pt x="29492" y="83856"/>
                </a:cubicBezTo>
                <a:cubicBezTo>
                  <a:pt x="29999" y="83623"/>
                  <a:pt x="30569" y="83327"/>
                  <a:pt x="31292" y="83067"/>
                </a:cubicBezTo>
                <a:lnTo>
                  <a:pt x="31292" y="83067"/>
                </a:lnTo>
                <a:cubicBezTo>
                  <a:pt x="31096" y="83089"/>
                  <a:pt x="30352" y="83313"/>
                  <a:pt x="29803" y="83407"/>
                </a:cubicBezTo>
                <a:cubicBezTo>
                  <a:pt x="29658" y="83429"/>
                  <a:pt x="29528" y="83444"/>
                  <a:pt x="29426" y="83444"/>
                </a:cubicBezTo>
                <a:cubicBezTo>
                  <a:pt x="29138" y="83444"/>
                  <a:pt x="29067" y="83331"/>
                  <a:pt x="29515" y="82980"/>
                </a:cubicBezTo>
                <a:cubicBezTo>
                  <a:pt x="29919" y="82815"/>
                  <a:pt x="30425" y="82555"/>
                  <a:pt x="31039" y="81983"/>
                </a:cubicBezTo>
                <a:cubicBezTo>
                  <a:pt x="31071" y="82031"/>
                  <a:pt x="31120" y="82053"/>
                  <a:pt x="31184" y="82053"/>
                </a:cubicBezTo>
                <a:cubicBezTo>
                  <a:pt x="31459" y="82053"/>
                  <a:pt x="32016" y="81657"/>
                  <a:pt x="32700" y="81218"/>
                </a:cubicBezTo>
                <a:lnTo>
                  <a:pt x="32860" y="81601"/>
                </a:lnTo>
                <a:cubicBezTo>
                  <a:pt x="33720" y="80929"/>
                  <a:pt x="33539" y="80799"/>
                  <a:pt x="33987" y="80308"/>
                </a:cubicBezTo>
                <a:cubicBezTo>
                  <a:pt x="34634" y="79933"/>
                  <a:pt x="35025" y="79839"/>
                  <a:pt x="35320" y="79839"/>
                </a:cubicBezTo>
                <a:cubicBezTo>
                  <a:pt x="35502" y="79839"/>
                  <a:pt x="35647" y="79875"/>
                  <a:pt x="35794" y="79902"/>
                </a:cubicBezTo>
                <a:cubicBezTo>
                  <a:pt x="36368" y="79566"/>
                  <a:pt x="36385" y="79494"/>
                  <a:pt x="36235" y="79494"/>
                </a:cubicBezTo>
                <a:cubicBezTo>
                  <a:pt x="36165" y="79494"/>
                  <a:pt x="36061" y="79509"/>
                  <a:pt x="35958" y="79521"/>
                </a:cubicBezTo>
                <a:cubicBezTo>
                  <a:pt x="35904" y="79525"/>
                  <a:pt x="35850" y="79529"/>
                  <a:pt x="35803" y="79529"/>
                </a:cubicBezTo>
                <a:cubicBezTo>
                  <a:pt x="35576" y="79529"/>
                  <a:pt x="35507" y="79437"/>
                  <a:pt x="36291" y="78898"/>
                </a:cubicBezTo>
                <a:cubicBezTo>
                  <a:pt x="37014" y="78530"/>
                  <a:pt x="37592" y="78161"/>
                  <a:pt x="38169" y="77721"/>
                </a:cubicBezTo>
                <a:cubicBezTo>
                  <a:pt x="38748" y="77287"/>
                  <a:pt x="39333" y="76781"/>
                  <a:pt x="40070" y="76153"/>
                </a:cubicBezTo>
                <a:cubicBezTo>
                  <a:pt x="40315" y="76031"/>
                  <a:pt x="40441" y="75986"/>
                  <a:pt x="40496" y="75986"/>
                </a:cubicBezTo>
                <a:cubicBezTo>
                  <a:pt x="40652" y="75986"/>
                  <a:pt x="40233" y="76353"/>
                  <a:pt x="40380" y="76353"/>
                </a:cubicBezTo>
                <a:cubicBezTo>
                  <a:pt x="40395" y="76353"/>
                  <a:pt x="40417" y="76349"/>
                  <a:pt x="40446" y="76340"/>
                </a:cubicBezTo>
                <a:lnTo>
                  <a:pt x="41103" y="75517"/>
                </a:lnTo>
                <a:cubicBezTo>
                  <a:pt x="41166" y="75479"/>
                  <a:pt x="41208" y="75464"/>
                  <a:pt x="41237" y="75464"/>
                </a:cubicBezTo>
                <a:cubicBezTo>
                  <a:pt x="41302" y="75464"/>
                  <a:pt x="41296" y="75537"/>
                  <a:pt x="41290" y="75583"/>
                </a:cubicBezTo>
                <a:cubicBezTo>
                  <a:pt x="41920" y="75012"/>
                  <a:pt x="41126" y="75206"/>
                  <a:pt x="42166" y="74383"/>
                </a:cubicBezTo>
                <a:cubicBezTo>
                  <a:pt x="42173" y="74303"/>
                  <a:pt x="42216" y="74239"/>
                  <a:pt x="42296" y="74166"/>
                </a:cubicBezTo>
                <a:cubicBezTo>
                  <a:pt x="42310" y="74159"/>
                  <a:pt x="42317" y="74145"/>
                  <a:pt x="42331" y="74137"/>
                </a:cubicBezTo>
                <a:cubicBezTo>
                  <a:pt x="42340" y="74130"/>
                  <a:pt x="42346" y="74130"/>
                  <a:pt x="42353" y="74123"/>
                </a:cubicBezTo>
                <a:cubicBezTo>
                  <a:pt x="42367" y="74109"/>
                  <a:pt x="42390" y="74093"/>
                  <a:pt x="42404" y="74086"/>
                </a:cubicBezTo>
                <a:lnTo>
                  <a:pt x="42534" y="74022"/>
                </a:lnTo>
                <a:cubicBezTo>
                  <a:pt x="42627" y="73979"/>
                  <a:pt x="42737" y="73942"/>
                  <a:pt x="42844" y="73906"/>
                </a:cubicBezTo>
                <a:cubicBezTo>
                  <a:pt x="42960" y="73876"/>
                  <a:pt x="43068" y="73849"/>
                  <a:pt x="43177" y="73826"/>
                </a:cubicBezTo>
                <a:cubicBezTo>
                  <a:pt x="43285" y="73928"/>
                  <a:pt x="43387" y="74029"/>
                  <a:pt x="43487" y="74116"/>
                </a:cubicBezTo>
                <a:cubicBezTo>
                  <a:pt x="43588" y="74202"/>
                  <a:pt x="43683" y="74282"/>
                  <a:pt x="43777" y="74346"/>
                </a:cubicBezTo>
                <a:cubicBezTo>
                  <a:pt x="43805" y="74362"/>
                  <a:pt x="43827" y="74376"/>
                  <a:pt x="43848" y="74390"/>
                </a:cubicBezTo>
                <a:lnTo>
                  <a:pt x="43907" y="74426"/>
                </a:lnTo>
                <a:lnTo>
                  <a:pt x="43978" y="74463"/>
                </a:lnTo>
                <a:cubicBezTo>
                  <a:pt x="44080" y="74513"/>
                  <a:pt x="44174" y="74563"/>
                  <a:pt x="44275" y="74606"/>
                </a:cubicBezTo>
                <a:cubicBezTo>
                  <a:pt x="44478" y="74693"/>
                  <a:pt x="44680" y="74759"/>
                  <a:pt x="44882" y="74802"/>
                </a:cubicBezTo>
                <a:cubicBezTo>
                  <a:pt x="45178" y="75090"/>
                  <a:pt x="44594" y="74925"/>
                  <a:pt x="44621" y="75120"/>
                </a:cubicBezTo>
                <a:cubicBezTo>
                  <a:pt x="45691" y="75510"/>
                  <a:pt x="46139" y="75683"/>
                  <a:pt x="46558" y="75820"/>
                </a:cubicBezTo>
                <a:cubicBezTo>
                  <a:pt x="46969" y="75957"/>
                  <a:pt x="47346" y="76060"/>
                  <a:pt x="48270" y="76297"/>
                </a:cubicBezTo>
                <a:lnTo>
                  <a:pt x="49527" y="77266"/>
                </a:lnTo>
                <a:cubicBezTo>
                  <a:pt x="49139" y="76907"/>
                  <a:pt x="49212" y="76781"/>
                  <a:pt x="49525" y="76781"/>
                </a:cubicBezTo>
                <a:cubicBezTo>
                  <a:pt x="49917" y="76781"/>
                  <a:pt x="50687" y="76980"/>
                  <a:pt x="51400" y="77164"/>
                </a:cubicBezTo>
                <a:cubicBezTo>
                  <a:pt x="51356" y="77114"/>
                  <a:pt x="51313" y="77070"/>
                  <a:pt x="51277" y="77027"/>
                </a:cubicBezTo>
                <a:lnTo>
                  <a:pt x="51277" y="77027"/>
                </a:lnTo>
                <a:cubicBezTo>
                  <a:pt x="51407" y="77093"/>
                  <a:pt x="51537" y="77164"/>
                  <a:pt x="51674" y="77237"/>
                </a:cubicBezTo>
                <a:cubicBezTo>
                  <a:pt x="51580" y="77207"/>
                  <a:pt x="51493" y="77187"/>
                  <a:pt x="51400" y="77164"/>
                </a:cubicBezTo>
                <a:lnTo>
                  <a:pt x="51400" y="77164"/>
                </a:lnTo>
                <a:cubicBezTo>
                  <a:pt x="51457" y="77223"/>
                  <a:pt x="51507" y="77280"/>
                  <a:pt x="51564" y="77344"/>
                </a:cubicBezTo>
                <a:cubicBezTo>
                  <a:pt x="51681" y="77344"/>
                  <a:pt x="51797" y="77353"/>
                  <a:pt x="51904" y="77353"/>
                </a:cubicBezTo>
                <a:cubicBezTo>
                  <a:pt x="52201" y="77511"/>
                  <a:pt x="52497" y="77663"/>
                  <a:pt x="52808" y="77821"/>
                </a:cubicBezTo>
                <a:cubicBezTo>
                  <a:pt x="52769" y="77896"/>
                  <a:pt x="52617" y="77923"/>
                  <a:pt x="52414" y="77923"/>
                </a:cubicBezTo>
                <a:cubicBezTo>
                  <a:pt x="52321" y="77923"/>
                  <a:pt x="52216" y="77917"/>
                  <a:pt x="52107" y="77908"/>
                </a:cubicBezTo>
                <a:cubicBezTo>
                  <a:pt x="51920" y="77721"/>
                  <a:pt x="51738" y="77533"/>
                  <a:pt x="51564" y="77344"/>
                </a:cubicBezTo>
                <a:cubicBezTo>
                  <a:pt x="51487" y="77343"/>
                  <a:pt x="51409" y="77341"/>
                  <a:pt x="51334" y="77341"/>
                </a:cubicBezTo>
                <a:cubicBezTo>
                  <a:pt x="50860" y="77341"/>
                  <a:pt x="50451" y="77389"/>
                  <a:pt x="50437" y="77613"/>
                </a:cubicBezTo>
                <a:cubicBezTo>
                  <a:pt x="50576" y="77627"/>
                  <a:pt x="50821" y="77714"/>
                  <a:pt x="51088" y="77821"/>
                </a:cubicBezTo>
                <a:cubicBezTo>
                  <a:pt x="50937" y="77821"/>
                  <a:pt x="50836" y="77837"/>
                  <a:pt x="50871" y="77901"/>
                </a:cubicBezTo>
                <a:cubicBezTo>
                  <a:pt x="50914" y="77974"/>
                  <a:pt x="51147" y="77988"/>
                  <a:pt x="51493" y="78054"/>
                </a:cubicBezTo>
                <a:lnTo>
                  <a:pt x="51695" y="78674"/>
                </a:lnTo>
                <a:lnTo>
                  <a:pt x="51877" y="78567"/>
                </a:lnTo>
                <a:cubicBezTo>
                  <a:pt x="52634" y="79065"/>
                  <a:pt x="53385" y="79564"/>
                  <a:pt x="54145" y="80055"/>
                </a:cubicBezTo>
                <a:cubicBezTo>
                  <a:pt x="55105" y="80292"/>
                  <a:pt x="56038" y="80445"/>
                  <a:pt x="57086" y="80691"/>
                </a:cubicBezTo>
                <a:cubicBezTo>
                  <a:pt x="58126" y="80936"/>
                  <a:pt x="59281" y="81268"/>
                  <a:pt x="60698" y="81846"/>
                </a:cubicBezTo>
                <a:cubicBezTo>
                  <a:pt x="60673" y="81845"/>
                  <a:pt x="60649" y="81845"/>
                  <a:pt x="60627" y="81845"/>
                </a:cubicBezTo>
                <a:cubicBezTo>
                  <a:pt x="59893" y="81845"/>
                  <a:pt x="60308" y="82275"/>
                  <a:pt x="60104" y="82598"/>
                </a:cubicBezTo>
                <a:cubicBezTo>
                  <a:pt x="59817" y="82229"/>
                  <a:pt x="59267" y="82012"/>
                  <a:pt x="58610" y="81782"/>
                </a:cubicBezTo>
                <a:cubicBezTo>
                  <a:pt x="57962" y="81559"/>
                  <a:pt x="57205" y="81327"/>
                  <a:pt x="56522" y="80933"/>
                </a:cubicBezTo>
                <a:lnTo>
                  <a:pt x="56522" y="80933"/>
                </a:lnTo>
                <a:cubicBezTo>
                  <a:pt x="57134" y="81287"/>
                  <a:pt x="57031" y="81399"/>
                  <a:pt x="56852" y="81399"/>
                </a:cubicBezTo>
                <a:cubicBezTo>
                  <a:pt x="56825" y="81399"/>
                  <a:pt x="56795" y="81396"/>
                  <a:pt x="56767" y="81392"/>
                </a:cubicBezTo>
                <a:lnTo>
                  <a:pt x="56767" y="81392"/>
                </a:lnTo>
                <a:cubicBezTo>
                  <a:pt x="57670" y="81702"/>
                  <a:pt x="58573" y="82005"/>
                  <a:pt x="59477" y="82309"/>
                </a:cubicBezTo>
                <a:cubicBezTo>
                  <a:pt x="59274" y="82569"/>
                  <a:pt x="59910" y="82786"/>
                  <a:pt x="60524" y="83226"/>
                </a:cubicBezTo>
                <a:cubicBezTo>
                  <a:pt x="60471" y="83043"/>
                  <a:pt x="60550" y="82970"/>
                  <a:pt x="60715" y="82970"/>
                </a:cubicBezTo>
                <a:cubicBezTo>
                  <a:pt x="60915" y="82970"/>
                  <a:pt x="61243" y="83076"/>
                  <a:pt x="61622" y="83226"/>
                </a:cubicBezTo>
                <a:cubicBezTo>
                  <a:pt x="62315" y="83500"/>
                  <a:pt x="63175" y="83906"/>
                  <a:pt x="63746" y="84057"/>
                </a:cubicBezTo>
                <a:cubicBezTo>
                  <a:pt x="63734" y="84150"/>
                  <a:pt x="63663" y="84222"/>
                  <a:pt x="63488" y="84222"/>
                </a:cubicBezTo>
                <a:cubicBezTo>
                  <a:pt x="63459" y="84222"/>
                  <a:pt x="63427" y="84220"/>
                  <a:pt x="63392" y="84216"/>
                </a:cubicBezTo>
                <a:cubicBezTo>
                  <a:pt x="63148" y="84180"/>
                  <a:pt x="62749" y="84043"/>
                  <a:pt x="62121" y="83726"/>
                </a:cubicBezTo>
                <a:lnTo>
                  <a:pt x="62121" y="83726"/>
                </a:lnTo>
                <a:cubicBezTo>
                  <a:pt x="62721" y="84267"/>
                  <a:pt x="63262" y="84310"/>
                  <a:pt x="63798" y="84339"/>
                </a:cubicBezTo>
                <a:cubicBezTo>
                  <a:pt x="64332" y="84367"/>
                  <a:pt x="64859" y="84383"/>
                  <a:pt x="65480" y="84880"/>
                </a:cubicBezTo>
                <a:cubicBezTo>
                  <a:pt x="65213" y="84765"/>
                  <a:pt x="65058" y="84676"/>
                  <a:pt x="64918" y="84676"/>
                </a:cubicBezTo>
                <a:cubicBezTo>
                  <a:pt x="64891" y="84676"/>
                  <a:pt x="64865" y="84679"/>
                  <a:pt x="64838" y="84686"/>
                </a:cubicBezTo>
                <a:cubicBezTo>
                  <a:pt x="65242" y="84757"/>
                  <a:pt x="65879" y="85033"/>
                  <a:pt x="66356" y="85277"/>
                </a:cubicBezTo>
                <a:cubicBezTo>
                  <a:pt x="66825" y="85520"/>
                  <a:pt x="67140" y="85741"/>
                  <a:pt x="66908" y="85741"/>
                </a:cubicBezTo>
                <a:cubicBezTo>
                  <a:pt x="66904" y="85741"/>
                  <a:pt x="66900" y="85741"/>
                  <a:pt x="66897" y="85740"/>
                </a:cubicBezTo>
                <a:lnTo>
                  <a:pt x="66579" y="85610"/>
                </a:lnTo>
                <a:lnTo>
                  <a:pt x="66579" y="85610"/>
                </a:lnTo>
                <a:cubicBezTo>
                  <a:pt x="67620" y="86094"/>
                  <a:pt x="69238" y="86767"/>
                  <a:pt x="70705" y="87185"/>
                </a:cubicBezTo>
                <a:cubicBezTo>
                  <a:pt x="71072" y="87294"/>
                  <a:pt x="71435" y="87388"/>
                  <a:pt x="71766" y="87461"/>
                </a:cubicBezTo>
                <a:cubicBezTo>
                  <a:pt x="71932" y="87488"/>
                  <a:pt x="72099" y="87525"/>
                  <a:pt x="72251" y="87547"/>
                </a:cubicBezTo>
                <a:cubicBezTo>
                  <a:pt x="72329" y="87561"/>
                  <a:pt x="72402" y="87568"/>
                  <a:pt x="72475" y="87584"/>
                </a:cubicBezTo>
                <a:cubicBezTo>
                  <a:pt x="72555" y="87591"/>
                  <a:pt x="72626" y="87598"/>
                  <a:pt x="72699" y="87611"/>
                </a:cubicBezTo>
                <a:cubicBezTo>
                  <a:pt x="72937" y="87642"/>
                  <a:pt x="73146" y="87654"/>
                  <a:pt x="73319" y="87654"/>
                </a:cubicBezTo>
                <a:cubicBezTo>
                  <a:pt x="73394" y="87654"/>
                  <a:pt x="73461" y="87652"/>
                  <a:pt x="73522" y="87648"/>
                </a:cubicBezTo>
                <a:cubicBezTo>
                  <a:pt x="73725" y="87627"/>
                  <a:pt x="73855" y="87584"/>
                  <a:pt x="73890" y="87518"/>
                </a:cubicBezTo>
                <a:lnTo>
                  <a:pt x="73890" y="87518"/>
                </a:lnTo>
                <a:cubicBezTo>
                  <a:pt x="73912" y="87561"/>
                  <a:pt x="73847" y="87714"/>
                  <a:pt x="73739" y="87865"/>
                </a:cubicBezTo>
                <a:cubicBezTo>
                  <a:pt x="73682" y="87944"/>
                  <a:pt x="73616" y="88017"/>
                  <a:pt x="73543" y="88081"/>
                </a:cubicBezTo>
                <a:cubicBezTo>
                  <a:pt x="73479" y="88139"/>
                  <a:pt x="73413" y="88191"/>
                  <a:pt x="73356" y="88204"/>
                </a:cubicBezTo>
                <a:cubicBezTo>
                  <a:pt x="73666" y="88168"/>
                  <a:pt x="73949" y="88118"/>
                  <a:pt x="74202" y="88038"/>
                </a:cubicBezTo>
                <a:cubicBezTo>
                  <a:pt x="74462" y="87965"/>
                  <a:pt x="74693" y="87878"/>
                  <a:pt x="74903" y="87764"/>
                </a:cubicBezTo>
                <a:cubicBezTo>
                  <a:pt x="75010" y="87714"/>
                  <a:pt x="75104" y="87655"/>
                  <a:pt x="75199" y="87591"/>
                </a:cubicBezTo>
                <a:cubicBezTo>
                  <a:pt x="75293" y="87525"/>
                  <a:pt x="75379" y="87454"/>
                  <a:pt x="75466" y="87374"/>
                </a:cubicBezTo>
                <a:cubicBezTo>
                  <a:pt x="75546" y="87294"/>
                  <a:pt x="75617" y="87201"/>
                  <a:pt x="75676" y="87091"/>
                </a:cubicBezTo>
                <a:cubicBezTo>
                  <a:pt x="75726" y="86984"/>
                  <a:pt x="75754" y="86854"/>
                  <a:pt x="75777" y="86731"/>
                </a:cubicBezTo>
                <a:lnTo>
                  <a:pt x="75777" y="86665"/>
                </a:lnTo>
                <a:lnTo>
                  <a:pt x="75783" y="86601"/>
                </a:lnTo>
                <a:lnTo>
                  <a:pt x="75783" y="86543"/>
                </a:lnTo>
                <a:lnTo>
                  <a:pt x="75783" y="86477"/>
                </a:lnTo>
                <a:cubicBezTo>
                  <a:pt x="75783" y="86427"/>
                  <a:pt x="75783" y="86370"/>
                  <a:pt x="75777" y="86318"/>
                </a:cubicBezTo>
                <a:cubicBezTo>
                  <a:pt x="75863" y="85994"/>
                  <a:pt x="75907" y="85567"/>
                  <a:pt x="75920" y="85047"/>
                </a:cubicBezTo>
                <a:cubicBezTo>
                  <a:pt x="76066" y="85040"/>
                  <a:pt x="76210" y="85010"/>
                  <a:pt x="76347" y="85010"/>
                </a:cubicBezTo>
                <a:cubicBezTo>
                  <a:pt x="76441" y="85010"/>
                  <a:pt x="76527" y="85026"/>
                  <a:pt x="76614" y="85061"/>
                </a:cubicBezTo>
                <a:cubicBezTo>
                  <a:pt x="76701" y="85104"/>
                  <a:pt x="76781" y="85170"/>
                  <a:pt x="76846" y="85286"/>
                </a:cubicBezTo>
                <a:cubicBezTo>
                  <a:pt x="76881" y="85343"/>
                  <a:pt x="76911" y="85416"/>
                  <a:pt x="76940" y="85503"/>
                </a:cubicBezTo>
                <a:cubicBezTo>
                  <a:pt x="76968" y="85581"/>
                  <a:pt x="76990" y="85676"/>
                  <a:pt x="77004" y="85791"/>
                </a:cubicBezTo>
                <a:cubicBezTo>
                  <a:pt x="77034" y="86014"/>
                  <a:pt x="77041" y="86304"/>
                  <a:pt x="76983" y="86637"/>
                </a:cubicBezTo>
                <a:cubicBezTo>
                  <a:pt x="77020" y="86550"/>
                  <a:pt x="77041" y="86457"/>
                  <a:pt x="77077" y="86361"/>
                </a:cubicBezTo>
                <a:cubicBezTo>
                  <a:pt x="77091" y="86311"/>
                  <a:pt x="77106" y="86261"/>
                  <a:pt x="77120" y="86210"/>
                </a:cubicBezTo>
                <a:cubicBezTo>
                  <a:pt x="77127" y="86160"/>
                  <a:pt x="77141" y="86101"/>
                  <a:pt x="77157" y="86051"/>
                </a:cubicBezTo>
                <a:cubicBezTo>
                  <a:pt x="77164" y="85994"/>
                  <a:pt x="77178" y="85936"/>
                  <a:pt x="77193" y="85877"/>
                </a:cubicBezTo>
                <a:cubicBezTo>
                  <a:pt x="77200" y="85813"/>
                  <a:pt x="77207" y="85754"/>
                  <a:pt x="77214" y="85690"/>
                </a:cubicBezTo>
                <a:cubicBezTo>
                  <a:pt x="77221" y="85661"/>
                  <a:pt x="77228" y="85624"/>
                  <a:pt x="77228" y="85597"/>
                </a:cubicBezTo>
                <a:cubicBezTo>
                  <a:pt x="77237" y="85560"/>
                  <a:pt x="77237" y="85524"/>
                  <a:pt x="77237" y="85494"/>
                </a:cubicBezTo>
                <a:cubicBezTo>
                  <a:pt x="77243" y="85423"/>
                  <a:pt x="77250" y="85357"/>
                  <a:pt x="77257" y="85286"/>
                </a:cubicBezTo>
                <a:cubicBezTo>
                  <a:pt x="77257" y="85213"/>
                  <a:pt x="77264" y="85134"/>
                  <a:pt x="77264" y="85061"/>
                </a:cubicBezTo>
                <a:cubicBezTo>
                  <a:pt x="77271" y="84983"/>
                  <a:pt x="77264" y="84903"/>
                  <a:pt x="77264" y="84823"/>
                </a:cubicBezTo>
                <a:lnTo>
                  <a:pt x="77264" y="84700"/>
                </a:lnTo>
                <a:lnTo>
                  <a:pt x="77264" y="84577"/>
                </a:lnTo>
                <a:cubicBezTo>
                  <a:pt x="77257" y="84534"/>
                  <a:pt x="77257" y="84490"/>
                  <a:pt x="77257" y="84447"/>
                </a:cubicBezTo>
                <a:cubicBezTo>
                  <a:pt x="77257" y="84404"/>
                  <a:pt x="77250" y="84353"/>
                  <a:pt x="77250" y="84324"/>
                </a:cubicBezTo>
                <a:cubicBezTo>
                  <a:pt x="77228" y="84079"/>
                  <a:pt x="77193" y="83804"/>
                  <a:pt x="77134" y="83509"/>
                </a:cubicBezTo>
                <a:cubicBezTo>
                  <a:pt x="77113" y="83703"/>
                  <a:pt x="76954" y="83956"/>
                  <a:pt x="76794" y="84086"/>
                </a:cubicBezTo>
                <a:cubicBezTo>
                  <a:pt x="76725" y="84146"/>
                  <a:pt x="76654" y="84183"/>
                  <a:pt x="76594" y="84183"/>
                </a:cubicBezTo>
                <a:cubicBezTo>
                  <a:pt x="76517" y="84183"/>
                  <a:pt x="76457" y="84123"/>
                  <a:pt x="76441" y="83977"/>
                </a:cubicBezTo>
                <a:cubicBezTo>
                  <a:pt x="76557" y="83616"/>
                  <a:pt x="76621" y="83370"/>
                  <a:pt x="76664" y="83183"/>
                </a:cubicBezTo>
                <a:cubicBezTo>
                  <a:pt x="76708" y="82996"/>
                  <a:pt x="76730" y="82859"/>
                  <a:pt x="76744" y="82713"/>
                </a:cubicBezTo>
                <a:cubicBezTo>
                  <a:pt x="76760" y="82569"/>
                  <a:pt x="76774" y="82409"/>
                  <a:pt x="76803" y="82179"/>
                </a:cubicBezTo>
                <a:cubicBezTo>
                  <a:pt x="76824" y="81962"/>
                  <a:pt x="76860" y="81679"/>
                  <a:pt x="76911" y="81268"/>
                </a:cubicBezTo>
                <a:lnTo>
                  <a:pt x="76911" y="81268"/>
                </a:lnTo>
                <a:cubicBezTo>
                  <a:pt x="76888" y="81383"/>
                  <a:pt x="76822" y="81435"/>
                  <a:pt x="76738" y="81435"/>
                </a:cubicBezTo>
                <a:cubicBezTo>
                  <a:pt x="76663" y="81435"/>
                  <a:pt x="76573" y="81394"/>
                  <a:pt x="76484" y="81319"/>
                </a:cubicBezTo>
                <a:cubicBezTo>
                  <a:pt x="76267" y="81145"/>
                  <a:pt x="76050" y="80799"/>
                  <a:pt x="76000" y="80358"/>
                </a:cubicBezTo>
                <a:lnTo>
                  <a:pt x="76000" y="80358"/>
                </a:lnTo>
                <a:cubicBezTo>
                  <a:pt x="76026" y="80384"/>
                  <a:pt x="76069" y="80392"/>
                  <a:pt x="76123" y="80392"/>
                </a:cubicBezTo>
                <a:cubicBezTo>
                  <a:pt x="76238" y="80392"/>
                  <a:pt x="76401" y="80353"/>
                  <a:pt x="76542" y="80353"/>
                </a:cubicBezTo>
                <a:cubicBezTo>
                  <a:pt x="76654" y="80353"/>
                  <a:pt x="76752" y="80378"/>
                  <a:pt x="76803" y="80466"/>
                </a:cubicBezTo>
                <a:cubicBezTo>
                  <a:pt x="76491" y="79815"/>
                  <a:pt x="76174" y="79165"/>
                  <a:pt x="75841" y="78530"/>
                </a:cubicBezTo>
                <a:lnTo>
                  <a:pt x="75841" y="78530"/>
                </a:lnTo>
                <a:cubicBezTo>
                  <a:pt x="75894" y="78613"/>
                  <a:pt x="75955" y="78648"/>
                  <a:pt x="76018" y="78648"/>
                </a:cubicBezTo>
                <a:cubicBezTo>
                  <a:pt x="76220" y="78648"/>
                  <a:pt x="76445" y="78280"/>
                  <a:pt x="76527" y="77917"/>
                </a:cubicBezTo>
                <a:lnTo>
                  <a:pt x="76527" y="77917"/>
                </a:lnTo>
                <a:cubicBezTo>
                  <a:pt x="76522" y="77930"/>
                  <a:pt x="76516" y="77936"/>
                  <a:pt x="76510" y="77936"/>
                </a:cubicBezTo>
                <a:cubicBezTo>
                  <a:pt x="76461" y="77936"/>
                  <a:pt x="76396" y="77508"/>
                  <a:pt x="76326" y="76998"/>
                </a:cubicBezTo>
                <a:cubicBezTo>
                  <a:pt x="76239" y="76427"/>
                  <a:pt x="76137" y="75756"/>
                  <a:pt x="76050" y="75473"/>
                </a:cubicBezTo>
                <a:lnTo>
                  <a:pt x="76050" y="76420"/>
                </a:lnTo>
                <a:cubicBezTo>
                  <a:pt x="75893" y="75193"/>
                  <a:pt x="75530" y="74643"/>
                  <a:pt x="75163" y="74093"/>
                </a:cubicBezTo>
                <a:cubicBezTo>
                  <a:pt x="74786" y="73545"/>
                  <a:pt x="74410" y="73009"/>
                  <a:pt x="74186" y="71811"/>
                </a:cubicBezTo>
                <a:lnTo>
                  <a:pt x="74186" y="71811"/>
                </a:lnTo>
                <a:cubicBezTo>
                  <a:pt x="74272" y="71921"/>
                  <a:pt x="74471" y="72034"/>
                  <a:pt x="74661" y="72034"/>
                </a:cubicBezTo>
                <a:cubicBezTo>
                  <a:pt x="74919" y="72034"/>
                  <a:pt x="75160" y="71824"/>
                  <a:pt x="75069" y="71111"/>
                </a:cubicBezTo>
                <a:cubicBezTo>
                  <a:pt x="74830" y="70864"/>
                  <a:pt x="74273" y="70337"/>
                  <a:pt x="73682" y="69621"/>
                </a:cubicBezTo>
                <a:cubicBezTo>
                  <a:pt x="73638" y="69571"/>
                  <a:pt x="73602" y="69521"/>
                  <a:pt x="73559" y="69470"/>
                </a:cubicBezTo>
                <a:cubicBezTo>
                  <a:pt x="73370" y="68567"/>
                  <a:pt x="73175" y="67670"/>
                  <a:pt x="72973" y="66783"/>
                </a:cubicBezTo>
                <a:lnTo>
                  <a:pt x="72973" y="66783"/>
                </a:lnTo>
                <a:cubicBezTo>
                  <a:pt x="73066" y="66920"/>
                  <a:pt x="73169" y="67057"/>
                  <a:pt x="73262" y="67201"/>
                </a:cubicBezTo>
                <a:cubicBezTo>
                  <a:pt x="73890" y="68133"/>
                  <a:pt x="74519" y="69144"/>
                  <a:pt x="74903" y="69874"/>
                </a:cubicBezTo>
                <a:cubicBezTo>
                  <a:pt x="74887" y="69404"/>
                  <a:pt x="74930" y="69333"/>
                  <a:pt x="74946" y="69203"/>
                </a:cubicBezTo>
                <a:cubicBezTo>
                  <a:pt x="74960" y="69080"/>
                  <a:pt x="74939" y="68900"/>
                  <a:pt x="74786" y="68227"/>
                </a:cubicBezTo>
                <a:cubicBezTo>
                  <a:pt x="74801" y="68137"/>
                  <a:pt x="74825" y="68098"/>
                  <a:pt x="74854" y="68098"/>
                </a:cubicBezTo>
                <a:cubicBezTo>
                  <a:pt x="74991" y="68098"/>
                  <a:pt x="75250" y="68969"/>
                  <a:pt x="75329" y="69297"/>
                </a:cubicBezTo>
                <a:cubicBezTo>
                  <a:pt x="75147" y="68234"/>
                  <a:pt x="74960" y="67180"/>
                  <a:pt x="74773" y="66117"/>
                </a:cubicBezTo>
                <a:cubicBezTo>
                  <a:pt x="74754" y="66128"/>
                  <a:pt x="74736" y="66133"/>
                  <a:pt x="74717" y="66133"/>
                </a:cubicBezTo>
                <a:cubicBezTo>
                  <a:pt x="74533" y="66133"/>
                  <a:pt x="74318" y="65608"/>
                  <a:pt x="74107" y="65076"/>
                </a:cubicBezTo>
                <a:cubicBezTo>
                  <a:pt x="73894" y="64543"/>
                  <a:pt x="73687" y="64004"/>
                  <a:pt x="73530" y="64004"/>
                </a:cubicBezTo>
                <a:cubicBezTo>
                  <a:pt x="73518" y="64004"/>
                  <a:pt x="73505" y="64007"/>
                  <a:pt x="73493" y="64015"/>
                </a:cubicBezTo>
                <a:cubicBezTo>
                  <a:pt x="73890" y="65113"/>
                  <a:pt x="74289" y="66219"/>
                  <a:pt x="74686" y="67324"/>
                </a:cubicBezTo>
                <a:cubicBezTo>
                  <a:pt x="74664" y="67336"/>
                  <a:pt x="74640" y="67343"/>
                  <a:pt x="74614" y="67343"/>
                </a:cubicBezTo>
                <a:cubicBezTo>
                  <a:pt x="74401" y="67343"/>
                  <a:pt x="74042" y="66932"/>
                  <a:pt x="73682" y="66276"/>
                </a:cubicBezTo>
                <a:cubicBezTo>
                  <a:pt x="73269" y="65539"/>
                  <a:pt x="72849" y="64499"/>
                  <a:pt x="72633" y="63386"/>
                </a:cubicBezTo>
                <a:cubicBezTo>
                  <a:pt x="72642" y="63228"/>
                  <a:pt x="72705" y="63171"/>
                  <a:pt x="72795" y="63171"/>
                </a:cubicBezTo>
                <a:cubicBezTo>
                  <a:pt x="73030" y="63171"/>
                  <a:pt x="73450" y="63564"/>
                  <a:pt x="73580" y="63564"/>
                </a:cubicBezTo>
                <a:cubicBezTo>
                  <a:pt x="73589" y="63564"/>
                  <a:pt x="73596" y="63563"/>
                  <a:pt x="73602" y="63559"/>
                </a:cubicBezTo>
                <a:cubicBezTo>
                  <a:pt x="73493" y="63429"/>
                  <a:pt x="73306" y="62924"/>
                  <a:pt x="73146" y="62418"/>
                </a:cubicBezTo>
                <a:cubicBezTo>
                  <a:pt x="72995" y="61905"/>
                  <a:pt x="72865" y="61407"/>
                  <a:pt x="72893" y="61291"/>
                </a:cubicBezTo>
                <a:lnTo>
                  <a:pt x="72893" y="61291"/>
                </a:lnTo>
                <a:lnTo>
                  <a:pt x="73335" y="62181"/>
                </a:lnTo>
                <a:cubicBezTo>
                  <a:pt x="73205" y="60908"/>
                  <a:pt x="72315" y="60301"/>
                  <a:pt x="72352" y="58726"/>
                </a:cubicBezTo>
                <a:cubicBezTo>
                  <a:pt x="72258" y="58206"/>
                  <a:pt x="72518" y="57072"/>
                  <a:pt x="72251" y="57043"/>
                </a:cubicBezTo>
                <a:cubicBezTo>
                  <a:pt x="72092" y="57606"/>
                  <a:pt x="71514" y="58019"/>
                  <a:pt x="70972" y="58163"/>
                </a:cubicBezTo>
                <a:cubicBezTo>
                  <a:pt x="70821" y="57533"/>
                  <a:pt x="70675" y="56956"/>
                  <a:pt x="70545" y="56422"/>
                </a:cubicBezTo>
                <a:lnTo>
                  <a:pt x="70545" y="56422"/>
                </a:lnTo>
                <a:lnTo>
                  <a:pt x="70725" y="56458"/>
                </a:lnTo>
                <a:lnTo>
                  <a:pt x="70639" y="56125"/>
                </a:lnTo>
                <a:lnTo>
                  <a:pt x="70488" y="56176"/>
                </a:lnTo>
                <a:cubicBezTo>
                  <a:pt x="70314" y="55482"/>
                  <a:pt x="70162" y="54882"/>
                  <a:pt x="70040" y="54398"/>
                </a:cubicBezTo>
                <a:cubicBezTo>
                  <a:pt x="70068" y="54375"/>
                  <a:pt x="70099" y="54364"/>
                  <a:pt x="70133" y="54364"/>
                </a:cubicBezTo>
                <a:cubicBezTo>
                  <a:pt x="70268" y="54364"/>
                  <a:pt x="70446" y="54527"/>
                  <a:pt x="70625" y="54695"/>
                </a:cubicBezTo>
                <a:cubicBezTo>
                  <a:pt x="70818" y="54873"/>
                  <a:pt x="71011" y="55061"/>
                  <a:pt x="71142" y="55061"/>
                </a:cubicBezTo>
                <a:cubicBezTo>
                  <a:pt x="71212" y="55061"/>
                  <a:pt x="71264" y="55007"/>
                  <a:pt x="71289" y="54868"/>
                </a:cubicBezTo>
                <a:cubicBezTo>
                  <a:pt x="71167" y="54861"/>
                  <a:pt x="70907" y="54435"/>
                  <a:pt x="70812" y="54254"/>
                </a:cubicBezTo>
                <a:cubicBezTo>
                  <a:pt x="70812" y="54182"/>
                  <a:pt x="70812" y="54131"/>
                  <a:pt x="70821" y="54095"/>
                </a:cubicBezTo>
                <a:cubicBezTo>
                  <a:pt x="70828" y="54081"/>
                  <a:pt x="70835" y="54065"/>
                  <a:pt x="70835" y="54052"/>
                </a:cubicBezTo>
                <a:cubicBezTo>
                  <a:pt x="70842" y="54045"/>
                  <a:pt x="70842" y="54038"/>
                  <a:pt x="70848" y="54038"/>
                </a:cubicBezTo>
                <a:cubicBezTo>
                  <a:pt x="70848" y="54031"/>
                  <a:pt x="70855" y="54031"/>
                  <a:pt x="70864" y="54031"/>
                </a:cubicBezTo>
                <a:cubicBezTo>
                  <a:pt x="70892" y="54001"/>
                  <a:pt x="70935" y="54001"/>
                  <a:pt x="70965" y="53987"/>
                </a:cubicBezTo>
                <a:cubicBezTo>
                  <a:pt x="71001" y="53972"/>
                  <a:pt x="71022" y="53944"/>
                  <a:pt x="71029" y="53885"/>
                </a:cubicBezTo>
                <a:cubicBezTo>
                  <a:pt x="71037" y="53828"/>
                  <a:pt x="71015" y="53734"/>
                  <a:pt x="70965" y="53575"/>
                </a:cubicBezTo>
                <a:cubicBezTo>
                  <a:pt x="70899" y="53554"/>
                  <a:pt x="70842" y="53517"/>
                  <a:pt x="70798" y="53459"/>
                </a:cubicBezTo>
                <a:cubicBezTo>
                  <a:pt x="70755" y="53408"/>
                  <a:pt x="70718" y="53337"/>
                  <a:pt x="70691" y="53264"/>
                </a:cubicBezTo>
                <a:cubicBezTo>
                  <a:pt x="70741" y="53185"/>
                  <a:pt x="70812" y="53105"/>
                  <a:pt x="70871" y="53034"/>
                </a:cubicBezTo>
                <a:cubicBezTo>
                  <a:pt x="70935" y="52968"/>
                  <a:pt x="70985" y="52918"/>
                  <a:pt x="71008" y="52888"/>
                </a:cubicBezTo>
                <a:cubicBezTo>
                  <a:pt x="71018" y="52875"/>
                  <a:pt x="71021" y="52868"/>
                  <a:pt x="71016" y="52868"/>
                </a:cubicBezTo>
                <a:cubicBezTo>
                  <a:pt x="71009" y="52868"/>
                  <a:pt x="70992" y="52877"/>
                  <a:pt x="70958" y="52895"/>
                </a:cubicBezTo>
                <a:cubicBezTo>
                  <a:pt x="70885" y="52938"/>
                  <a:pt x="70762" y="53018"/>
                  <a:pt x="70531" y="53178"/>
                </a:cubicBezTo>
                <a:cubicBezTo>
                  <a:pt x="70632" y="53011"/>
                  <a:pt x="70725" y="52881"/>
                  <a:pt x="70821" y="52781"/>
                </a:cubicBezTo>
                <a:cubicBezTo>
                  <a:pt x="70864" y="52722"/>
                  <a:pt x="70907" y="52678"/>
                  <a:pt x="70951" y="52635"/>
                </a:cubicBezTo>
                <a:cubicBezTo>
                  <a:pt x="70972" y="52614"/>
                  <a:pt x="70994" y="52592"/>
                  <a:pt x="71022" y="52571"/>
                </a:cubicBezTo>
                <a:lnTo>
                  <a:pt x="71058" y="52541"/>
                </a:lnTo>
                <a:lnTo>
                  <a:pt x="71072" y="52520"/>
                </a:lnTo>
                <a:lnTo>
                  <a:pt x="71095" y="52498"/>
                </a:lnTo>
                <a:cubicBezTo>
                  <a:pt x="71341" y="52260"/>
                  <a:pt x="71608" y="52014"/>
                  <a:pt x="72041" y="51480"/>
                </a:cubicBezTo>
                <a:lnTo>
                  <a:pt x="72041" y="51480"/>
                </a:lnTo>
                <a:cubicBezTo>
                  <a:pt x="72020" y="51487"/>
                  <a:pt x="72000" y="51490"/>
                  <a:pt x="71983" y="51490"/>
                </a:cubicBezTo>
                <a:cubicBezTo>
                  <a:pt x="71799" y="51490"/>
                  <a:pt x="71822" y="51123"/>
                  <a:pt x="71962" y="50634"/>
                </a:cubicBezTo>
                <a:cubicBezTo>
                  <a:pt x="72012" y="50460"/>
                  <a:pt x="72078" y="50273"/>
                  <a:pt x="72149" y="50086"/>
                </a:cubicBezTo>
                <a:cubicBezTo>
                  <a:pt x="72445" y="49717"/>
                  <a:pt x="72763" y="49326"/>
                  <a:pt x="73096" y="48915"/>
                </a:cubicBezTo>
                <a:cubicBezTo>
                  <a:pt x="73125" y="48900"/>
                  <a:pt x="73153" y="48893"/>
                  <a:pt x="73175" y="48879"/>
                </a:cubicBezTo>
                <a:cubicBezTo>
                  <a:pt x="73942" y="47953"/>
                  <a:pt x="74556" y="47268"/>
                  <a:pt x="75156" y="46588"/>
                </a:cubicBezTo>
                <a:cubicBezTo>
                  <a:pt x="75747" y="45909"/>
                  <a:pt x="76326" y="45245"/>
                  <a:pt x="76997" y="44348"/>
                </a:cubicBezTo>
                <a:cubicBezTo>
                  <a:pt x="77159" y="44271"/>
                  <a:pt x="77641" y="43782"/>
                  <a:pt x="77795" y="43782"/>
                </a:cubicBezTo>
                <a:cubicBezTo>
                  <a:pt x="77841" y="43782"/>
                  <a:pt x="77858" y="43826"/>
                  <a:pt x="77828" y="43937"/>
                </a:cubicBezTo>
                <a:cubicBezTo>
                  <a:pt x="77958" y="43627"/>
                  <a:pt x="78024" y="43301"/>
                  <a:pt x="78421" y="42737"/>
                </a:cubicBezTo>
                <a:cubicBezTo>
                  <a:pt x="78607" y="42588"/>
                  <a:pt x="78704" y="42528"/>
                  <a:pt x="78741" y="42528"/>
                </a:cubicBezTo>
                <a:cubicBezTo>
                  <a:pt x="78811" y="42528"/>
                  <a:pt x="78666" y="42746"/>
                  <a:pt x="78515" y="42983"/>
                </a:cubicBezTo>
                <a:cubicBezTo>
                  <a:pt x="78338" y="43259"/>
                  <a:pt x="78153" y="43555"/>
                  <a:pt x="78291" y="43555"/>
                </a:cubicBezTo>
                <a:cubicBezTo>
                  <a:pt x="78333" y="43555"/>
                  <a:pt x="78407" y="43527"/>
                  <a:pt x="78521" y="43460"/>
                </a:cubicBezTo>
                <a:cubicBezTo>
                  <a:pt x="78442" y="43351"/>
                  <a:pt x="78638" y="42940"/>
                  <a:pt x="78905" y="42434"/>
                </a:cubicBezTo>
                <a:cubicBezTo>
                  <a:pt x="79172" y="41936"/>
                  <a:pt x="79512" y="41350"/>
                  <a:pt x="79728" y="40903"/>
                </a:cubicBezTo>
                <a:lnTo>
                  <a:pt x="79728" y="40903"/>
                </a:lnTo>
                <a:cubicBezTo>
                  <a:pt x="79482" y="40916"/>
                  <a:pt x="79144" y="41373"/>
                  <a:pt x="78804" y="41927"/>
                </a:cubicBezTo>
                <a:cubicBezTo>
                  <a:pt x="78464" y="42491"/>
                  <a:pt x="78117" y="43164"/>
                  <a:pt x="77894" y="43604"/>
                </a:cubicBezTo>
                <a:cubicBezTo>
                  <a:pt x="77741" y="43497"/>
                  <a:pt x="77713" y="43221"/>
                  <a:pt x="77784" y="42824"/>
                </a:cubicBezTo>
                <a:cubicBezTo>
                  <a:pt x="79238" y="40823"/>
                  <a:pt x="80653" y="38772"/>
                  <a:pt x="81788" y="36885"/>
                </a:cubicBezTo>
                <a:cubicBezTo>
                  <a:pt x="81932" y="36698"/>
                  <a:pt x="82099" y="36458"/>
                  <a:pt x="82272" y="36177"/>
                </a:cubicBezTo>
                <a:cubicBezTo>
                  <a:pt x="82612" y="35628"/>
                  <a:pt x="83002" y="34941"/>
                  <a:pt x="83377" y="34176"/>
                </a:cubicBezTo>
                <a:cubicBezTo>
                  <a:pt x="83557" y="33793"/>
                  <a:pt x="83739" y="33396"/>
                  <a:pt x="83897" y="32983"/>
                </a:cubicBezTo>
                <a:cubicBezTo>
                  <a:pt x="83940" y="32883"/>
                  <a:pt x="83977" y="32774"/>
                  <a:pt x="84013" y="32673"/>
                </a:cubicBezTo>
                <a:cubicBezTo>
                  <a:pt x="84049" y="32572"/>
                  <a:pt x="84086" y="32456"/>
                  <a:pt x="84121" y="32347"/>
                </a:cubicBezTo>
                <a:cubicBezTo>
                  <a:pt x="84193" y="32130"/>
                  <a:pt x="84251" y="31914"/>
                  <a:pt x="84303" y="31697"/>
                </a:cubicBezTo>
                <a:cubicBezTo>
                  <a:pt x="84346" y="31473"/>
                  <a:pt x="84381" y="31249"/>
                  <a:pt x="84396" y="31033"/>
                </a:cubicBezTo>
                <a:lnTo>
                  <a:pt x="84396" y="30873"/>
                </a:lnTo>
                <a:cubicBezTo>
                  <a:pt x="84396" y="30816"/>
                  <a:pt x="84396" y="30759"/>
                  <a:pt x="84389" y="30708"/>
                </a:cubicBezTo>
                <a:lnTo>
                  <a:pt x="84389" y="30629"/>
                </a:lnTo>
                <a:cubicBezTo>
                  <a:pt x="84381" y="30599"/>
                  <a:pt x="84381" y="30578"/>
                  <a:pt x="84374" y="30549"/>
                </a:cubicBezTo>
                <a:cubicBezTo>
                  <a:pt x="84374" y="30519"/>
                  <a:pt x="84367" y="30499"/>
                  <a:pt x="84360" y="30469"/>
                </a:cubicBezTo>
                <a:cubicBezTo>
                  <a:pt x="84360" y="30448"/>
                  <a:pt x="84346" y="30419"/>
                  <a:pt x="84337" y="30396"/>
                </a:cubicBezTo>
                <a:cubicBezTo>
                  <a:pt x="84303" y="30296"/>
                  <a:pt x="84244" y="30209"/>
                  <a:pt x="84180" y="30136"/>
                </a:cubicBezTo>
                <a:cubicBezTo>
                  <a:pt x="84114" y="30058"/>
                  <a:pt x="84043" y="29992"/>
                  <a:pt x="83970" y="29928"/>
                </a:cubicBezTo>
                <a:cubicBezTo>
                  <a:pt x="83817" y="29805"/>
                  <a:pt x="83659" y="29703"/>
                  <a:pt x="83507" y="29609"/>
                </a:cubicBezTo>
                <a:cubicBezTo>
                  <a:pt x="83233" y="29545"/>
                  <a:pt x="82872" y="29479"/>
                  <a:pt x="82633" y="29472"/>
                </a:cubicBezTo>
                <a:cubicBezTo>
                  <a:pt x="82532" y="29472"/>
                  <a:pt x="82459" y="29472"/>
                  <a:pt x="82409" y="29486"/>
                </a:cubicBezTo>
                <a:cubicBezTo>
                  <a:pt x="80415" y="28931"/>
                  <a:pt x="77004" y="28598"/>
                  <a:pt x="73319" y="28411"/>
                </a:cubicBezTo>
                <a:cubicBezTo>
                  <a:pt x="73349" y="28368"/>
                  <a:pt x="73349" y="28315"/>
                  <a:pt x="73319" y="28265"/>
                </a:cubicBezTo>
                <a:cubicBezTo>
                  <a:pt x="72922" y="28295"/>
                  <a:pt x="72532" y="28324"/>
                  <a:pt x="72135" y="28352"/>
                </a:cubicBezTo>
                <a:cubicBezTo>
                  <a:pt x="72085" y="28352"/>
                  <a:pt x="72041" y="28345"/>
                  <a:pt x="71991" y="28345"/>
                </a:cubicBezTo>
                <a:cubicBezTo>
                  <a:pt x="72035" y="28272"/>
                  <a:pt x="72416" y="28194"/>
                  <a:pt x="72085" y="28114"/>
                </a:cubicBezTo>
                <a:lnTo>
                  <a:pt x="72085" y="28114"/>
                </a:lnTo>
                <a:cubicBezTo>
                  <a:pt x="72048" y="28201"/>
                  <a:pt x="71875" y="28281"/>
                  <a:pt x="71608" y="28331"/>
                </a:cubicBezTo>
                <a:cubicBezTo>
                  <a:pt x="70951" y="28302"/>
                  <a:pt x="70292" y="28281"/>
                  <a:pt x="69642" y="28258"/>
                </a:cubicBezTo>
                <a:cubicBezTo>
                  <a:pt x="69614" y="28251"/>
                  <a:pt x="69584" y="28244"/>
                  <a:pt x="69555" y="28237"/>
                </a:cubicBezTo>
                <a:cubicBezTo>
                  <a:pt x="69520" y="28244"/>
                  <a:pt x="69491" y="28251"/>
                  <a:pt x="69461" y="28258"/>
                </a:cubicBezTo>
                <a:cubicBezTo>
                  <a:pt x="68927" y="28237"/>
                  <a:pt x="68400" y="28229"/>
                  <a:pt x="67880" y="28215"/>
                </a:cubicBezTo>
                <a:cubicBezTo>
                  <a:pt x="67821" y="28208"/>
                  <a:pt x="67750" y="28194"/>
                  <a:pt x="67656" y="28185"/>
                </a:cubicBezTo>
                <a:cubicBezTo>
                  <a:pt x="67582" y="28197"/>
                  <a:pt x="67507" y="28199"/>
                  <a:pt x="67433" y="28199"/>
                </a:cubicBezTo>
                <a:cubicBezTo>
                  <a:pt x="67404" y="28199"/>
                  <a:pt x="67375" y="28199"/>
                  <a:pt x="67347" y="28199"/>
                </a:cubicBezTo>
                <a:cubicBezTo>
                  <a:pt x="67312" y="28199"/>
                  <a:pt x="67277" y="28199"/>
                  <a:pt x="67243" y="28201"/>
                </a:cubicBezTo>
                <a:cubicBezTo>
                  <a:pt x="65437" y="28167"/>
                  <a:pt x="63721" y="28156"/>
                  <a:pt x="62235" y="28156"/>
                </a:cubicBezTo>
                <a:cubicBezTo>
                  <a:pt x="59264" y="28156"/>
                  <a:pt x="57216" y="28201"/>
                  <a:pt x="57216" y="28201"/>
                </a:cubicBezTo>
                <a:cubicBezTo>
                  <a:pt x="57216" y="28201"/>
                  <a:pt x="47989" y="88"/>
                  <a:pt x="46276" y="1"/>
                </a:cubicBezTo>
                <a:cubicBezTo>
                  <a:pt x="46270" y="1"/>
                  <a:pt x="46265" y="1"/>
                  <a:pt x="46259" y="1"/>
                </a:cubicBezTo>
                <a:close/>
              </a:path>
            </a:pathLst>
          </a:custGeom>
          <a:solidFill>
            <a:srgbClr val="FB7329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0" name="Tabla 49">
            <a:extLst>
              <a:ext uri="{FF2B5EF4-FFF2-40B4-BE49-F238E27FC236}">
                <a16:creationId xmlns:a16="http://schemas.microsoft.com/office/drawing/2014/main" id="{A32B699D-E39A-564F-8736-D2485544E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84249"/>
              </p:ext>
            </p:extLst>
          </p:nvPr>
        </p:nvGraphicFramePr>
        <p:xfrm>
          <a:off x="452797" y="3377769"/>
          <a:ext cx="5758543" cy="1271559"/>
        </p:xfrm>
        <a:graphic>
          <a:graphicData uri="http://schemas.openxmlformats.org/drawingml/2006/table">
            <a:tbl>
              <a:tblPr/>
              <a:tblGrid>
                <a:gridCol w="2002184">
                  <a:extLst>
                    <a:ext uri="{9D8B030D-6E8A-4147-A177-3AD203B41FA5}">
                      <a16:colId xmlns:a16="http://schemas.microsoft.com/office/drawing/2014/main" val="4143844772"/>
                    </a:ext>
                  </a:extLst>
                </a:gridCol>
                <a:gridCol w="1355910">
                  <a:extLst>
                    <a:ext uri="{9D8B030D-6E8A-4147-A177-3AD203B41FA5}">
                      <a16:colId xmlns:a16="http://schemas.microsoft.com/office/drawing/2014/main" val="2571469415"/>
                    </a:ext>
                  </a:extLst>
                </a:gridCol>
                <a:gridCol w="1203845">
                  <a:extLst>
                    <a:ext uri="{9D8B030D-6E8A-4147-A177-3AD203B41FA5}">
                      <a16:colId xmlns:a16="http://schemas.microsoft.com/office/drawing/2014/main" val="2089800095"/>
                    </a:ext>
                  </a:extLst>
                </a:gridCol>
                <a:gridCol w="1196604">
                  <a:extLst>
                    <a:ext uri="{9D8B030D-6E8A-4147-A177-3AD203B41FA5}">
                      <a16:colId xmlns:a16="http://schemas.microsoft.com/office/drawing/2014/main" val="1292805356"/>
                    </a:ext>
                  </a:extLst>
                </a:gridCol>
              </a:tblGrid>
              <a:tr h="2813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Tramo</a:t>
                      </a:r>
                      <a:endParaRPr lang="es-CL" sz="1200" b="1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Matrícula</a:t>
                      </a:r>
                      <a:endParaRPr lang="es-CL" sz="1200" b="1" i="0" u="none" strike="noStrike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Población</a:t>
                      </a:r>
                      <a:endParaRPr lang="es-CL" sz="1200" b="1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Cobertura</a:t>
                      </a:r>
                      <a:endParaRPr lang="es-CL" sz="1200" b="1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08541"/>
                  </a:ext>
                </a:extLst>
              </a:tr>
              <a:tr h="2322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Sala Cuna</a:t>
                      </a:r>
                      <a:endParaRPr lang="es-ES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94.375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459.440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20,54%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44192"/>
                  </a:ext>
                </a:extLst>
              </a:tr>
              <a:tr h="2322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Nivel Medio</a:t>
                      </a:r>
                      <a:endParaRPr lang="es-ES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248.678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486.901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51,07%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96544"/>
                  </a:ext>
                </a:extLst>
              </a:tr>
              <a:tr h="23931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Nivel de Transición</a:t>
                      </a:r>
                      <a:endParaRPr lang="es-ES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473.761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507.624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93,33%</a:t>
                      </a:r>
                      <a:endParaRPr lang="es-CL" sz="1200" b="0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88387"/>
                  </a:ext>
                </a:extLst>
              </a:tr>
              <a:tr h="2864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s-CL" sz="1200" b="1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CL" sz="1200" b="1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816.814</a:t>
                      </a:r>
                      <a:endParaRPr lang="es-CL" sz="1200" b="1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1.453.965</a:t>
                      </a:r>
                      <a:endParaRPr lang="es-CL" sz="1200" b="1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s-CL" sz="1200" b="1" u="none" strike="noStrike" dirty="0">
                          <a:solidFill>
                            <a:srgbClr val="434343"/>
                          </a:solidFill>
                          <a:effectLst/>
                          <a:latin typeface="Century Gothic" panose="020B0502020202020204" pitchFamily="34" charset="0"/>
                        </a:rPr>
                        <a:t>56,18%</a:t>
                      </a:r>
                      <a:endParaRPr lang="es-CL" sz="1200" b="1" i="0" u="none" strike="noStrike" dirty="0">
                        <a:solidFill>
                          <a:srgbClr val="43434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77718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9DC3B2F0-75D9-2B4A-9E50-6868D15495AA}"/>
              </a:ext>
            </a:extLst>
          </p:cNvPr>
          <p:cNvSpPr/>
          <p:nvPr/>
        </p:nvSpPr>
        <p:spPr>
          <a:xfrm>
            <a:off x="409337" y="4703885"/>
            <a:ext cx="57585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*Excluye información de oferta privada de establecimientos para salas cuna y niveles medios. </a:t>
            </a:r>
          </a:p>
        </p:txBody>
      </p:sp>
    </p:spTree>
    <p:extLst>
      <p:ext uri="{BB962C8B-B14F-4D97-AF65-F5344CB8AC3E}">
        <p14:creationId xmlns:p14="http://schemas.microsoft.com/office/powerpoint/2010/main" val="111831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F6D88B79-67D9-7743-9666-434D9D13DE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79" name="Título 1">
            <a:extLst>
              <a:ext uri="{FF2B5EF4-FFF2-40B4-BE49-F238E27FC236}">
                <a16:creationId xmlns:a16="http://schemas.microsoft.com/office/drawing/2014/main" id="{8DCF3327-0188-644C-B7E5-9047F955523C}"/>
              </a:ext>
            </a:extLst>
          </p:cNvPr>
          <p:cNvSpPr txBox="1">
            <a:spLocks/>
          </p:cNvSpPr>
          <p:nvPr/>
        </p:nvSpPr>
        <p:spPr>
          <a:xfrm>
            <a:off x="193183" y="155101"/>
            <a:ext cx="3441369" cy="1101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Levantamiento de experiencias, visiones y necesidades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80" name="Google Shape;6204;p48">
            <a:extLst>
              <a:ext uri="{FF2B5EF4-FFF2-40B4-BE49-F238E27FC236}">
                <a16:creationId xmlns:a16="http://schemas.microsoft.com/office/drawing/2014/main" id="{935A5182-7CEF-0A41-8B4B-8165DC547825}"/>
              </a:ext>
            </a:extLst>
          </p:cNvPr>
          <p:cNvGrpSpPr/>
          <p:nvPr/>
        </p:nvGrpSpPr>
        <p:grpSpPr>
          <a:xfrm>
            <a:off x="3386847" y="233640"/>
            <a:ext cx="636513" cy="635878"/>
            <a:chOff x="4886264" y="3366174"/>
            <a:chExt cx="350548" cy="350198"/>
          </a:xfrm>
          <a:solidFill>
            <a:schemeClr val="bg1"/>
          </a:solidFill>
        </p:grpSpPr>
        <p:sp>
          <p:nvSpPr>
            <p:cNvPr id="81" name="Google Shape;6205;p48">
              <a:extLst>
                <a:ext uri="{FF2B5EF4-FFF2-40B4-BE49-F238E27FC236}">
                  <a16:creationId xmlns:a16="http://schemas.microsoft.com/office/drawing/2014/main" id="{EBA607FF-1AA4-6E4B-A476-C718FE1EE1F5}"/>
                </a:ext>
              </a:extLst>
            </p:cNvPr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6206;p48">
              <a:extLst>
                <a:ext uri="{FF2B5EF4-FFF2-40B4-BE49-F238E27FC236}">
                  <a16:creationId xmlns:a16="http://schemas.microsoft.com/office/drawing/2014/main" id="{41FDFA0A-1B12-9F41-AE5E-EEECC5EF914D}"/>
                </a:ext>
              </a:extLst>
            </p:cNvPr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6207;p48">
              <a:extLst>
                <a:ext uri="{FF2B5EF4-FFF2-40B4-BE49-F238E27FC236}">
                  <a16:creationId xmlns:a16="http://schemas.microsoft.com/office/drawing/2014/main" id="{099AAB33-3E90-3046-B1AB-B1365154CEA7}"/>
                </a:ext>
              </a:extLst>
            </p:cNvPr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6208;p48">
              <a:extLst>
                <a:ext uri="{FF2B5EF4-FFF2-40B4-BE49-F238E27FC236}">
                  <a16:creationId xmlns:a16="http://schemas.microsoft.com/office/drawing/2014/main" id="{AFF0C160-A3BD-7D4E-AEA1-2C2688906DD1}"/>
                </a:ext>
              </a:extLst>
            </p:cNvPr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6209;p48">
              <a:extLst>
                <a:ext uri="{FF2B5EF4-FFF2-40B4-BE49-F238E27FC236}">
                  <a16:creationId xmlns:a16="http://schemas.microsoft.com/office/drawing/2014/main" id="{B3F12037-71B4-5244-BAB1-8D051A0E2FD7}"/>
                </a:ext>
              </a:extLst>
            </p:cNvPr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6210;p48">
              <a:extLst>
                <a:ext uri="{FF2B5EF4-FFF2-40B4-BE49-F238E27FC236}">
                  <a16:creationId xmlns:a16="http://schemas.microsoft.com/office/drawing/2014/main" id="{B18959E2-52FC-D346-B019-6BB70CFFAF4A}"/>
                </a:ext>
              </a:extLst>
            </p:cNvPr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6211;p48">
              <a:extLst>
                <a:ext uri="{FF2B5EF4-FFF2-40B4-BE49-F238E27FC236}">
                  <a16:creationId xmlns:a16="http://schemas.microsoft.com/office/drawing/2014/main" id="{B9B2FDFD-5FD9-794B-B26C-ECF220CF6432}"/>
                </a:ext>
              </a:extLst>
            </p:cNvPr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6212;p48">
              <a:extLst>
                <a:ext uri="{FF2B5EF4-FFF2-40B4-BE49-F238E27FC236}">
                  <a16:creationId xmlns:a16="http://schemas.microsoft.com/office/drawing/2014/main" id="{7F11321A-E0C3-774D-A2C6-4169A831E5DF}"/>
                </a:ext>
              </a:extLst>
            </p:cNvPr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6213;p48">
              <a:extLst>
                <a:ext uri="{FF2B5EF4-FFF2-40B4-BE49-F238E27FC236}">
                  <a16:creationId xmlns:a16="http://schemas.microsoft.com/office/drawing/2014/main" id="{CCCE6151-2DBF-B647-8CC3-6E7E35A216FA}"/>
                </a:ext>
              </a:extLst>
            </p:cNvPr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6214;p48">
              <a:extLst>
                <a:ext uri="{FF2B5EF4-FFF2-40B4-BE49-F238E27FC236}">
                  <a16:creationId xmlns:a16="http://schemas.microsoft.com/office/drawing/2014/main" id="{C3AEAD7A-6613-C24E-9B56-39AC457A084F}"/>
                </a:ext>
              </a:extLst>
            </p:cNvPr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6215;p48">
              <a:extLst>
                <a:ext uri="{FF2B5EF4-FFF2-40B4-BE49-F238E27FC236}">
                  <a16:creationId xmlns:a16="http://schemas.microsoft.com/office/drawing/2014/main" id="{28FEB563-023F-324E-9B12-B421D97361C4}"/>
                </a:ext>
              </a:extLst>
            </p:cNvPr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6216;p48">
              <a:extLst>
                <a:ext uri="{FF2B5EF4-FFF2-40B4-BE49-F238E27FC236}">
                  <a16:creationId xmlns:a16="http://schemas.microsoft.com/office/drawing/2014/main" id="{2997B169-29D2-CE42-87E7-81DDB2E89BFE}"/>
                </a:ext>
              </a:extLst>
            </p:cNvPr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6217;p48">
              <a:extLst>
                <a:ext uri="{FF2B5EF4-FFF2-40B4-BE49-F238E27FC236}">
                  <a16:creationId xmlns:a16="http://schemas.microsoft.com/office/drawing/2014/main" id="{83FAAA1E-60CE-5A4A-80B7-08DF011A3A27}"/>
                </a:ext>
              </a:extLst>
            </p:cNvPr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AD887D21-DE38-A543-935A-A921A0475B44}"/>
              </a:ext>
            </a:extLst>
          </p:cNvPr>
          <p:cNvSpPr/>
          <p:nvPr/>
        </p:nvSpPr>
        <p:spPr>
          <a:xfrm>
            <a:off x="272365" y="1478874"/>
            <a:ext cx="3880914" cy="3634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Colaboración con médicos representantes de la Sociedad Chilena de Pediatría y Sociedad Chilena de Epidemiología. 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con sostenedores de salas cuna y jardines infantiles públicos y privados.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regionales con equipos directivos.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con gremios.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CL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Visitas de acompañamiento: a la fecha se han visitado presencial y virtualmente, 3.300 establecimientos. 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MX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Recopilación de medidas tomadas en distintos países en Educación Parvularia frente a contingencia global del Covid-19.</a:t>
            </a: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F6D88B79-67D9-7743-9666-434D9D13DE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79" name="Título 1">
            <a:extLst>
              <a:ext uri="{FF2B5EF4-FFF2-40B4-BE49-F238E27FC236}">
                <a16:creationId xmlns:a16="http://schemas.microsoft.com/office/drawing/2014/main" id="{8DCF3327-0188-644C-B7E5-9047F955523C}"/>
              </a:ext>
            </a:extLst>
          </p:cNvPr>
          <p:cNvSpPr txBox="1">
            <a:spLocks/>
          </p:cNvSpPr>
          <p:nvPr/>
        </p:nvSpPr>
        <p:spPr>
          <a:xfrm>
            <a:off x="193183" y="155101"/>
            <a:ext cx="3441369" cy="1101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s-CL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Webinars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887D21-DE38-A543-935A-A921A0475B44}"/>
              </a:ext>
            </a:extLst>
          </p:cNvPr>
          <p:cNvSpPr/>
          <p:nvPr/>
        </p:nvSpPr>
        <p:spPr>
          <a:xfrm>
            <a:off x="272365" y="1478874"/>
            <a:ext cx="3880914" cy="348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es-CL" sz="1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Ciclo de webinars: #ConectémonosConLaEducaciónParvularia</a:t>
            </a: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ClrTx/>
              <a:buFont typeface="+mj-lt"/>
              <a:buAutoNum type="arabicPeriod"/>
            </a:pPr>
            <a:r>
              <a:rPr lang="es-CL" sz="1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Referentes curriculares del Nivel de Educación Parvularia</a:t>
            </a: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ClrTx/>
              <a:buFont typeface="+mj-lt"/>
              <a:buAutoNum type="arabicPeriod"/>
            </a:pPr>
            <a:r>
              <a:rPr lang="es-CL" sz="1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Familia</a:t>
            </a: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ClrTx/>
              <a:buFont typeface="+mj-lt"/>
              <a:buAutoNum type="arabicPeriod"/>
            </a:pPr>
            <a:r>
              <a:rPr lang="es-CL" sz="1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Juego y Desarrollo socioemocional</a:t>
            </a: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ClrTx/>
              <a:buFont typeface="+mj-lt"/>
              <a:buAutoNum type="arabicPeriod"/>
            </a:pPr>
            <a:r>
              <a:rPr lang="es-CL" sz="1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Importancia de la lectura</a:t>
            </a: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ClrTx/>
              <a:buFont typeface="+mj-lt"/>
              <a:buAutoNum type="arabicPeriod"/>
            </a:pPr>
            <a:r>
              <a:rPr lang="es-CL" sz="1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Autorregulación en niñas y niños</a:t>
            </a: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ClrTx/>
              <a:buFont typeface="+mj-lt"/>
              <a:buAutoNum type="arabicPeriod"/>
            </a:pPr>
            <a:r>
              <a:rPr lang="es-CL" sz="1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Importancia de la evaluación</a:t>
            </a:r>
          </a:p>
          <a:p>
            <a:pPr marL="342900" lvl="0" indent="-342900">
              <a:lnSpc>
                <a:spcPct val="107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es-CL" sz="1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Ciclo de webinars: ¿Cómo promovemos una mejor infancia? Orientaciones y estrategias basada en los 5 Principios</a:t>
            </a:r>
            <a:endParaRPr lang="es-CL" sz="1200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es-MX" sz="1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Priorización curricular Educación Parvularia</a:t>
            </a:r>
            <a:endParaRPr lang="es-CL" sz="1200" b="1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4877;p46">
            <a:extLst>
              <a:ext uri="{FF2B5EF4-FFF2-40B4-BE49-F238E27FC236}">
                <a16:creationId xmlns:a16="http://schemas.microsoft.com/office/drawing/2014/main" id="{EE3672FE-C958-8D4F-8F0F-CAAF744073B6}"/>
              </a:ext>
            </a:extLst>
          </p:cNvPr>
          <p:cNvSpPr/>
          <p:nvPr/>
        </p:nvSpPr>
        <p:spPr>
          <a:xfrm>
            <a:off x="1613437" y="396830"/>
            <a:ext cx="662842" cy="660037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3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F6D88B79-67D9-7743-9666-434D9D13DE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79" name="Título 1">
            <a:extLst>
              <a:ext uri="{FF2B5EF4-FFF2-40B4-BE49-F238E27FC236}">
                <a16:creationId xmlns:a16="http://schemas.microsoft.com/office/drawing/2014/main" id="{8DCF3327-0188-644C-B7E5-9047F955523C}"/>
              </a:ext>
            </a:extLst>
          </p:cNvPr>
          <p:cNvSpPr txBox="1">
            <a:spLocks/>
          </p:cNvSpPr>
          <p:nvPr/>
        </p:nvSpPr>
        <p:spPr>
          <a:xfrm>
            <a:off x="193183" y="155101"/>
            <a:ext cx="3441369" cy="1101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s-CL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Educación socioemocional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887D21-DE38-A543-935A-A921A0475B44}"/>
              </a:ext>
            </a:extLst>
          </p:cNvPr>
          <p:cNvSpPr/>
          <p:nvPr/>
        </p:nvSpPr>
        <p:spPr>
          <a:xfrm>
            <a:off x="272365" y="1478874"/>
            <a:ext cx="3880914" cy="284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MX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Cápsulas de videos para hacer frente a la situación socioemocional de los niños y niñas con consejos para las familias durante el contexto de crisis sanitaria.</a:t>
            </a:r>
          </a:p>
          <a:p>
            <a:pPr marL="34290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endParaRPr lang="es-MX" sz="1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28600" indent="-2286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MX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Seminario web: “Fomentando el bienestar de los equipos educativos” que contó con la participación de la experta en sicología educacional, Mónica Larraín. </a:t>
            </a:r>
          </a:p>
          <a:p>
            <a:pPr marL="342900" indent="-3429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endParaRPr lang="es-MX" sz="1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28600" indent="-228600" algn="just">
              <a:lnSpc>
                <a:spcPct val="107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MX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Seminario web junto al Ministerio de Educación, “Aprendizaje Socioemocional en tiempos de pandemia” Organizado por el Ministerio de Educación</a:t>
            </a:r>
            <a:endParaRPr lang="es-CL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5029;p46">
            <a:extLst>
              <a:ext uri="{FF2B5EF4-FFF2-40B4-BE49-F238E27FC236}">
                <a16:creationId xmlns:a16="http://schemas.microsoft.com/office/drawing/2014/main" id="{6964DE72-77C7-A743-A993-C1598F54F86C}"/>
              </a:ext>
            </a:extLst>
          </p:cNvPr>
          <p:cNvGrpSpPr/>
          <p:nvPr/>
        </p:nvGrpSpPr>
        <p:grpSpPr>
          <a:xfrm>
            <a:off x="2313105" y="348200"/>
            <a:ext cx="651636" cy="580121"/>
            <a:chOff x="5765817" y="3227724"/>
            <a:chExt cx="364865" cy="324822"/>
          </a:xfrm>
          <a:solidFill>
            <a:schemeClr val="bg1"/>
          </a:solidFill>
        </p:grpSpPr>
        <p:sp>
          <p:nvSpPr>
            <p:cNvPr id="7" name="Google Shape;5030;p46">
              <a:extLst>
                <a:ext uri="{FF2B5EF4-FFF2-40B4-BE49-F238E27FC236}">
                  <a16:creationId xmlns:a16="http://schemas.microsoft.com/office/drawing/2014/main" id="{1CB7B09E-9335-D74E-B6CA-AD2F53BB7B78}"/>
                </a:ext>
              </a:extLst>
            </p:cNvPr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1;p46">
              <a:extLst>
                <a:ext uri="{FF2B5EF4-FFF2-40B4-BE49-F238E27FC236}">
                  <a16:creationId xmlns:a16="http://schemas.microsoft.com/office/drawing/2014/main" id="{50156206-524A-3049-8D1D-93C4BBC95C35}"/>
                </a:ext>
              </a:extLst>
            </p:cNvPr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32;p46">
              <a:extLst>
                <a:ext uri="{FF2B5EF4-FFF2-40B4-BE49-F238E27FC236}">
                  <a16:creationId xmlns:a16="http://schemas.microsoft.com/office/drawing/2014/main" id="{DC2F2AAC-1B0D-3443-BA54-53D2B07807CC}"/>
                </a:ext>
              </a:extLst>
            </p:cNvPr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679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38868F70-CD11-3945-859B-24E04B7B5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477" y="-209744"/>
            <a:ext cx="2399861" cy="2282574"/>
          </a:xfrm>
          <a:prstGeom prst="rect">
            <a:avLst/>
          </a:prstGeom>
        </p:spPr>
      </p:pic>
      <p:sp>
        <p:nvSpPr>
          <p:cNvPr id="219" name="Google Shape;219;p21"/>
          <p:cNvSpPr/>
          <p:nvPr/>
        </p:nvSpPr>
        <p:spPr>
          <a:xfrm rot="-9708452">
            <a:off x="7547630" y="4264672"/>
            <a:ext cx="1879502" cy="1172608"/>
          </a:xfrm>
          <a:custGeom>
            <a:avLst/>
            <a:gdLst/>
            <a:ahLst/>
            <a:cxnLst/>
            <a:rect l="l" t="t" r="r" b="b"/>
            <a:pathLst>
              <a:path w="38848" h="24237" extrusionOk="0">
                <a:moveTo>
                  <a:pt x="13257" y="16088"/>
                </a:moveTo>
                <a:cubicBezTo>
                  <a:pt x="13411" y="16088"/>
                  <a:pt x="13573" y="16108"/>
                  <a:pt x="13746" y="16152"/>
                </a:cubicBezTo>
                <a:lnTo>
                  <a:pt x="13746" y="16152"/>
                </a:lnTo>
                <a:cubicBezTo>
                  <a:pt x="13062" y="16442"/>
                  <a:pt x="12360" y="16630"/>
                  <a:pt x="11679" y="16818"/>
                </a:cubicBezTo>
                <a:cubicBezTo>
                  <a:pt x="12157" y="16416"/>
                  <a:pt x="12635" y="16088"/>
                  <a:pt x="13257" y="16088"/>
                </a:cubicBezTo>
                <a:close/>
                <a:moveTo>
                  <a:pt x="23910" y="17770"/>
                </a:moveTo>
                <a:cubicBezTo>
                  <a:pt x="23384" y="18071"/>
                  <a:pt x="22857" y="18296"/>
                  <a:pt x="22331" y="18597"/>
                </a:cubicBezTo>
                <a:cubicBezTo>
                  <a:pt x="22657" y="17870"/>
                  <a:pt x="22757" y="17770"/>
                  <a:pt x="23910" y="17770"/>
                </a:cubicBezTo>
                <a:close/>
                <a:moveTo>
                  <a:pt x="24496" y="19535"/>
                </a:moveTo>
                <a:lnTo>
                  <a:pt x="24496" y="19535"/>
                </a:lnTo>
                <a:cubicBezTo>
                  <a:pt x="24476" y="19540"/>
                  <a:pt x="24456" y="19545"/>
                  <a:pt x="24436" y="19549"/>
                </a:cubicBezTo>
                <a:lnTo>
                  <a:pt x="24537" y="19549"/>
                </a:lnTo>
                <a:cubicBezTo>
                  <a:pt x="24521" y="19549"/>
                  <a:pt x="24508" y="19544"/>
                  <a:pt x="24496" y="19535"/>
                </a:cubicBezTo>
                <a:close/>
                <a:moveTo>
                  <a:pt x="33935" y="1"/>
                </a:moveTo>
                <a:cubicBezTo>
                  <a:pt x="33709" y="226"/>
                  <a:pt x="33509" y="427"/>
                  <a:pt x="33409" y="627"/>
                </a:cubicBezTo>
                <a:cubicBezTo>
                  <a:pt x="33208" y="527"/>
                  <a:pt x="33083" y="427"/>
                  <a:pt x="32882" y="326"/>
                </a:cubicBezTo>
                <a:lnTo>
                  <a:pt x="31003" y="1254"/>
                </a:lnTo>
                <a:cubicBezTo>
                  <a:pt x="29449" y="1880"/>
                  <a:pt x="27870" y="2507"/>
                  <a:pt x="26191" y="3133"/>
                </a:cubicBezTo>
                <a:cubicBezTo>
                  <a:pt x="26090" y="3133"/>
                  <a:pt x="26090" y="3459"/>
                  <a:pt x="26090" y="3559"/>
                </a:cubicBezTo>
                <a:cubicBezTo>
                  <a:pt x="26191" y="3559"/>
                  <a:pt x="26316" y="3459"/>
                  <a:pt x="26416" y="3459"/>
                </a:cubicBezTo>
                <a:lnTo>
                  <a:pt x="26416" y="3559"/>
                </a:lnTo>
                <a:lnTo>
                  <a:pt x="26090" y="3559"/>
                </a:lnTo>
                <a:cubicBezTo>
                  <a:pt x="25990" y="3660"/>
                  <a:pt x="25890" y="3760"/>
                  <a:pt x="25790" y="3760"/>
                </a:cubicBezTo>
                <a:cubicBezTo>
                  <a:pt x="24637" y="3985"/>
                  <a:pt x="23584" y="4186"/>
                  <a:pt x="22557" y="4386"/>
                </a:cubicBezTo>
                <a:lnTo>
                  <a:pt x="22557" y="4512"/>
                </a:lnTo>
                <a:cubicBezTo>
                  <a:pt x="21604" y="5239"/>
                  <a:pt x="20552" y="5239"/>
                  <a:pt x="19524" y="5339"/>
                </a:cubicBezTo>
                <a:cubicBezTo>
                  <a:pt x="19925" y="5138"/>
                  <a:pt x="20351" y="4913"/>
                  <a:pt x="20777" y="4813"/>
                </a:cubicBezTo>
                <a:lnTo>
                  <a:pt x="20777" y="4813"/>
                </a:lnTo>
                <a:cubicBezTo>
                  <a:pt x="19298" y="5013"/>
                  <a:pt x="18797" y="5239"/>
                  <a:pt x="18371" y="5640"/>
                </a:cubicBezTo>
                <a:cubicBezTo>
                  <a:pt x="18297" y="5619"/>
                  <a:pt x="18206" y="5609"/>
                  <a:pt x="18100" y="5609"/>
                </a:cubicBezTo>
                <a:cubicBezTo>
                  <a:pt x="17161" y="5609"/>
                  <a:pt x="15047" y="6373"/>
                  <a:pt x="13359" y="7319"/>
                </a:cubicBezTo>
                <a:lnTo>
                  <a:pt x="13785" y="7319"/>
                </a:lnTo>
                <a:lnTo>
                  <a:pt x="13785" y="7419"/>
                </a:lnTo>
                <a:cubicBezTo>
                  <a:pt x="13659" y="7419"/>
                  <a:pt x="13459" y="7319"/>
                  <a:pt x="13359" y="7319"/>
                </a:cubicBezTo>
                <a:cubicBezTo>
                  <a:pt x="12306" y="7745"/>
                  <a:pt x="11278" y="8046"/>
                  <a:pt x="10226" y="8371"/>
                </a:cubicBezTo>
                <a:cubicBezTo>
                  <a:pt x="7820" y="9299"/>
                  <a:pt x="5639" y="10151"/>
                  <a:pt x="3233" y="10978"/>
                </a:cubicBezTo>
                <a:cubicBezTo>
                  <a:pt x="2281" y="11404"/>
                  <a:pt x="1353" y="11805"/>
                  <a:pt x="727" y="12657"/>
                </a:cubicBezTo>
                <a:cubicBezTo>
                  <a:pt x="501" y="12958"/>
                  <a:pt x="201" y="13058"/>
                  <a:pt x="0" y="13284"/>
                </a:cubicBezTo>
                <a:cubicBezTo>
                  <a:pt x="501" y="13585"/>
                  <a:pt x="927" y="14011"/>
                  <a:pt x="1454" y="14412"/>
                </a:cubicBezTo>
                <a:cubicBezTo>
                  <a:pt x="1554" y="14537"/>
                  <a:pt x="1654" y="14637"/>
                  <a:pt x="1754" y="14637"/>
                </a:cubicBezTo>
                <a:cubicBezTo>
                  <a:pt x="3233" y="15264"/>
                  <a:pt x="4587" y="15890"/>
                  <a:pt x="5940" y="16517"/>
                </a:cubicBezTo>
                <a:cubicBezTo>
                  <a:pt x="6140" y="16818"/>
                  <a:pt x="6266" y="17244"/>
                  <a:pt x="6466" y="17544"/>
                </a:cubicBezTo>
                <a:cubicBezTo>
                  <a:pt x="6566" y="17444"/>
                  <a:pt x="6566" y="17344"/>
                  <a:pt x="6667" y="17344"/>
                </a:cubicBezTo>
                <a:cubicBezTo>
                  <a:pt x="6667" y="17344"/>
                  <a:pt x="6667" y="17444"/>
                  <a:pt x="6767" y="17544"/>
                </a:cubicBezTo>
                <a:lnTo>
                  <a:pt x="6466" y="17544"/>
                </a:lnTo>
                <a:cubicBezTo>
                  <a:pt x="6566" y="17670"/>
                  <a:pt x="6767" y="17770"/>
                  <a:pt x="6892" y="17870"/>
                </a:cubicBezTo>
                <a:lnTo>
                  <a:pt x="7820" y="17870"/>
                </a:lnTo>
                <a:cubicBezTo>
                  <a:pt x="7619" y="18171"/>
                  <a:pt x="7519" y="18397"/>
                  <a:pt x="7293" y="18697"/>
                </a:cubicBezTo>
                <a:cubicBezTo>
                  <a:pt x="7548" y="18697"/>
                  <a:pt x="7727" y="18835"/>
                  <a:pt x="7840" y="18835"/>
                </a:cubicBezTo>
                <a:cubicBezTo>
                  <a:pt x="7872" y="18835"/>
                  <a:pt x="7898" y="18825"/>
                  <a:pt x="7920" y="18798"/>
                </a:cubicBezTo>
                <a:cubicBezTo>
                  <a:pt x="8647" y="18697"/>
                  <a:pt x="9273" y="18397"/>
                  <a:pt x="9900" y="18171"/>
                </a:cubicBezTo>
                <a:cubicBezTo>
                  <a:pt x="10226" y="18296"/>
                  <a:pt x="10526" y="18497"/>
                  <a:pt x="10952" y="18697"/>
                </a:cubicBezTo>
                <a:cubicBezTo>
                  <a:pt x="10852" y="18296"/>
                  <a:pt x="10752" y="18071"/>
                  <a:pt x="10652" y="17770"/>
                </a:cubicBezTo>
                <a:cubicBezTo>
                  <a:pt x="10940" y="17770"/>
                  <a:pt x="11136" y="17770"/>
                  <a:pt x="11438" y="17682"/>
                </a:cubicBezTo>
                <a:lnTo>
                  <a:pt x="11438" y="17682"/>
                </a:lnTo>
                <a:cubicBezTo>
                  <a:pt x="11449" y="17710"/>
                  <a:pt x="11463" y="17739"/>
                  <a:pt x="11479" y="17770"/>
                </a:cubicBezTo>
                <a:lnTo>
                  <a:pt x="11479" y="17670"/>
                </a:lnTo>
                <a:cubicBezTo>
                  <a:pt x="11465" y="17674"/>
                  <a:pt x="11451" y="17678"/>
                  <a:pt x="11438" y="17682"/>
                </a:cubicBezTo>
                <a:lnTo>
                  <a:pt x="11438" y="17682"/>
                </a:lnTo>
                <a:cubicBezTo>
                  <a:pt x="11214" y="17143"/>
                  <a:pt x="11791" y="17139"/>
                  <a:pt x="12005" y="17043"/>
                </a:cubicBezTo>
                <a:cubicBezTo>
                  <a:pt x="13033" y="16617"/>
                  <a:pt x="14186" y="16291"/>
                  <a:pt x="15238" y="15991"/>
                </a:cubicBezTo>
                <a:cubicBezTo>
                  <a:pt x="15965" y="15790"/>
                  <a:pt x="16792" y="15665"/>
                  <a:pt x="17644" y="15564"/>
                </a:cubicBezTo>
                <a:lnTo>
                  <a:pt x="17644" y="15564"/>
                </a:lnTo>
                <a:cubicBezTo>
                  <a:pt x="17218" y="15991"/>
                  <a:pt x="16692" y="15991"/>
                  <a:pt x="16391" y="16291"/>
                </a:cubicBezTo>
                <a:cubicBezTo>
                  <a:pt x="15664" y="17244"/>
                  <a:pt x="14511" y="17244"/>
                  <a:pt x="13459" y="17670"/>
                </a:cubicBezTo>
                <a:cubicBezTo>
                  <a:pt x="12832" y="17971"/>
                  <a:pt x="12105" y="18071"/>
                  <a:pt x="11379" y="18171"/>
                </a:cubicBezTo>
                <a:cubicBezTo>
                  <a:pt x="11379" y="18296"/>
                  <a:pt x="11479" y="18397"/>
                  <a:pt x="11479" y="18397"/>
                </a:cubicBezTo>
                <a:cubicBezTo>
                  <a:pt x="11278" y="18923"/>
                  <a:pt x="10952" y="19424"/>
                  <a:pt x="10652" y="20176"/>
                </a:cubicBezTo>
                <a:lnTo>
                  <a:pt x="10652" y="20577"/>
                </a:lnTo>
                <a:cubicBezTo>
                  <a:pt x="10952" y="20677"/>
                  <a:pt x="11053" y="20677"/>
                  <a:pt x="11278" y="20677"/>
                </a:cubicBezTo>
                <a:cubicBezTo>
                  <a:pt x="11278" y="21003"/>
                  <a:pt x="11278" y="21304"/>
                  <a:pt x="11379" y="21529"/>
                </a:cubicBezTo>
                <a:cubicBezTo>
                  <a:pt x="11379" y="21630"/>
                  <a:pt x="11379" y="21730"/>
                  <a:pt x="11479" y="21830"/>
                </a:cubicBezTo>
                <a:cubicBezTo>
                  <a:pt x="11579" y="21830"/>
                  <a:pt x="11679" y="21930"/>
                  <a:pt x="11780" y="21930"/>
                </a:cubicBezTo>
                <a:cubicBezTo>
                  <a:pt x="12306" y="21830"/>
                  <a:pt x="12732" y="21730"/>
                  <a:pt x="13258" y="21630"/>
                </a:cubicBezTo>
                <a:lnTo>
                  <a:pt x="13258" y="21630"/>
                </a:lnTo>
                <a:cubicBezTo>
                  <a:pt x="13033" y="22056"/>
                  <a:pt x="13033" y="22256"/>
                  <a:pt x="12932" y="22457"/>
                </a:cubicBezTo>
                <a:lnTo>
                  <a:pt x="12832" y="22457"/>
                </a:lnTo>
                <a:cubicBezTo>
                  <a:pt x="13033" y="22557"/>
                  <a:pt x="13258" y="22557"/>
                  <a:pt x="13459" y="22557"/>
                </a:cubicBezTo>
                <a:cubicBezTo>
                  <a:pt x="13359" y="22783"/>
                  <a:pt x="13359" y="22883"/>
                  <a:pt x="13258" y="23083"/>
                </a:cubicBezTo>
                <a:cubicBezTo>
                  <a:pt x="13559" y="23184"/>
                  <a:pt x="13985" y="23309"/>
                  <a:pt x="14286" y="23309"/>
                </a:cubicBezTo>
                <a:cubicBezTo>
                  <a:pt x="14085" y="23610"/>
                  <a:pt x="13985" y="23810"/>
                  <a:pt x="13885" y="24036"/>
                </a:cubicBezTo>
                <a:cubicBezTo>
                  <a:pt x="13885" y="24136"/>
                  <a:pt x="13885" y="24136"/>
                  <a:pt x="13985" y="24236"/>
                </a:cubicBezTo>
                <a:cubicBezTo>
                  <a:pt x="14812" y="23935"/>
                  <a:pt x="15664" y="23610"/>
                  <a:pt x="16491" y="23309"/>
                </a:cubicBezTo>
                <a:cubicBezTo>
                  <a:pt x="16391" y="23184"/>
                  <a:pt x="16391" y="23184"/>
                  <a:pt x="16391" y="23083"/>
                </a:cubicBezTo>
                <a:cubicBezTo>
                  <a:pt x="16792" y="22557"/>
                  <a:pt x="17218" y="22056"/>
                  <a:pt x="17544" y="21529"/>
                </a:cubicBezTo>
                <a:cubicBezTo>
                  <a:pt x="18045" y="20903"/>
                  <a:pt x="18572" y="20477"/>
                  <a:pt x="19424" y="20276"/>
                </a:cubicBezTo>
                <a:cubicBezTo>
                  <a:pt x="20351" y="20051"/>
                  <a:pt x="21404" y="19850"/>
                  <a:pt x="22431" y="19650"/>
                </a:cubicBezTo>
                <a:cubicBezTo>
                  <a:pt x="23058" y="19424"/>
                  <a:pt x="23684" y="19424"/>
                  <a:pt x="24311" y="19324"/>
                </a:cubicBezTo>
                <a:cubicBezTo>
                  <a:pt x="24417" y="19324"/>
                  <a:pt x="24433" y="19484"/>
                  <a:pt x="24496" y="19535"/>
                </a:cubicBezTo>
                <a:lnTo>
                  <a:pt x="24496" y="19535"/>
                </a:lnTo>
                <a:cubicBezTo>
                  <a:pt x="26982" y="18913"/>
                  <a:pt x="29468" y="18291"/>
                  <a:pt x="31830" y="17670"/>
                </a:cubicBezTo>
                <a:cubicBezTo>
                  <a:pt x="32156" y="17544"/>
                  <a:pt x="32356" y="17344"/>
                  <a:pt x="32582" y="17244"/>
                </a:cubicBezTo>
                <a:cubicBezTo>
                  <a:pt x="32055" y="17143"/>
                  <a:pt x="31429" y="17043"/>
                  <a:pt x="30802" y="16818"/>
                </a:cubicBezTo>
                <a:lnTo>
                  <a:pt x="30802" y="16617"/>
                </a:lnTo>
                <a:cubicBezTo>
                  <a:pt x="31429" y="16417"/>
                  <a:pt x="32055" y="16191"/>
                  <a:pt x="32782" y="15991"/>
                </a:cubicBezTo>
                <a:cubicBezTo>
                  <a:pt x="32682" y="15564"/>
                  <a:pt x="32682" y="15163"/>
                  <a:pt x="32582" y="14737"/>
                </a:cubicBezTo>
                <a:cubicBezTo>
                  <a:pt x="32256" y="14637"/>
                  <a:pt x="31830" y="14537"/>
                  <a:pt x="31529" y="14537"/>
                </a:cubicBezTo>
                <a:lnTo>
                  <a:pt x="31529" y="14311"/>
                </a:lnTo>
                <a:cubicBezTo>
                  <a:pt x="32582" y="14011"/>
                  <a:pt x="33609" y="13685"/>
                  <a:pt x="34662" y="13484"/>
                </a:cubicBezTo>
                <a:cubicBezTo>
                  <a:pt x="34562" y="13058"/>
                  <a:pt x="34562" y="12757"/>
                  <a:pt x="34562" y="12532"/>
                </a:cubicBezTo>
                <a:cubicBezTo>
                  <a:pt x="34336" y="12231"/>
                  <a:pt x="34136" y="12031"/>
                  <a:pt x="34035" y="11905"/>
                </a:cubicBezTo>
                <a:cubicBezTo>
                  <a:pt x="33709" y="11805"/>
                  <a:pt x="33509" y="11705"/>
                  <a:pt x="33208" y="11605"/>
                </a:cubicBezTo>
                <a:cubicBezTo>
                  <a:pt x="33609" y="11404"/>
                  <a:pt x="34136" y="11279"/>
                  <a:pt x="34562" y="11179"/>
                </a:cubicBezTo>
                <a:cubicBezTo>
                  <a:pt x="34862" y="11078"/>
                  <a:pt x="35288" y="10878"/>
                  <a:pt x="35715" y="10778"/>
                </a:cubicBezTo>
                <a:lnTo>
                  <a:pt x="35589" y="10652"/>
                </a:lnTo>
                <a:cubicBezTo>
                  <a:pt x="35188" y="10652"/>
                  <a:pt x="34662" y="10778"/>
                  <a:pt x="34236" y="10878"/>
                </a:cubicBezTo>
                <a:lnTo>
                  <a:pt x="34236" y="10652"/>
                </a:lnTo>
                <a:cubicBezTo>
                  <a:pt x="35288" y="10452"/>
                  <a:pt x="36341" y="10251"/>
                  <a:pt x="37369" y="9925"/>
                </a:cubicBezTo>
                <a:cubicBezTo>
                  <a:pt x="37895" y="9299"/>
                  <a:pt x="38421" y="8772"/>
                  <a:pt x="38847" y="8271"/>
                </a:cubicBezTo>
                <a:cubicBezTo>
                  <a:pt x="38421" y="7745"/>
                  <a:pt x="38095" y="7519"/>
                  <a:pt x="37594" y="7519"/>
                </a:cubicBezTo>
                <a:cubicBezTo>
                  <a:pt x="36842" y="7745"/>
                  <a:pt x="36216" y="7845"/>
                  <a:pt x="35489" y="7945"/>
                </a:cubicBezTo>
                <a:cubicBezTo>
                  <a:pt x="35354" y="7997"/>
                  <a:pt x="35206" y="8022"/>
                  <a:pt x="35054" y="8022"/>
                </a:cubicBezTo>
                <a:cubicBezTo>
                  <a:pt x="34612" y="8022"/>
                  <a:pt x="34133" y="7811"/>
                  <a:pt x="33835" y="7419"/>
                </a:cubicBezTo>
                <a:cubicBezTo>
                  <a:pt x="32632" y="7766"/>
                  <a:pt x="31511" y="8378"/>
                  <a:pt x="30298" y="8378"/>
                </a:cubicBezTo>
                <a:cubicBezTo>
                  <a:pt x="30021" y="8378"/>
                  <a:pt x="29738" y="8346"/>
                  <a:pt x="29449" y="8271"/>
                </a:cubicBezTo>
                <a:cubicBezTo>
                  <a:pt x="28697" y="7845"/>
                  <a:pt x="28070" y="7519"/>
                  <a:pt x="27344" y="7219"/>
                </a:cubicBezTo>
                <a:lnTo>
                  <a:pt x="27344" y="6893"/>
                </a:lnTo>
                <a:cubicBezTo>
                  <a:pt x="28693" y="6527"/>
                  <a:pt x="29583" y="5097"/>
                  <a:pt x="31233" y="5097"/>
                </a:cubicBezTo>
                <a:cubicBezTo>
                  <a:pt x="31391" y="5097"/>
                  <a:pt x="31556" y="5110"/>
                  <a:pt x="31730" y="5138"/>
                </a:cubicBezTo>
                <a:cubicBezTo>
                  <a:pt x="31203" y="5539"/>
                  <a:pt x="30902" y="5765"/>
                  <a:pt x="30577" y="6066"/>
                </a:cubicBezTo>
                <a:cubicBezTo>
                  <a:pt x="31003" y="6066"/>
                  <a:pt x="31529" y="6166"/>
                  <a:pt x="32156" y="6392"/>
                </a:cubicBezTo>
                <a:cubicBezTo>
                  <a:pt x="32456" y="5965"/>
                  <a:pt x="32882" y="5539"/>
                  <a:pt x="33308" y="5138"/>
                </a:cubicBezTo>
                <a:cubicBezTo>
                  <a:pt x="32882" y="5138"/>
                  <a:pt x="32582" y="5239"/>
                  <a:pt x="32256" y="5239"/>
                </a:cubicBezTo>
                <a:cubicBezTo>
                  <a:pt x="32256" y="5138"/>
                  <a:pt x="32156" y="5138"/>
                  <a:pt x="32156" y="5013"/>
                </a:cubicBezTo>
                <a:cubicBezTo>
                  <a:pt x="32934" y="4865"/>
                  <a:pt x="33643" y="4593"/>
                  <a:pt x="34385" y="4593"/>
                </a:cubicBezTo>
                <a:cubicBezTo>
                  <a:pt x="34647" y="4593"/>
                  <a:pt x="34914" y="4627"/>
                  <a:pt x="35188" y="4712"/>
                </a:cubicBezTo>
                <a:lnTo>
                  <a:pt x="35715" y="4712"/>
                </a:lnTo>
                <a:cubicBezTo>
                  <a:pt x="36842" y="3760"/>
                  <a:pt x="37594" y="2632"/>
                  <a:pt x="37995" y="1153"/>
                </a:cubicBezTo>
                <a:cubicBezTo>
                  <a:pt x="37774" y="988"/>
                  <a:pt x="37546" y="913"/>
                  <a:pt x="37298" y="913"/>
                </a:cubicBezTo>
                <a:cubicBezTo>
                  <a:pt x="37095" y="913"/>
                  <a:pt x="36878" y="963"/>
                  <a:pt x="36642" y="1053"/>
                </a:cubicBezTo>
                <a:cubicBezTo>
                  <a:pt x="35815" y="1379"/>
                  <a:pt x="34963" y="1579"/>
                  <a:pt x="34035" y="1880"/>
                </a:cubicBezTo>
                <a:cubicBezTo>
                  <a:pt x="34461" y="1479"/>
                  <a:pt x="34762" y="1254"/>
                  <a:pt x="34963" y="1053"/>
                </a:cubicBezTo>
                <a:cubicBezTo>
                  <a:pt x="34562" y="627"/>
                  <a:pt x="34236" y="326"/>
                  <a:pt x="3393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1"/>
          <p:cNvGrpSpPr/>
          <p:nvPr/>
        </p:nvGrpSpPr>
        <p:grpSpPr>
          <a:xfrm rot="10800000">
            <a:off x="8295288" y="4399388"/>
            <a:ext cx="304056" cy="249939"/>
            <a:chOff x="3496102" y="1562976"/>
            <a:chExt cx="350902" cy="288447"/>
          </a:xfrm>
        </p:grpSpPr>
        <p:sp>
          <p:nvSpPr>
            <p:cNvPr id="221" name="Google Shape;221;p21"/>
            <p:cNvSpPr/>
            <p:nvPr/>
          </p:nvSpPr>
          <p:spPr>
            <a:xfrm>
              <a:off x="3843103" y="1635561"/>
              <a:ext cx="3901" cy="3901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201" y="1"/>
                  </a:moveTo>
                  <a:cubicBezTo>
                    <a:pt x="101" y="101"/>
                    <a:pt x="101" y="101"/>
                    <a:pt x="1" y="101"/>
                  </a:cubicBezTo>
                  <a:cubicBezTo>
                    <a:pt x="1" y="201"/>
                    <a:pt x="1" y="201"/>
                    <a:pt x="101" y="201"/>
                  </a:cubicBezTo>
                  <a:lnTo>
                    <a:pt x="201" y="1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502404" y="1597328"/>
              <a:ext cx="3901" cy="7763"/>
            </a:xfrm>
            <a:custGeom>
              <a:avLst/>
              <a:gdLst/>
              <a:ahLst/>
              <a:cxnLst/>
              <a:rect l="l" t="t" r="r" b="b"/>
              <a:pathLst>
                <a:path w="202" h="402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94"/>
                    <a:pt x="88" y="287"/>
                    <a:pt x="180" y="300"/>
                  </a:cubicBezTo>
                  <a:lnTo>
                    <a:pt x="180" y="300"/>
                  </a:lnTo>
                  <a:cubicBezTo>
                    <a:pt x="146" y="198"/>
                    <a:pt x="73" y="73"/>
                    <a:pt x="1" y="1"/>
                  </a:cubicBezTo>
                  <a:close/>
                  <a:moveTo>
                    <a:pt x="180" y="300"/>
                  </a:moveTo>
                  <a:cubicBezTo>
                    <a:pt x="194" y="339"/>
                    <a:pt x="201" y="374"/>
                    <a:pt x="201" y="402"/>
                  </a:cubicBezTo>
                  <a:lnTo>
                    <a:pt x="201" y="301"/>
                  </a:lnTo>
                  <a:cubicBezTo>
                    <a:pt x="194" y="301"/>
                    <a:pt x="187" y="301"/>
                    <a:pt x="180" y="30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629210" y="1687832"/>
              <a:ext cx="6295" cy="1950"/>
            </a:xfrm>
            <a:custGeom>
              <a:avLst/>
              <a:gdLst/>
              <a:ahLst/>
              <a:cxnLst/>
              <a:rect l="l" t="t" r="r" b="b"/>
              <a:pathLst>
                <a:path w="326" h="101" extrusionOk="0">
                  <a:moveTo>
                    <a:pt x="0" y="0"/>
                  </a:moveTo>
                  <a:cubicBezTo>
                    <a:pt x="100" y="101"/>
                    <a:pt x="201" y="101"/>
                    <a:pt x="326" y="101"/>
                  </a:cubicBezTo>
                  <a:cubicBezTo>
                    <a:pt x="201" y="101"/>
                    <a:pt x="100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649524" y="1712027"/>
              <a:ext cx="3901" cy="1950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lnTo>
                    <a:pt x="1" y="101"/>
                  </a:lnTo>
                  <a:lnTo>
                    <a:pt x="201" y="101"/>
                  </a:ln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496109" y="1578945"/>
              <a:ext cx="19" cy="195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10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635486" y="1688913"/>
              <a:ext cx="1970" cy="869"/>
            </a:xfrm>
            <a:custGeom>
              <a:avLst/>
              <a:gdLst/>
              <a:ahLst/>
              <a:cxnLst/>
              <a:rect l="l" t="t" r="r" b="b"/>
              <a:pathLst>
                <a:path w="102" h="45" extrusionOk="0">
                  <a:moveTo>
                    <a:pt x="98" y="0"/>
                  </a:moveTo>
                  <a:cubicBezTo>
                    <a:pt x="90" y="0"/>
                    <a:pt x="68" y="45"/>
                    <a:pt x="1" y="45"/>
                  </a:cubicBezTo>
                  <a:lnTo>
                    <a:pt x="101" y="45"/>
                  </a:lnTo>
                  <a:cubicBezTo>
                    <a:pt x="101" y="1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671788" y="1667982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01"/>
                  </a:moveTo>
                  <a:cubicBezTo>
                    <a:pt x="1" y="101"/>
                    <a:pt x="1" y="1"/>
                    <a:pt x="101" y="1"/>
                  </a:cubicBezTo>
                  <a:cubicBezTo>
                    <a:pt x="1" y="1"/>
                    <a:pt x="1" y="101"/>
                    <a:pt x="1" y="10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26599" y="1645718"/>
              <a:ext cx="19" cy="197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1"/>
                  </a:move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56606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96102" y="169441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576939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754066" y="1603333"/>
              <a:ext cx="34372" cy="38060"/>
            </a:xfrm>
            <a:custGeom>
              <a:avLst/>
              <a:gdLst/>
              <a:ahLst/>
              <a:cxnLst/>
              <a:rect l="l" t="t" r="r" b="b"/>
              <a:pathLst>
                <a:path w="1780" h="1971" extrusionOk="0">
                  <a:moveTo>
                    <a:pt x="899" y="1"/>
                  </a:moveTo>
                  <a:cubicBezTo>
                    <a:pt x="500" y="1"/>
                    <a:pt x="258" y="379"/>
                    <a:pt x="0" y="617"/>
                  </a:cubicBezTo>
                  <a:cubicBezTo>
                    <a:pt x="126" y="1870"/>
                    <a:pt x="226" y="1970"/>
                    <a:pt x="953" y="1970"/>
                  </a:cubicBezTo>
                  <a:cubicBezTo>
                    <a:pt x="1053" y="1770"/>
                    <a:pt x="1153" y="1670"/>
                    <a:pt x="1379" y="1344"/>
                  </a:cubicBezTo>
                  <a:cubicBezTo>
                    <a:pt x="1479" y="943"/>
                    <a:pt x="1780" y="416"/>
                    <a:pt x="1254" y="91"/>
                  </a:cubicBezTo>
                  <a:cubicBezTo>
                    <a:pt x="1122" y="27"/>
                    <a:pt x="1005" y="1"/>
                    <a:pt x="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56606" y="1623454"/>
              <a:ext cx="32441" cy="42134"/>
            </a:xfrm>
            <a:custGeom>
              <a:avLst/>
              <a:gdLst/>
              <a:ahLst/>
              <a:cxnLst/>
              <a:rect l="l" t="t" r="r" b="b"/>
              <a:pathLst>
                <a:path w="1680" h="2182" extrusionOk="0">
                  <a:moveTo>
                    <a:pt x="1154" y="1"/>
                  </a:moveTo>
                  <a:cubicBezTo>
                    <a:pt x="828" y="201"/>
                    <a:pt x="427" y="427"/>
                    <a:pt x="1" y="628"/>
                  </a:cubicBezTo>
                  <a:cubicBezTo>
                    <a:pt x="101" y="1354"/>
                    <a:pt x="101" y="1981"/>
                    <a:pt x="953" y="2181"/>
                  </a:cubicBezTo>
                  <a:cubicBezTo>
                    <a:pt x="1154" y="1981"/>
                    <a:pt x="1354" y="1680"/>
                    <a:pt x="1580" y="1555"/>
                  </a:cubicBezTo>
                  <a:cubicBezTo>
                    <a:pt x="1680" y="928"/>
                    <a:pt x="1580" y="527"/>
                    <a:pt x="1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620985" y="1622199"/>
              <a:ext cx="32441" cy="37577"/>
            </a:xfrm>
            <a:custGeom>
              <a:avLst/>
              <a:gdLst/>
              <a:ahLst/>
              <a:cxnLst/>
              <a:rect l="l" t="t" r="r" b="b"/>
              <a:pathLst>
                <a:path w="1680" h="1946" extrusionOk="0">
                  <a:moveTo>
                    <a:pt x="1026" y="0"/>
                  </a:moveTo>
                  <a:cubicBezTo>
                    <a:pt x="834" y="0"/>
                    <a:pt x="617" y="49"/>
                    <a:pt x="426" y="166"/>
                  </a:cubicBezTo>
                  <a:cubicBezTo>
                    <a:pt x="0" y="492"/>
                    <a:pt x="226" y="1520"/>
                    <a:pt x="1053" y="1946"/>
                  </a:cubicBezTo>
                  <a:cubicBezTo>
                    <a:pt x="1153" y="1745"/>
                    <a:pt x="1253" y="1520"/>
                    <a:pt x="1479" y="1319"/>
                  </a:cubicBezTo>
                  <a:cubicBezTo>
                    <a:pt x="1679" y="993"/>
                    <a:pt x="1679" y="266"/>
                    <a:pt x="1379" y="66"/>
                  </a:cubicBezTo>
                  <a:cubicBezTo>
                    <a:pt x="1285" y="24"/>
                    <a:pt x="1162" y="0"/>
                    <a:pt x="10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629210" y="1754604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253" y="1"/>
                  </a:moveTo>
                  <a:cubicBezTo>
                    <a:pt x="827" y="101"/>
                    <a:pt x="526" y="201"/>
                    <a:pt x="201" y="302"/>
                  </a:cubicBezTo>
                  <a:cubicBezTo>
                    <a:pt x="326" y="928"/>
                    <a:pt x="0" y="1555"/>
                    <a:pt x="827" y="1881"/>
                  </a:cubicBezTo>
                  <a:cubicBezTo>
                    <a:pt x="1354" y="1555"/>
                    <a:pt x="1679" y="1254"/>
                    <a:pt x="1579" y="527"/>
                  </a:cubicBezTo>
                  <a:cubicBezTo>
                    <a:pt x="1579" y="402"/>
                    <a:pt x="1354" y="302"/>
                    <a:pt x="1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699864" y="1736222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053" y="1"/>
                  </a:moveTo>
                  <a:cubicBezTo>
                    <a:pt x="827" y="101"/>
                    <a:pt x="527" y="226"/>
                    <a:pt x="201" y="326"/>
                  </a:cubicBezTo>
                  <a:cubicBezTo>
                    <a:pt x="201" y="853"/>
                    <a:pt x="0" y="1479"/>
                    <a:pt x="527" y="1880"/>
                  </a:cubicBezTo>
                  <a:cubicBezTo>
                    <a:pt x="1053" y="1780"/>
                    <a:pt x="1354" y="1354"/>
                    <a:pt x="1454" y="953"/>
                  </a:cubicBezTo>
                  <a:cubicBezTo>
                    <a:pt x="1680" y="527"/>
                    <a:pt x="1454" y="326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725990" y="1667653"/>
              <a:ext cx="28096" cy="34237"/>
            </a:xfrm>
            <a:custGeom>
              <a:avLst/>
              <a:gdLst/>
              <a:ahLst/>
              <a:cxnLst/>
              <a:rect l="l" t="t" r="r" b="b"/>
              <a:pathLst>
                <a:path w="1455" h="1773" extrusionOk="0">
                  <a:moveTo>
                    <a:pt x="833" y="1"/>
                  </a:moveTo>
                  <a:cubicBezTo>
                    <a:pt x="473" y="1"/>
                    <a:pt x="244" y="295"/>
                    <a:pt x="1" y="519"/>
                  </a:cubicBezTo>
                  <a:cubicBezTo>
                    <a:pt x="1" y="1471"/>
                    <a:pt x="1" y="1471"/>
                    <a:pt x="427" y="1772"/>
                  </a:cubicBezTo>
                  <a:cubicBezTo>
                    <a:pt x="1254" y="1471"/>
                    <a:pt x="1454" y="1045"/>
                    <a:pt x="1254" y="118"/>
                  </a:cubicBezTo>
                  <a:cubicBezTo>
                    <a:pt x="1094" y="35"/>
                    <a:pt x="956" y="1"/>
                    <a:pt x="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75008" y="1768739"/>
              <a:ext cx="30027" cy="32190"/>
            </a:xfrm>
            <a:custGeom>
              <a:avLst/>
              <a:gdLst/>
              <a:ahLst/>
              <a:cxnLst/>
              <a:rect l="l" t="t" r="r" b="b"/>
              <a:pathLst>
                <a:path w="1555" h="1667" extrusionOk="0">
                  <a:moveTo>
                    <a:pt x="782" y="0"/>
                  </a:moveTo>
                  <a:cubicBezTo>
                    <a:pt x="531" y="0"/>
                    <a:pt x="296" y="152"/>
                    <a:pt x="0" y="522"/>
                  </a:cubicBezTo>
                  <a:cubicBezTo>
                    <a:pt x="0" y="723"/>
                    <a:pt x="100" y="923"/>
                    <a:pt x="100" y="1149"/>
                  </a:cubicBezTo>
                  <a:lnTo>
                    <a:pt x="100" y="1249"/>
                  </a:lnTo>
                  <a:cubicBezTo>
                    <a:pt x="231" y="1528"/>
                    <a:pt x="416" y="1667"/>
                    <a:pt x="612" y="1667"/>
                  </a:cubicBezTo>
                  <a:cubicBezTo>
                    <a:pt x="716" y="1667"/>
                    <a:pt x="823" y="1628"/>
                    <a:pt x="927" y="1550"/>
                  </a:cubicBezTo>
                  <a:cubicBezTo>
                    <a:pt x="1454" y="1249"/>
                    <a:pt x="1554" y="823"/>
                    <a:pt x="1354" y="196"/>
                  </a:cubicBezTo>
                  <a:cubicBezTo>
                    <a:pt x="1138" y="73"/>
                    <a:pt x="956" y="0"/>
                    <a:pt x="7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04034" y="1690002"/>
              <a:ext cx="28096" cy="34372"/>
            </a:xfrm>
            <a:custGeom>
              <a:avLst/>
              <a:gdLst/>
              <a:ahLst/>
              <a:cxnLst/>
              <a:rect l="l" t="t" r="r" b="b"/>
              <a:pathLst>
                <a:path w="1455" h="1780" extrusionOk="0">
                  <a:moveTo>
                    <a:pt x="1254" y="0"/>
                  </a:moveTo>
                  <a:cubicBezTo>
                    <a:pt x="627" y="0"/>
                    <a:pt x="301" y="100"/>
                    <a:pt x="1" y="526"/>
                  </a:cubicBezTo>
                  <a:cubicBezTo>
                    <a:pt x="201" y="927"/>
                    <a:pt x="101" y="1554"/>
                    <a:pt x="727" y="1780"/>
                  </a:cubicBezTo>
                  <a:cubicBezTo>
                    <a:pt x="1254" y="1454"/>
                    <a:pt x="1354" y="1028"/>
                    <a:pt x="1454" y="526"/>
                  </a:cubicBezTo>
                  <a:cubicBezTo>
                    <a:pt x="1454" y="401"/>
                    <a:pt x="1354" y="301"/>
                    <a:pt x="1354" y="201"/>
                  </a:cubicBezTo>
                  <a:cubicBezTo>
                    <a:pt x="1354" y="201"/>
                    <a:pt x="1254" y="100"/>
                    <a:pt x="1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40028" y="1790907"/>
              <a:ext cx="34372" cy="28849"/>
            </a:xfrm>
            <a:custGeom>
              <a:avLst/>
              <a:gdLst/>
              <a:ahLst/>
              <a:cxnLst/>
              <a:rect l="l" t="t" r="r" b="b"/>
              <a:pathLst>
                <a:path w="1780" h="1494" extrusionOk="0">
                  <a:moveTo>
                    <a:pt x="527" y="1"/>
                  </a:moveTo>
                  <a:cubicBezTo>
                    <a:pt x="427" y="101"/>
                    <a:pt x="226" y="301"/>
                    <a:pt x="1" y="402"/>
                  </a:cubicBezTo>
                  <a:cubicBezTo>
                    <a:pt x="101" y="728"/>
                    <a:pt x="226" y="1028"/>
                    <a:pt x="226" y="1354"/>
                  </a:cubicBezTo>
                  <a:cubicBezTo>
                    <a:pt x="451" y="1444"/>
                    <a:pt x="641" y="1494"/>
                    <a:pt x="809" y="1494"/>
                  </a:cubicBezTo>
                  <a:cubicBezTo>
                    <a:pt x="1015" y="1494"/>
                    <a:pt x="1188" y="1419"/>
                    <a:pt x="1354" y="1254"/>
                  </a:cubicBezTo>
                  <a:cubicBezTo>
                    <a:pt x="1680" y="928"/>
                    <a:pt x="1780" y="627"/>
                    <a:pt x="1479" y="101"/>
                  </a:cubicBezTo>
                  <a:cubicBezTo>
                    <a:pt x="1254" y="101"/>
                    <a:pt x="953" y="1"/>
                    <a:pt x="5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772449" y="1716391"/>
              <a:ext cx="30027" cy="31958"/>
            </a:xfrm>
            <a:custGeom>
              <a:avLst/>
              <a:gdLst/>
              <a:ahLst/>
              <a:cxnLst/>
              <a:rect l="l" t="t" r="r" b="b"/>
              <a:pathLst>
                <a:path w="1555" h="1655" extrusionOk="0">
                  <a:moveTo>
                    <a:pt x="527" y="0"/>
                  </a:moveTo>
                  <a:cubicBezTo>
                    <a:pt x="427" y="201"/>
                    <a:pt x="201" y="401"/>
                    <a:pt x="1" y="627"/>
                  </a:cubicBezTo>
                  <a:cubicBezTo>
                    <a:pt x="101" y="1128"/>
                    <a:pt x="201" y="1554"/>
                    <a:pt x="828" y="1654"/>
                  </a:cubicBezTo>
                  <a:cubicBezTo>
                    <a:pt x="1053" y="1353"/>
                    <a:pt x="1354" y="1028"/>
                    <a:pt x="1555" y="827"/>
                  </a:cubicBezTo>
                  <a:cubicBezTo>
                    <a:pt x="1354" y="100"/>
                    <a:pt x="1354" y="0"/>
                    <a:pt x="5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65493" y="1562976"/>
              <a:ext cx="28096" cy="32441"/>
            </a:xfrm>
            <a:custGeom>
              <a:avLst/>
              <a:gdLst/>
              <a:ahLst/>
              <a:cxnLst/>
              <a:rect l="l" t="t" r="r" b="b"/>
              <a:pathLst>
                <a:path w="1455" h="1680" extrusionOk="0">
                  <a:moveTo>
                    <a:pt x="627" y="0"/>
                  </a:moveTo>
                  <a:cubicBezTo>
                    <a:pt x="327" y="0"/>
                    <a:pt x="1" y="301"/>
                    <a:pt x="101" y="827"/>
                  </a:cubicBezTo>
                  <a:cubicBezTo>
                    <a:pt x="101" y="1153"/>
                    <a:pt x="201" y="1554"/>
                    <a:pt x="728" y="1679"/>
                  </a:cubicBezTo>
                  <a:cubicBezTo>
                    <a:pt x="953" y="1554"/>
                    <a:pt x="1054" y="1454"/>
                    <a:pt x="1254" y="1253"/>
                  </a:cubicBezTo>
                  <a:cubicBezTo>
                    <a:pt x="1254" y="1153"/>
                    <a:pt x="1354" y="927"/>
                    <a:pt x="1354" y="827"/>
                  </a:cubicBezTo>
                  <a:cubicBezTo>
                    <a:pt x="1455" y="426"/>
                    <a:pt x="1054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61631" y="1679722"/>
              <a:ext cx="30027" cy="30394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02" y="1"/>
                  </a:moveTo>
                  <a:cubicBezTo>
                    <a:pt x="520" y="1"/>
                    <a:pt x="364" y="107"/>
                    <a:pt x="101" y="320"/>
                  </a:cubicBezTo>
                  <a:cubicBezTo>
                    <a:pt x="0" y="846"/>
                    <a:pt x="301" y="1272"/>
                    <a:pt x="627" y="1573"/>
                  </a:cubicBezTo>
                  <a:cubicBezTo>
                    <a:pt x="1354" y="1373"/>
                    <a:pt x="1554" y="1047"/>
                    <a:pt x="1454" y="320"/>
                  </a:cubicBezTo>
                  <a:cubicBezTo>
                    <a:pt x="1091" y="107"/>
                    <a:pt x="884" y="1"/>
                    <a:pt x="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91638" y="1615228"/>
              <a:ext cx="30510" cy="34391"/>
            </a:xfrm>
            <a:custGeom>
              <a:avLst/>
              <a:gdLst/>
              <a:ahLst/>
              <a:cxnLst/>
              <a:rect l="l" t="t" r="r" b="b"/>
              <a:pathLst>
                <a:path w="1580" h="1781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27" y="101"/>
                    <a:pt x="326" y="226"/>
                    <a:pt x="101" y="327"/>
                  </a:cubicBezTo>
                  <a:cubicBezTo>
                    <a:pt x="0" y="1254"/>
                    <a:pt x="0" y="1480"/>
                    <a:pt x="527" y="1780"/>
                  </a:cubicBezTo>
                  <a:cubicBezTo>
                    <a:pt x="1479" y="1154"/>
                    <a:pt x="1579" y="627"/>
                    <a:pt x="9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77600" y="1813170"/>
              <a:ext cx="30510" cy="28096"/>
            </a:xfrm>
            <a:custGeom>
              <a:avLst/>
              <a:gdLst/>
              <a:ahLst/>
              <a:cxnLst/>
              <a:rect l="l" t="t" r="r" b="b"/>
              <a:pathLst>
                <a:path w="1580" h="1455" extrusionOk="0">
                  <a:moveTo>
                    <a:pt x="1053" y="1"/>
                  </a:moveTo>
                  <a:cubicBezTo>
                    <a:pt x="727" y="101"/>
                    <a:pt x="527" y="101"/>
                    <a:pt x="326" y="101"/>
                  </a:cubicBezTo>
                  <a:cubicBezTo>
                    <a:pt x="201" y="201"/>
                    <a:pt x="101" y="402"/>
                    <a:pt x="0" y="502"/>
                  </a:cubicBezTo>
                  <a:cubicBezTo>
                    <a:pt x="201" y="928"/>
                    <a:pt x="201" y="1354"/>
                    <a:pt x="828" y="1454"/>
                  </a:cubicBezTo>
                  <a:cubicBezTo>
                    <a:pt x="1053" y="1254"/>
                    <a:pt x="1254" y="928"/>
                    <a:pt x="1579" y="627"/>
                  </a:cubicBezTo>
                  <a:cubicBezTo>
                    <a:pt x="1354" y="402"/>
                    <a:pt x="1153" y="20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89027" y="1582402"/>
              <a:ext cx="28096" cy="25103"/>
            </a:xfrm>
            <a:custGeom>
              <a:avLst/>
              <a:gdLst/>
              <a:ahLst/>
              <a:cxnLst/>
              <a:rect l="l" t="t" r="r" b="b"/>
              <a:pathLst>
                <a:path w="1455" h="1300" extrusionOk="0">
                  <a:moveTo>
                    <a:pt x="704" y="0"/>
                  </a:moveTo>
                  <a:cubicBezTo>
                    <a:pt x="283" y="0"/>
                    <a:pt x="227" y="146"/>
                    <a:pt x="1" y="448"/>
                  </a:cubicBezTo>
                  <a:cubicBezTo>
                    <a:pt x="302" y="1300"/>
                    <a:pt x="302" y="1300"/>
                    <a:pt x="928" y="1300"/>
                  </a:cubicBezTo>
                  <a:cubicBezTo>
                    <a:pt x="1029" y="1175"/>
                    <a:pt x="1154" y="1074"/>
                    <a:pt x="1455" y="874"/>
                  </a:cubicBezTo>
                  <a:cubicBezTo>
                    <a:pt x="1354" y="548"/>
                    <a:pt x="1354" y="247"/>
                    <a:pt x="1254" y="47"/>
                  </a:cubicBezTo>
                  <a:cubicBezTo>
                    <a:pt x="1019" y="16"/>
                    <a:pt x="842" y="0"/>
                    <a:pt x="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24059" y="1562976"/>
              <a:ext cx="26146" cy="28077"/>
            </a:xfrm>
            <a:custGeom>
              <a:avLst/>
              <a:gdLst/>
              <a:ahLst/>
              <a:cxnLst/>
              <a:rect l="l" t="t" r="r" b="b"/>
              <a:pathLst>
                <a:path w="1354" h="1454" extrusionOk="0">
                  <a:moveTo>
                    <a:pt x="1153" y="0"/>
                  </a:moveTo>
                  <a:cubicBezTo>
                    <a:pt x="727" y="0"/>
                    <a:pt x="527" y="100"/>
                    <a:pt x="201" y="100"/>
                  </a:cubicBezTo>
                  <a:cubicBezTo>
                    <a:pt x="0" y="927"/>
                    <a:pt x="101" y="1253"/>
                    <a:pt x="727" y="1454"/>
                  </a:cubicBezTo>
                  <a:cubicBezTo>
                    <a:pt x="928" y="1253"/>
                    <a:pt x="1153" y="1153"/>
                    <a:pt x="1354" y="927"/>
                  </a:cubicBezTo>
                  <a:cubicBezTo>
                    <a:pt x="1254" y="627"/>
                    <a:pt x="1254" y="301"/>
                    <a:pt x="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627260" y="1826127"/>
              <a:ext cx="24234" cy="25296"/>
            </a:xfrm>
            <a:custGeom>
              <a:avLst/>
              <a:gdLst/>
              <a:ahLst/>
              <a:cxnLst/>
              <a:rect l="l" t="t" r="r" b="b"/>
              <a:pathLst>
                <a:path w="1255" h="1310" extrusionOk="0">
                  <a:moveTo>
                    <a:pt x="732" y="1"/>
                  </a:moveTo>
                  <a:cubicBezTo>
                    <a:pt x="458" y="1"/>
                    <a:pt x="201" y="90"/>
                    <a:pt x="1" y="357"/>
                  </a:cubicBezTo>
                  <a:cubicBezTo>
                    <a:pt x="1" y="783"/>
                    <a:pt x="1" y="1084"/>
                    <a:pt x="527" y="1310"/>
                  </a:cubicBezTo>
                  <a:cubicBezTo>
                    <a:pt x="1154" y="883"/>
                    <a:pt x="1254" y="683"/>
                    <a:pt x="1154" y="56"/>
                  </a:cubicBezTo>
                  <a:cubicBezTo>
                    <a:pt x="1012" y="23"/>
                    <a:pt x="870" y="1"/>
                    <a:pt x="7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C396065-A071-A04E-A132-5613DF492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128" name="CuadroTexto 127">
            <a:extLst>
              <a:ext uri="{FF2B5EF4-FFF2-40B4-BE49-F238E27FC236}">
                <a16:creationId xmlns:a16="http://schemas.microsoft.com/office/drawing/2014/main" id="{D8A3BA47-660F-AF46-89D9-298460E56705}"/>
              </a:ext>
            </a:extLst>
          </p:cNvPr>
          <p:cNvSpPr txBox="1"/>
          <p:nvPr/>
        </p:nvSpPr>
        <p:spPr>
          <a:xfrm>
            <a:off x="399573" y="1344101"/>
            <a:ext cx="6868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endParaRPr lang="es-CL" sz="1200" b="1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“Las emociones y su importancia en el proceso de enseñanza y aprendizaje en Educación </a:t>
            </a:r>
            <a:r>
              <a:rPr lang="es-CL" sz="1200" b="1" dirty="0" err="1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Parvularia</a:t>
            </a: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orienta a reflexionar respecto de los desafíos de los equipos educativos al resguardar sus propias situaciones socioemocionales, para disponer de ambientes protectores del desarrollo en este ámbito en los niños y niñas, propiciando un canal cálido y expedito con las familias ante el contexto actual. (julio 2020,CPEIP).</a:t>
            </a: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endParaRPr lang="es-CL" sz="1200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Reflexión en el contexto de pandemia: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tipo guía más una presentación para que equipos directivos y educativos compartan un espacio de reflexión y diálogo, considerando el contexto actual de pandemia y la suspensión de actividades presenciales. Este material busca generar espacios para el diálogo y la reflexión ante la toma de decisiones que permitan resguardar de manera pertinente, respetuosa y segura el aprendizaje paulatino de niños y niñas de Educación </a:t>
            </a:r>
            <a:r>
              <a:rPr lang="es-CL" sz="1200" dirty="0" err="1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Parvularia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dirty="0"/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77B4CD7D-BD65-D64E-BEDE-BA33B1839439}"/>
              </a:ext>
            </a:extLst>
          </p:cNvPr>
          <p:cNvSpPr txBox="1">
            <a:spLocks/>
          </p:cNvSpPr>
          <p:nvPr/>
        </p:nvSpPr>
        <p:spPr>
          <a:xfrm>
            <a:off x="43250" y="-5209"/>
            <a:ext cx="59959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Barrio"/>
              <a:buNone/>
              <a:defRPr sz="2400" b="0" i="0" u="none" strike="noStrike" cap="none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s-MX" b="1" dirty="0">
                <a:solidFill>
                  <a:srgbClr val="FF8A7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Apoyo a equipos de Ed. parvularia</a:t>
            </a:r>
            <a:endParaRPr lang="es-CL" b="1" dirty="0">
              <a:solidFill>
                <a:srgbClr val="FF8A7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oogle Shape;6225;p48">
            <a:extLst>
              <a:ext uri="{FF2B5EF4-FFF2-40B4-BE49-F238E27FC236}">
                <a16:creationId xmlns:a16="http://schemas.microsoft.com/office/drawing/2014/main" id="{77D4F0F9-2007-4E4E-9552-559E4965FFEC}"/>
              </a:ext>
            </a:extLst>
          </p:cNvPr>
          <p:cNvGrpSpPr/>
          <p:nvPr/>
        </p:nvGrpSpPr>
        <p:grpSpPr>
          <a:xfrm>
            <a:off x="5715503" y="629300"/>
            <a:ext cx="763175" cy="582812"/>
            <a:chOff x="5776798" y="3409778"/>
            <a:chExt cx="346379" cy="264518"/>
          </a:xfrm>
          <a:solidFill>
            <a:srgbClr val="434343"/>
          </a:solidFill>
        </p:grpSpPr>
        <p:sp>
          <p:nvSpPr>
            <p:cNvPr id="45" name="Google Shape;6226;p48">
              <a:extLst>
                <a:ext uri="{FF2B5EF4-FFF2-40B4-BE49-F238E27FC236}">
                  <a16:creationId xmlns:a16="http://schemas.microsoft.com/office/drawing/2014/main" id="{83BBBA96-68AF-4144-9BCE-AC1DEDE26C6C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27;p48">
              <a:extLst>
                <a:ext uri="{FF2B5EF4-FFF2-40B4-BE49-F238E27FC236}">
                  <a16:creationId xmlns:a16="http://schemas.microsoft.com/office/drawing/2014/main" id="{B15FD692-A1EF-C748-903C-7E66D013F620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28;p48">
              <a:extLst>
                <a:ext uri="{FF2B5EF4-FFF2-40B4-BE49-F238E27FC236}">
                  <a16:creationId xmlns:a16="http://schemas.microsoft.com/office/drawing/2014/main" id="{1A6C4057-70EC-974F-BFA5-AB5E84801ECF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29;p48">
              <a:extLst>
                <a:ext uri="{FF2B5EF4-FFF2-40B4-BE49-F238E27FC236}">
                  <a16:creationId xmlns:a16="http://schemas.microsoft.com/office/drawing/2014/main" id="{E92FD587-375B-4C41-AE7F-D05E8CC06A0D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30;p48">
              <a:extLst>
                <a:ext uri="{FF2B5EF4-FFF2-40B4-BE49-F238E27FC236}">
                  <a16:creationId xmlns:a16="http://schemas.microsoft.com/office/drawing/2014/main" id="{A2E15E1D-1E45-A548-A507-37D282258CE6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31;p48">
              <a:extLst>
                <a:ext uri="{FF2B5EF4-FFF2-40B4-BE49-F238E27FC236}">
                  <a16:creationId xmlns:a16="http://schemas.microsoft.com/office/drawing/2014/main" id="{7AC7215B-1A9A-ED4A-B79A-B270C47786CD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043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38868F70-CD11-3945-859B-24E04B7B5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477" y="-209744"/>
            <a:ext cx="2399861" cy="2282574"/>
          </a:xfrm>
          <a:prstGeom prst="rect">
            <a:avLst/>
          </a:prstGeom>
        </p:spPr>
      </p:pic>
      <p:sp>
        <p:nvSpPr>
          <p:cNvPr id="219" name="Google Shape;219;p21"/>
          <p:cNvSpPr/>
          <p:nvPr/>
        </p:nvSpPr>
        <p:spPr>
          <a:xfrm rot="-9708452">
            <a:off x="7547630" y="4264672"/>
            <a:ext cx="1879502" cy="1172608"/>
          </a:xfrm>
          <a:custGeom>
            <a:avLst/>
            <a:gdLst/>
            <a:ahLst/>
            <a:cxnLst/>
            <a:rect l="l" t="t" r="r" b="b"/>
            <a:pathLst>
              <a:path w="38848" h="24237" extrusionOk="0">
                <a:moveTo>
                  <a:pt x="13257" y="16088"/>
                </a:moveTo>
                <a:cubicBezTo>
                  <a:pt x="13411" y="16088"/>
                  <a:pt x="13573" y="16108"/>
                  <a:pt x="13746" y="16152"/>
                </a:cubicBezTo>
                <a:lnTo>
                  <a:pt x="13746" y="16152"/>
                </a:lnTo>
                <a:cubicBezTo>
                  <a:pt x="13062" y="16442"/>
                  <a:pt x="12360" y="16630"/>
                  <a:pt x="11679" y="16818"/>
                </a:cubicBezTo>
                <a:cubicBezTo>
                  <a:pt x="12157" y="16416"/>
                  <a:pt x="12635" y="16088"/>
                  <a:pt x="13257" y="16088"/>
                </a:cubicBezTo>
                <a:close/>
                <a:moveTo>
                  <a:pt x="23910" y="17770"/>
                </a:moveTo>
                <a:cubicBezTo>
                  <a:pt x="23384" y="18071"/>
                  <a:pt x="22857" y="18296"/>
                  <a:pt x="22331" y="18597"/>
                </a:cubicBezTo>
                <a:cubicBezTo>
                  <a:pt x="22657" y="17870"/>
                  <a:pt x="22757" y="17770"/>
                  <a:pt x="23910" y="17770"/>
                </a:cubicBezTo>
                <a:close/>
                <a:moveTo>
                  <a:pt x="24496" y="19535"/>
                </a:moveTo>
                <a:lnTo>
                  <a:pt x="24496" y="19535"/>
                </a:lnTo>
                <a:cubicBezTo>
                  <a:pt x="24476" y="19540"/>
                  <a:pt x="24456" y="19545"/>
                  <a:pt x="24436" y="19549"/>
                </a:cubicBezTo>
                <a:lnTo>
                  <a:pt x="24537" y="19549"/>
                </a:lnTo>
                <a:cubicBezTo>
                  <a:pt x="24521" y="19549"/>
                  <a:pt x="24508" y="19544"/>
                  <a:pt x="24496" y="19535"/>
                </a:cubicBezTo>
                <a:close/>
                <a:moveTo>
                  <a:pt x="33935" y="1"/>
                </a:moveTo>
                <a:cubicBezTo>
                  <a:pt x="33709" y="226"/>
                  <a:pt x="33509" y="427"/>
                  <a:pt x="33409" y="627"/>
                </a:cubicBezTo>
                <a:cubicBezTo>
                  <a:pt x="33208" y="527"/>
                  <a:pt x="33083" y="427"/>
                  <a:pt x="32882" y="326"/>
                </a:cubicBezTo>
                <a:lnTo>
                  <a:pt x="31003" y="1254"/>
                </a:lnTo>
                <a:cubicBezTo>
                  <a:pt x="29449" y="1880"/>
                  <a:pt x="27870" y="2507"/>
                  <a:pt x="26191" y="3133"/>
                </a:cubicBezTo>
                <a:cubicBezTo>
                  <a:pt x="26090" y="3133"/>
                  <a:pt x="26090" y="3459"/>
                  <a:pt x="26090" y="3559"/>
                </a:cubicBezTo>
                <a:cubicBezTo>
                  <a:pt x="26191" y="3559"/>
                  <a:pt x="26316" y="3459"/>
                  <a:pt x="26416" y="3459"/>
                </a:cubicBezTo>
                <a:lnTo>
                  <a:pt x="26416" y="3559"/>
                </a:lnTo>
                <a:lnTo>
                  <a:pt x="26090" y="3559"/>
                </a:lnTo>
                <a:cubicBezTo>
                  <a:pt x="25990" y="3660"/>
                  <a:pt x="25890" y="3760"/>
                  <a:pt x="25790" y="3760"/>
                </a:cubicBezTo>
                <a:cubicBezTo>
                  <a:pt x="24637" y="3985"/>
                  <a:pt x="23584" y="4186"/>
                  <a:pt x="22557" y="4386"/>
                </a:cubicBezTo>
                <a:lnTo>
                  <a:pt x="22557" y="4512"/>
                </a:lnTo>
                <a:cubicBezTo>
                  <a:pt x="21604" y="5239"/>
                  <a:pt x="20552" y="5239"/>
                  <a:pt x="19524" y="5339"/>
                </a:cubicBezTo>
                <a:cubicBezTo>
                  <a:pt x="19925" y="5138"/>
                  <a:pt x="20351" y="4913"/>
                  <a:pt x="20777" y="4813"/>
                </a:cubicBezTo>
                <a:lnTo>
                  <a:pt x="20777" y="4813"/>
                </a:lnTo>
                <a:cubicBezTo>
                  <a:pt x="19298" y="5013"/>
                  <a:pt x="18797" y="5239"/>
                  <a:pt x="18371" y="5640"/>
                </a:cubicBezTo>
                <a:cubicBezTo>
                  <a:pt x="18297" y="5619"/>
                  <a:pt x="18206" y="5609"/>
                  <a:pt x="18100" y="5609"/>
                </a:cubicBezTo>
                <a:cubicBezTo>
                  <a:pt x="17161" y="5609"/>
                  <a:pt x="15047" y="6373"/>
                  <a:pt x="13359" y="7319"/>
                </a:cubicBezTo>
                <a:lnTo>
                  <a:pt x="13785" y="7319"/>
                </a:lnTo>
                <a:lnTo>
                  <a:pt x="13785" y="7419"/>
                </a:lnTo>
                <a:cubicBezTo>
                  <a:pt x="13659" y="7419"/>
                  <a:pt x="13459" y="7319"/>
                  <a:pt x="13359" y="7319"/>
                </a:cubicBezTo>
                <a:cubicBezTo>
                  <a:pt x="12306" y="7745"/>
                  <a:pt x="11278" y="8046"/>
                  <a:pt x="10226" y="8371"/>
                </a:cubicBezTo>
                <a:cubicBezTo>
                  <a:pt x="7820" y="9299"/>
                  <a:pt x="5639" y="10151"/>
                  <a:pt x="3233" y="10978"/>
                </a:cubicBezTo>
                <a:cubicBezTo>
                  <a:pt x="2281" y="11404"/>
                  <a:pt x="1353" y="11805"/>
                  <a:pt x="727" y="12657"/>
                </a:cubicBezTo>
                <a:cubicBezTo>
                  <a:pt x="501" y="12958"/>
                  <a:pt x="201" y="13058"/>
                  <a:pt x="0" y="13284"/>
                </a:cubicBezTo>
                <a:cubicBezTo>
                  <a:pt x="501" y="13585"/>
                  <a:pt x="927" y="14011"/>
                  <a:pt x="1454" y="14412"/>
                </a:cubicBezTo>
                <a:cubicBezTo>
                  <a:pt x="1554" y="14537"/>
                  <a:pt x="1654" y="14637"/>
                  <a:pt x="1754" y="14637"/>
                </a:cubicBezTo>
                <a:cubicBezTo>
                  <a:pt x="3233" y="15264"/>
                  <a:pt x="4587" y="15890"/>
                  <a:pt x="5940" y="16517"/>
                </a:cubicBezTo>
                <a:cubicBezTo>
                  <a:pt x="6140" y="16818"/>
                  <a:pt x="6266" y="17244"/>
                  <a:pt x="6466" y="17544"/>
                </a:cubicBezTo>
                <a:cubicBezTo>
                  <a:pt x="6566" y="17444"/>
                  <a:pt x="6566" y="17344"/>
                  <a:pt x="6667" y="17344"/>
                </a:cubicBezTo>
                <a:cubicBezTo>
                  <a:pt x="6667" y="17344"/>
                  <a:pt x="6667" y="17444"/>
                  <a:pt x="6767" y="17544"/>
                </a:cubicBezTo>
                <a:lnTo>
                  <a:pt x="6466" y="17544"/>
                </a:lnTo>
                <a:cubicBezTo>
                  <a:pt x="6566" y="17670"/>
                  <a:pt x="6767" y="17770"/>
                  <a:pt x="6892" y="17870"/>
                </a:cubicBezTo>
                <a:lnTo>
                  <a:pt x="7820" y="17870"/>
                </a:lnTo>
                <a:cubicBezTo>
                  <a:pt x="7619" y="18171"/>
                  <a:pt x="7519" y="18397"/>
                  <a:pt x="7293" y="18697"/>
                </a:cubicBezTo>
                <a:cubicBezTo>
                  <a:pt x="7548" y="18697"/>
                  <a:pt x="7727" y="18835"/>
                  <a:pt x="7840" y="18835"/>
                </a:cubicBezTo>
                <a:cubicBezTo>
                  <a:pt x="7872" y="18835"/>
                  <a:pt x="7898" y="18825"/>
                  <a:pt x="7920" y="18798"/>
                </a:cubicBezTo>
                <a:cubicBezTo>
                  <a:pt x="8647" y="18697"/>
                  <a:pt x="9273" y="18397"/>
                  <a:pt x="9900" y="18171"/>
                </a:cubicBezTo>
                <a:cubicBezTo>
                  <a:pt x="10226" y="18296"/>
                  <a:pt x="10526" y="18497"/>
                  <a:pt x="10952" y="18697"/>
                </a:cubicBezTo>
                <a:cubicBezTo>
                  <a:pt x="10852" y="18296"/>
                  <a:pt x="10752" y="18071"/>
                  <a:pt x="10652" y="17770"/>
                </a:cubicBezTo>
                <a:cubicBezTo>
                  <a:pt x="10940" y="17770"/>
                  <a:pt x="11136" y="17770"/>
                  <a:pt x="11438" y="17682"/>
                </a:cubicBezTo>
                <a:lnTo>
                  <a:pt x="11438" y="17682"/>
                </a:lnTo>
                <a:cubicBezTo>
                  <a:pt x="11449" y="17710"/>
                  <a:pt x="11463" y="17739"/>
                  <a:pt x="11479" y="17770"/>
                </a:cubicBezTo>
                <a:lnTo>
                  <a:pt x="11479" y="17670"/>
                </a:lnTo>
                <a:cubicBezTo>
                  <a:pt x="11465" y="17674"/>
                  <a:pt x="11451" y="17678"/>
                  <a:pt x="11438" y="17682"/>
                </a:cubicBezTo>
                <a:lnTo>
                  <a:pt x="11438" y="17682"/>
                </a:lnTo>
                <a:cubicBezTo>
                  <a:pt x="11214" y="17143"/>
                  <a:pt x="11791" y="17139"/>
                  <a:pt x="12005" y="17043"/>
                </a:cubicBezTo>
                <a:cubicBezTo>
                  <a:pt x="13033" y="16617"/>
                  <a:pt x="14186" y="16291"/>
                  <a:pt x="15238" y="15991"/>
                </a:cubicBezTo>
                <a:cubicBezTo>
                  <a:pt x="15965" y="15790"/>
                  <a:pt x="16792" y="15665"/>
                  <a:pt x="17644" y="15564"/>
                </a:cubicBezTo>
                <a:lnTo>
                  <a:pt x="17644" y="15564"/>
                </a:lnTo>
                <a:cubicBezTo>
                  <a:pt x="17218" y="15991"/>
                  <a:pt x="16692" y="15991"/>
                  <a:pt x="16391" y="16291"/>
                </a:cubicBezTo>
                <a:cubicBezTo>
                  <a:pt x="15664" y="17244"/>
                  <a:pt x="14511" y="17244"/>
                  <a:pt x="13459" y="17670"/>
                </a:cubicBezTo>
                <a:cubicBezTo>
                  <a:pt x="12832" y="17971"/>
                  <a:pt x="12105" y="18071"/>
                  <a:pt x="11379" y="18171"/>
                </a:cubicBezTo>
                <a:cubicBezTo>
                  <a:pt x="11379" y="18296"/>
                  <a:pt x="11479" y="18397"/>
                  <a:pt x="11479" y="18397"/>
                </a:cubicBezTo>
                <a:cubicBezTo>
                  <a:pt x="11278" y="18923"/>
                  <a:pt x="10952" y="19424"/>
                  <a:pt x="10652" y="20176"/>
                </a:cubicBezTo>
                <a:lnTo>
                  <a:pt x="10652" y="20577"/>
                </a:lnTo>
                <a:cubicBezTo>
                  <a:pt x="10952" y="20677"/>
                  <a:pt x="11053" y="20677"/>
                  <a:pt x="11278" y="20677"/>
                </a:cubicBezTo>
                <a:cubicBezTo>
                  <a:pt x="11278" y="21003"/>
                  <a:pt x="11278" y="21304"/>
                  <a:pt x="11379" y="21529"/>
                </a:cubicBezTo>
                <a:cubicBezTo>
                  <a:pt x="11379" y="21630"/>
                  <a:pt x="11379" y="21730"/>
                  <a:pt x="11479" y="21830"/>
                </a:cubicBezTo>
                <a:cubicBezTo>
                  <a:pt x="11579" y="21830"/>
                  <a:pt x="11679" y="21930"/>
                  <a:pt x="11780" y="21930"/>
                </a:cubicBezTo>
                <a:cubicBezTo>
                  <a:pt x="12306" y="21830"/>
                  <a:pt x="12732" y="21730"/>
                  <a:pt x="13258" y="21630"/>
                </a:cubicBezTo>
                <a:lnTo>
                  <a:pt x="13258" y="21630"/>
                </a:lnTo>
                <a:cubicBezTo>
                  <a:pt x="13033" y="22056"/>
                  <a:pt x="13033" y="22256"/>
                  <a:pt x="12932" y="22457"/>
                </a:cubicBezTo>
                <a:lnTo>
                  <a:pt x="12832" y="22457"/>
                </a:lnTo>
                <a:cubicBezTo>
                  <a:pt x="13033" y="22557"/>
                  <a:pt x="13258" y="22557"/>
                  <a:pt x="13459" y="22557"/>
                </a:cubicBezTo>
                <a:cubicBezTo>
                  <a:pt x="13359" y="22783"/>
                  <a:pt x="13359" y="22883"/>
                  <a:pt x="13258" y="23083"/>
                </a:cubicBezTo>
                <a:cubicBezTo>
                  <a:pt x="13559" y="23184"/>
                  <a:pt x="13985" y="23309"/>
                  <a:pt x="14286" y="23309"/>
                </a:cubicBezTo>
                <a:cubicBezTo>
                  <a:pt x="14085" y="23610"/>
                  <a:pt x="13985" y="23810"/>
                  <a:pt x="13885" y="24036"/>
                </a:cubicBezTo>
                <a:cubicBezTo>
                  <a:pt x="13885" y="24136"/>
                  <a:pt x="13885" y="24136"/>
                  <a:pt x="13985" y="24236"/>
                </a:cubicBezTo>
                <a:cubicBezTo>
                  <a:pt x="14812" y="23935"/>
                  <a:pt x="15664" y="23610"/>
                  <a:pt x="16491" y="23309"/>
                </a:cubicBezTo>
                <a:cubicBezTo>
                  <a:pt x="16391" y="23184"/>
                  <a:pt x="16391" y="23184"/>
                  <a:pt x="16391" y="23083"/>
                </a:cubicBezTo>
                <a:cubicBezTo>
                  <a:pt x="16792" y="22557"/>
                  <a:pt x="17218" y="22056"/>
                  <a:pt x="17544" y="21529"/>
                </a:cubicBezTo>
                <a:cubicBezTo>
                  <a:pt x="18045" y="20903"/>
                  <a:pt x="18572" y="20477"/>
                  <a:pt x="19424" y="20276"/>
                </a:cubicBezTo>
                <a:cubicBezTo>
                  <a:pt x="20351" y="20051"/>
                  <a:pt x="21404" y="19850"/>
                  <a:pt x="22431" y="19650"/>
                </a:cubicBezTo>
                <a:cubicBezTo>
                  <a:pt x="23058" y="19424"/>
                  <a:pt x="23684" y="19424"/>
                  <a:pt x="24311" y="19324"/>
                </a:cubicBezTo>
                <a:cubicBezTo>
                  <a:pt x="24417" y="19324"/>
                  <a:pt x="24433" y="19484"/>
                  <a:pt x="24496" y="19535"/>
                </a:cubicBezTo>
                <a:lnTo>
                  <a:pt x="24496" y="19535"/>
                </a:lnTo>
                <a:cubicBezTo>
                  <a:pt x="26982" y="18913"/>
                  <a:pt x="29468" y="18291"/>
                  <a:pt x="31830" y="17670"/>
                </a:cubicBezTo>
                <a:cubicBezTo>
                  <a:pt x="32156" y="17544"/>
                  <a:pt x="32356" y="17344"/>
                  <a:pt x="32582" y="17244"/>
                </a:cubicBezTo>
                <a:cubicBezTo>
                  <a:pt x="32055" y="17143"/>
                  <a:pt x="31429" y="17043"/>
                  <a:pt x="30802" y="16818"/>
                </a:cubicBezTo>
                <a:lnTo>
                  <a:pt x="30802" y="16617"/>
                </a:lnTo>
                <a:cubicBezTo>
                  <a:pt x="31429" y="16417"/>
                  <a:pt x="32055" y="16191"/>
                  <a:pt x="32782" y="15991"/>
                </a:cubicBezTo>
                <a:cubicBezTo>
                  <a:pt x="32682" y="15564"/>
                  <a:pt x="32682" y="15163"/>
                  <a:pt x="32582" y="14737"/>
                </a:cubicBezTo>
                <a:cubicBezTo>
                  <a:pt x="32256" y="14637"/>
                  <a:pt x="31830" y="14537"/>
                  <a:pt x="31529" y="14537"/>
                </a:cubicBezTo>
                <a:lnTo>
                  <a:pt x="31529" y="14311"/>
                </a:lnTo>
                <a:cubicBezTo>
                  <a:pt x="32582" y="14011"/>
                  <a:pt x="33609" y="13685"/>
                  <a:pt x="34662" y="13484"/>
                </a:cubicBezTo>
                <a:cubicBezTo>
                  <a:pt x="34562" y="13058"/>
                  <a:pt x="34562" y="12757"/>
                  <a:pt x="34562" y="12532"/>
                </a:cubicBezTo>
                <a:cubicBezTo>
                  <a:pt x="34336" y="12231"/>
                  <a:pt x="34136" y="12031"/>
                  <a:pt x="34035" y="11905"/>
                </a:cubicBezTo>
                <a:cubicBezTo>
                  <a:pt x="33709" y="11805"/>
                  <a:pt x="33509" y="11705"/>
                  <a:pt x="33208" y="11605"/>
                </a:cubicBezTo>
                <a:cubicBezTo>
                  <a:pt x="33609" y="11404"/>
                  <a:pt x="34136" y="11279"/>
                  <a:pt x="34562" y="11179"/>
                </a:cubicBezTo>
                <a:cubicBezTo>
                  <a:pt x="34862" y="11078"/>
                  <a:pt x="35288" y="10878"/>
                  <a:pt x="35715" y="10778"/>
                </a:cubicBezTo>
                <a:lnTo>
                  <a:pt x="35589" y="10652"/>
                </a:lnTo>
                <a:cubicBezTo>
                  <a:pt x="35188" y="10652"/>
                  <a:pt x="34662" y="10778"/>
                  <a:pt x="34236" y="10878"/>
                </a:cubicBezTo>
                <a:lnTo>
                  <a:pt x="34236" y="10652"/>
                </a:lnTo>
                <a:cubicBezTo>
                  <a:pt x="35288" y="10452"/>
                  <a:pt x="36341" y="10251"/>
                  <a:pt x="37369" y="9925"/>
                </a:cubicBezTo>
                <a:cubicBezTo>
                  <a:pt x="37895" y="9299"/>
                  <a:pt x="38421" y="8772"/>
                  <a:pt x="38847" y="8271"/>
                </a:cubicBezTo>
                <a:cubicBezTo>
                  <a:pt x="38421" y="7745"/>
                  <a:pt x="38095" y="7519"/>
                  <a:pt x="37594" y="7519"/>
                </a:cubicBezTo>
                <a:cubicBezTo>
                  <a:pt x="36842" y="7745"/>
                  <a:pt x="36216" y="7845"/>
                  <a:pt x="35489" y="7945"/>
                </a:cubicBezTo>
                <a:cubicBezTo>
                  <a:pt x="35354" y="7997"/>
                  <a:pt x="35206" y="8022"/>
                  <a:pt x="35054" y="8022"/>
                </a:cubicBezTo>
                <a:cubicBezTo>
                  <a:pt x="34612" y="8022"/>
                  <a:pt x="34133" y="7811"/>
                  <a:pt x="33835" y="7419"/>
                </a:cubicBezTo>
                <a:cubicBezTo>
                  <a:pt x="32632" y="7766"/>
                  <a:pt x="31511" y="8378"/>
                  <a:pt x="30298" y="8378"/>
                </a:cubicBezTo>
                <a:cubicBezTo>
                  <a:pt x="30021" y="8378"/>
                  <a:pt x="29738" y="8346"/>
                  <a:pt x="29449" y="8271"/>
                </a:cubicBezTo>
                <a:cubicBezTo>
                  <a:pt x="28697" y="7845"/>
                  <a:pt x="28070" y="7519"/>
                  <a:pt x="27344" y="7219"/>
                </a:cubicBezTo>
                <a:lnTo>
                  <a:pt x="27344" y="6893"/>
                </a:lnTo>
                <a:cubicBezTo>
                  <a:pt x="28693" y="6527"/>
                  <a:pt x="29583" y="5097"/>
                  <a:pt x="31233" y="5097"/>
                </a:cubicBezTo>
                <a:cubicBezTo>
                  <a:pt x="31391" y="5097"/>
                  <a:pt x="31556" y="5110"/>
                  <a:pt x="31730" y="5138"/>
                </a:cubicBezTo>
                <a:cubicBezTo>
                  <a:pt x="31203" y="5539"/>
                  <a:pt x="30902" y="5765"/>
                  <a:pt x="30577" y="6066"/>
                </a:cubicBezTo>
                <a:cubicBezTo>
                  <a:pt x="31003" y="6066"/>
                  <a:pt x="31529" y="6166"/>
                  <a:pt x="32156" y="6392"/>
                </a:cubicBezTo>
                <a:cubicBezTo>
                  <a:pt x="32456" y="5965"/>
                  <a:pt x="32882" y="5539"/>
                  <a:pt x="33308" y="5138"/>
                </a:cubicBezTo>
                <a:cubicBezTo>
                  <a:pt x="32882" y="5138"/>
                  <a:pt x="32582" y="5239"/>
                  <a:pt x="32256" y="5239"/>
                </a:cubicBezTo>
                <a:cubicBezTo>
                  <a:pt x="32256" y="5138"/>
                  <a:pt x="32156" y="5138"/>
                  <a:pt x="32156" y="5013"/>
                </a:cubicBezTo>
                <a:cubicBezTo>
                  <a:pt x="32934" y="4865"/>
                  <a:pt x="33643" y="4593"/>
                  <a:pt x="34385" y="4593"/>
                </a:cubicBezTo>
                <a:cubicBezTo>
                  <a:pt x="34647" y="4593"/>
                  <a:pt x="34914" y="4627"/>
                  <a:pt x="35188" y="4712"/>
                </a:cubicBezTo>
                <a:lnTo>
                  <a:pt x="35715" y="4712"/>
                </a:lnTo>
                <a:cubicBezTo>
                  <a:pt x="36842" y="3760"/>
                  <a:pt x="37594" y="2632"/>
                  <a:pt x="37995" y="1153"/>
                </a:cubicBezTo>
                <a:cubicBezTo>
                  <a:pt x="37774" y="988"/>
                  <a:pt x="37546" y="913"/>
                  <a:pt x="37298" y="913"/>
                </a:cubicBezTo>
                <a:cubicBezTo>
                  <a:pt x="37095" y="913"/>
                  <a:pt x="36878" y="963"/>
                  <a:pt x="36642" y="1053"/>
                </a:cubicBezTo>
                <a:cubicBezTo>
                  <a:pt x="35815" y="1379"/>
                  <a:pt x="34963" y="1579"/>
                  <a:pt x="34035" y="1880"/>
                </a:cubicBezTo>
                <a:cubicBezTo>
                  <a:pt x="34461" y="1479"/>
                  <a:pt x="34762" y="1254"/>
                  <a:pt x="34963" y="1053"/>
                </a:cubicBezTo>
                <a:cubicBezTo>
                  <a:pt x="34562" y="627"/>
                  <a:pt x="34236" y="326"/>
                  <a:pt x="3393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1"/>
          <p:cNvGrpSpPr/>
          <p:nvPr/>
        </p:nvGrpSpPr>
        <p:grpSpPr>
          <a:xfrm rot="10800000">
            <a:off x="8295288" y="4399388"/>
            <a:ext cx="304056" cy="249939"/>
            <a:chOff x="3496102" y="1562976"/>
            <a:chExt cx="350902" cy="288447"/>
          </a:xfrm>
        </p:grpSpPr>
        <p:sp>
          <p:nvSpPr>
            <p:cNvPr id="221" name="Google Shape;221;p21"/>
            <p:cNvSpPr/>
            <p:nvPr/>
          </p:nvSpPr>
          <p:spPr>
            <a:xfrm>
              <a:off x="3843103" y="1635561"/>
              <a:ext cx="3901" cy="3901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201" y="1"/>
                  </a:moveTo>
                  <a:cubicBezTo>
                    <a:pt x="101" y="101"/>
                    <a:pt x="101" y="101"/>
                    <a:pt x="1" y="101"/>
                  </a:cubicBezTo>
                  <a:cubicBezTo>
                    <a:pt x="1" y="201"/>
                    <a:pt x="1" y="201"/>
                    <a:pt x="101" y="201"/>
                  </a:cubicBezTo>
                  <a:lnTo>
                    <a:pt x="201" y="1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502404" y="1597328"/>
              <a:ext cx="3901" cy="7763"/>
            </a:xfrm>
            <a:custGeom>
              <a:avLst/>
              <a:gdLst/>
              <a:ahLst/>
              <a:cxnLst/>
              <a:rect l="l" t="t" r="r" b="b"/>
              <a:pathLst>
                <a:path w="202" h="402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94"/>
                    <a:pt x="88" y="287"/>
                    <a:pt x="180" y="300"/>
                  </a:cubicBezTo>
                  <a:lnTo>
                    <a:pt x="180" y="300"/>
                  </a:lnTo>
                  <a:cubicBezTo>
                    <a:pt x="146" y="198"/>
                    <a:pt x="73" y="73"/>
                    <a:pt x="1" y="1"/>
                  </a:cubicBezTo>
                  <a:close/>
                  <a:moveTo>
                    <a:pt x="180" y="300"/>
                  </a:moveTo>
                  <a:cubicBezTo>
                    <a:pt x="194" y="339"/>
                    <a:pt x="201" y="374"/>
                    <a:pt x="201" y="402"/>
                  </a:cubicBezTo>
                  <a:lnTo>
                    <a:pt x="201" y="301"/>
                  </a:lnTo>
                  <a:cubicBezTo>
                    <a:pt x="194" y="301"/>
                    <a:pt x="187" y="301"/>
                    <a:pt x="180" y="30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629210" y="1687832"/>
              <a:ext cx="6295" cy="1950"/>
            </a:xfrm>
            <a:custGeom>
              <a:avLst/>
              <a:gdLst/>
              <a:ahLst/>
              <a:cxnLst/>
              <a:rect l="l" t="t" r="r" b="b"/>
              <a:pathLst>
                <a:path w="326" h="101" extrusionOk="0">
                  <a:moveTo>
                    <a:pt x="0" y="0"/>
                  </a:moveTo>
                  <a:cubicBezTo>
                    <a:pt x="100" y="101"/>
                    <a:pt x="201" y="101"/>
                    <a:pt x="326" y="101"/>
                  </a:cubicBezTo>
                  <a:cubicBezTo>
                    <a:pt x="201" y="101"/>
                    <a:pt x="100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649524" y="1712027"/>
              <a:ext cx="3901" cy="1950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lnTo>
                    <a:pt x="1" y="101"/>
                  </a:lnTo>
                  <a:lnTo>
                    <a:pt x="201" y="101"/>
                  </a:ln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496109" y="1578945"/>
              <a:ext cx="19" cy="195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10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635486" y="1688913"/>
              <a:ext cx="1970" cy="869"/>
            </a:xfrm>
            <a:custGeom>
              <a:avLst/>
              <a:gdLst/>
              <a:ahLst/>
              <a:cxnLst/>
              <a:rect l="l" t="t" r="r" b="b"/>
              <a:pathLst>
                <a:path w="102" h="45" extrusionOk="0">
                  <a:moveTo>
                    <a:pt x="98" y="0"/>
                  </a:moveTo>
                  <a:cubicBezTo>
                    <a:pt x="90" y="0"/>
                    <a:pt x="68" y="45"/>
                    <a:pt x="1" y="45"/>
                  </a:cubicBezTo>
                  <a:lnTo>
                    <a:pt x="101" y="45"/>
                  </a:lnTo>
                  <a:cubicBezTo>
                    <a:pt x="101" y="1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671788" y="1667982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01"/>
                  </a:moveTo>
                  <a:cubicBezTo>
                    <a:pt x="1" y="101"/>
                    <a:pt x="1" y="1"/>
                    <a:pt x="101" y="1"/>
                  </a:cubicBezTo>
                  <a:cubicBezTo>
                    <a:pt x="1" y="1"/>
                    <a:pt x="1" y="101"/>
                    <a:pt x="1" y="10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26599" y="1645718"/>
              <a:ext cx="19" cy="197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1"/>
                  </a:move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56606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96102" y="169441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576939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754066" y="1603333"/>
              <a:ext cx="34372" cy="38060"/>
            </a:xfrm>
            <a:custGeom>
              <a:avLst/>
              <a:gdLst/>
              <a:ahLst/>
              <a:cxnLst/>
              <a:rect l="l" t="t" r="r" b="b"/>
              <a:pathLst>
                <a:path w="1780" h="1971" extrusionOk="0">
                  <a:moveTo>
                    <a:pt x="899" y="1"/>
                  </a:moveTo>
                  <a:cubicBezTo>
                    <a:pt x="500" y="1"/>
                    <a:pt x="258" y="379"/>
                    <a:pt x="0" y="617"/>
                  </a:cubicBezTo>
                  <a:cubicBezTo>
                    <a:pt x="126" y="1870"/>
                    <a:pt x="226" y="1970"/>
                    <a:pt x="953" y="1970"/>
                  </a:cubicBezTo>
                  <a:cubicBezTo>
                    <a:pt x="1053" y="1770"/>
                    <a:pt x="1153" y="1670"/>
                    <a:pt x="1379" y="1344"/>
                  </a:cubicBezTo>
                  <a:cubicBezTo>
                    <a:pt x="1479" y="943"/>
                    <a:pt x="1780" y="416"/>
                    <a:pt x="1254" y="91"/>
                  </a:cubicBezTo>
                  <a:cubicBezTo>
                    <a:pt x="1122" y="27"/>
                    <a:pt x="1005" y="1"/>
                    <a:pt x="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56606" y="1623454"/>
              <a:ext cx="32441" cy="42134"/>
            </a:xfrm>
            <a:custGeom>
              <a:avLst/>
              <a:gdLst/>
              <a:ahLst/>
              <a:cxnLst/>
              <a:rect l="l" t="t" r="r" b="b"/>
              <a:pathLst>
                <a:path w="1680" h="2182" extrusionOk="0">
                  <a:moveTo>
                    <a:pt x="1154" y="1"/>
                  </a:moveTo>
                  <a:cubicBezTo>
                    <a:pt x="828" y="201"/>
                    <a:pt x="427" y="427"/>
                    <a:pt x="1" y="628"/>
                  </a:cubicBezTo>
                  <a:cubicBezTo>
                    <a:pt x="101" y="1354"/>
                    <a:pt x="101" y="1981"/>
                    <a:pt x="953" y="2181"/>
                  </a:cubicBezTo>
                  <a:cubicBezTo>
                    <a:pt x="1154" y="1981"/>
                    <a:pt x="1354" y="1680"/>
                    <a:pt x="1580" y="1555"/>
                  </a:cubicBezTo>
                  <a:cubicBezTo>
                    <a:pt x="1680" y="928"/>
                    <a:pt x="1580" y="527"/>
                    <a:pt x="1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620985" y="1622199"/>
              <a:ext cx="32441" cy="37577"/>
            </a:xfrm>
            <a:custGeom>
              <a:avLst/>
              <a:gdLst/>
              <a:ahLst/>
              <a:cxnLst/>
              <a:rect l="l" t="t" r="r" b="b"/>
              <a:pathLst>
                <a:path w="1680" h="1946" extrusionOk="0">
                  <a:moveTo>
                    <a:pt x="1026" y="0"/>
                  </a:moveTo>
                  <a:cubicBezTo>
                    <a:pt x="834" y="0"/>
                    <a:pt x="617" y="49"/>
                    <a:pt x="426" y="166"/>
                  </a:cubicBezTo>
                  <a:cubicBezTo>
                    <a:pt x="0" y="492"/>
                    <a:pt x="226" y="1520"/>
                    <a:pt x="1053" y="1946"/>
                  </a:cubicBezTo>
                  <a:cubicBezTo>
                    <a:pt x="1153" y="1745"/>
                    <a:pt x="1253" y="1520"/>
                    <a:pt x="1479" y="1319"/>
                  </a:cubicBezTo>
                  <a:cubicBezTo>
                    <a:pt x="1679" y="993"/>
                    <a:pt x="1679" y="266"/>
                    <a:pt x="1379" y="66"/>
                  </a:cubicBezTo>
                  <a:cubicBezTo>
                    <a:pt x="1285" y="24"/>
                    <a:pt x="1162" y="0"/>
                    <a:pt x="10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629210" y="1754604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253" y="1"/>
                  </a:moveTo>
                  <a:cubicBezTo>
                    <a:pt x="827" y="101"/>
                    <a:pt x="526" y="201"/>
                    <a:pt x="201" y="302"/>
                  </a:cubicBezTo>
                  <a:cubicBezTo>
                    <a:pt x="326" y="928"/>
                    <a:pt x="0" y="1555"/>
                    <a:pt x="827" y="1881"/>
                  </a:cubicBezTo>
                  <a:cubicBezTo>
                    <a:pt x="1354" y="1555"/>
                    <a:pt x="1679" y="1254"/>
                    <a:pt x="1579" y="527"/>
                  </a:cubicBezTo>
                  <a:cubicBezTo>
                    <a:pt x="1579" y="402"/>
                    <a:pt x="1354" y="302"/>
                    <a:pt x="1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699864" y="1736222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053" y="1"/>
                  </a:moveTo>
                  <a:cubicBezTo>
                    <a:pt x="827" y="101"/>
                    <a:pt x="527" y="226"/>
                    <a:pt x="201" y="326"/>
                  </a:cubicBezTo>
                  <a:cubicBezTo>
                    <a:pt x="201" y="853"/>
                    <a:pt x="0" y="1479"/>
                    <a:pt x="527" y="1880"/>
                  </a:cubicBezTo>
                  <a:cubicBezTo>
                    <a:pt x="1053" y="1780"/>
                    <a:pt x="1354" y="1354"/>
                    <a:pt x="1454" y="953"/>
                  </a:cubicBezTo>
                  <a:cubicBezTo>
                    <a:pt x="1680" y="527"/>
                    <a:pt x="1454" y="326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725990" y="1667653"/>
              <a:ext cx="28096" cy="34237"/>
            </a:xfrm>
            <a:custGeom>
              <a:avLst/>
              <a:gdLst/>
              <a:ahLst/>
              <a:cxnLst/>
              <a:rect l="l" t="t" r="r" b="b"/>
              <a:pathLst>
                <a:path w="1455" h="1773" extrusionOk="0">
                  <a:moveTo>
                    <a:pt x="833" y="1"/>
                  </a:moveTo>
                  <a:cubicBezTo>
                    <a:pt x="473" y="1"/>
                    <a:pt x="244" y="295"/>
                    <a:pt x="1" y="519"/>
                  </a:cubicBezTo>
                  <a:cubicBezTo>
                    <a:pt x="1" y="1471"/>
                    <a:pt x="1" y="1471"/>
                    <a:pt x="427" y="1772"/>
                  </a:cubicBezTo>
                  <a:cubicBezTo>
                    <a:pt x="1254" y="1471"/>
                    <a:pt x="1454" y="1045"/>
                    <a:pt x="1254" y="118"/>
                  </a:cubicBezTo>
                  <a:cubicBezTo>
                    <a:pt x="1094" y="35"/>
                    <a:pt x="956" y="1"/>
                    <a:pt x="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75008" y="1768739"/>
              <a:ext cx="30027" cy="32190"/>
            </a:xfrm>
            <a:custGeom>
              <a:avLst/>
              <a:gdLst/>
              <a:ahLst/>
              <a:cxnLst/>
              <a:rect l="l" t="t" r="r" b="b"/>
              <a:pathLst>
                <a:path w="1555" h="1667" extrusionOk="0">
                  <a:moveTo>
                    <a:pt x="782" y="0"/>
                  </a:moveTo>
                  <a:cubicBezTo>
                    <a:pt x="531" y="0"/>
                    <a:pt x="296" y="152"/>
                    <a:pt x="0" y="522"/>
                  </a:cubicBezTo>
                  <a:cubicBezTo>
                    <a:pt x="0" y="723"/>
                    <a:pt x="100" y="923"/>
                    <a:pt x="100" y="1149"/>
                  </a:cubicBezTo>
                  <a:lnTo>
                    <a:pt x="100" y="1249"/>
                  </a:lnTo>
                  <a:cubicBezTo>
                    <a:pt x="231" y="1528"/>
                    <a:pt x="416" y="1667"/>
                    <a:pt x="612" y="1667"/>
                  </a:cubicBezTo>
                  <a:cubicBezTo>
                    <a:pt x="716" y="1667"/>
                    <a:pt x="823" y="1628"/>
                    <a:pt x="927" y="1550"/>
                  </a:cubicBezTo>
                  <a:cubicBezTo>
                    <a:pt x="1454" y="1249"/>
                    <a:pt x="1554" y="823"/>
                    <a:pt x="1354" y="196"/>
                  </a:cubicBezTo>
                  <a:cubicBezTo>
                    <a:pt x="1138" y="73"/>
                    <a:pt x="956" y="0"/>
                    <a:pt x="7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04034" y="1690002"/>
              <a:ext cx="28096" cy="34372"/>
            </a:xfrm>
            <a:custGeom>
              <a:avLst/>
              <a:gdLst/>
              <a:ahLst/>
              <a:cxnLst/>
              <a:rect l="l" t="t" r="r" b="b"/>
              <a:pathLst>
                <a:path w="1455" h="1780" extrusionOk="0">
                  <a:moveTo>
                    <a:pt x="1254" y="0"/>
                  </a:moveTo>
                  <a:cubicBezTo>
                    <a:pt x="627" y="0"/>
                    <a:pt x="301" y="100"/>
                    <a:pt x="1" y="526"/>
                  </a:cubicBezTo>
                  <a:cubicBezTo>
                    <a:pt x="201" y="927"/>
                    <a:pt x="101" y="1554"/>
                    <a:pt x="727" y="1780"/>
                  </a:cubicBezTo>
                  <a:cubicBezTo>
                    <a:pt x="1254" y="1454"/>
                    <a:pt x="1354" y="1028"/>
                    <a:pt x="1454" y="526"/>
                  </a:cubicBezTo>
                  <a:cubicBezTo>
                    <a:pt x="1454" y="401"/>
                    <a:pt x="1354" y="301"/>
                    <a:pt x="1354" y="201"/>
                  </a:cubicBezTo>
                  <a:cubicBezTo>
                    <a:pt x="1354" y="201"/>
                    <a:pt x="1254" y="100"/>
                    <a:pt x="1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40028" y="1790907"/>
              <a:ext cx="34372" cy="28849"/>
            </a:xfrm>
            <a:custGeom>
              <a:avLst/>
              <a:gdLst/>
              <a:ahLst/>
              <a:cxnLst/>
              <a:rect l="l" t="t" r="r" b="b"/>
              <a:pathLst>
                <a:path w="1780" h="1494" extrusionOk="0">
                  <a:moveTo>
                    <a:pt x="527" y="1"/>
                  </a:moveTo>
                  <a:cubicBezTo>
                    <a:pt x="427" y="101"/>
                    <a:pt x="226" y="301"/>
                    <a:pt x="1" y="402"/>
                  </a:cubicBezTo>
                  <a:cubicBezTo>
                    <a:pt x="101" y="728"/>
                    <a:pt x="226" y="1028"/>
                    <a:pt x="226" y="1354"/>
                  </a:cubicBezTo>
                  <a:cubicBezTo>
                    <a:pt x="451" y="1444"/>
                    <a:pt x="641" y="1494"/>
                    <a:pt x="809" y="1494"/>
                  </a:cubicBezTo>
                  <a:cubicBezTo>
                    <a:pt x="1015" y="1494"/>
                    <a:pt x="1188" y="1419"/>
                    <a:pt x="1354" y="1254"/>
                  </a:cubicBezTo>
                  <a:cubicBezTo>
                    <a:pt x="1680" y="928"/>
                    <a:pt x="1780" y="627"/>
                    <a:pt x="1479" y="101"/>
                  </a:cubicBezTo>
                  <a:cubicBezTo>
                    <a:pt x="1254" y="101"/>
                    <a:pt x="953" y="1"/>
                    <a:pt x="5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772449" y="1716391"/>
              <a:ext cx="30027" cy="31958"/>
            </a:xfrm>
            <a:custGeom>
              <a:avLst/>
              <a:gdLst/>
              <a:ahLst/>
              <a:cxnLst/>
              <a:rect l="l" t="t" r="r" b="b"/>
              <a:pathLst>
                <a:path w="1555" h="1655" extrusionOk="0">
                  <a:moveTo>
                    <a:pt x="527" y="0"/>
                  </a:moveTo>
                  <a:cubicBezTo>
                    <a:pt x="427" y="201"/>
                    <a:pt x="201" y="401"/>
                    <a:pt x="1" y="627"/>
                  </a:cubicBezTo>
                  <a:cubicBezTo>
                    <a:pt x="101" y="1128"/>
                    <a:pt x="201" y="1554"/>
                    <a:pt x="828" y="1654"/>
                  </a:cubicBezTo>
                  <a:cubicBezTo>
                    <a:pt x="1053" y="1353"/>
                    <a:pt x="1354" y="1028"/>
                    <a:pt x="1555" y="827"/>
                  </a:cubicBezTo>
                  <a:cubicBezTo>
                    <a:pt x="1354" y="100"/>
                    <a:pt x="1354" y="0"/>
                    <a:pt x="5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65493" y="1562976"/>
              <a:ext cx="28096" cy="32441"/>
            </a:xfrm>
            <a:custGeom>
              <a:avLst/>
              <a:gdLst/>
              <a:ahLst/>
              <a:cxnLst/>
              <a:rect l="l" t="t" r="r" b="b"/>
              <a:pathLst>
                <a:path w="1455" h="1680" extrusionOk="0">
                  <a:moveTo>
                    <a:pt x="627" y="0"/>
                  </a:moveTo>
                  <a:cubicBezTo>
                    <a:pt x="327" y="0"/>
                    <a:pt x="1" y="301"/>
                    <a:pt x="101" y="827"/>
                  </a:cubicBezTo>
                  <a:cubicBezTo>
                    <a:pt x="101" y="1153"/>
                    <a:pt x="201" y="1554"/>
                    <a:pt x="728" y="1679"/>
                  </a:cubicBezTo>
                  <a:cubicBezTo>
                    <a:pt x="953" y="1554"/>
                    <a:pt x="1054" y="1454"/>
                    <a:pt x="1254" y="1253"/>
                  </a:cubicBezTo>
                  <a:cubicBezTo>
                    <a:pt x="1254" y="1153"/>
                    <a:pt x="1354" y="927"/>
                    <a:pt x="1354" y="827"/>
                  </a:cubicBezTo>
                  <a:cubicBezTo>
                    <a:pt x="1455" y="426"/>
                    <a:pt x="1054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61631" y="1679722"/>
              <a:ext cx="30027" cy="30394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02" y="1"/>
                  </a:moveTo>
                  <a:cubicBezTo>
                    <a:pt x="520" y="1"/>
                    <a:pt x="364" y="107"/>
                    <a:pt x="101" y="320"/>
                  </a:cubicBezTo>
                  <a:cubicBezTo>
                    <a:pt x="0" y="846"/>
                    <a:pt x="301" y="1272"/>
                    <a:pt x="627" y="1573"/>
                  </a:cubicBezTo>
                  <a:cubicBezTo>
                    <a:pt x="1354" y="1373"/>
                    <a:pt x="1554" y="1047"/>
                    <a:pt x="1454" y="320"/>
                  </a:cubicBezTo>
                  <a:cubicBezTo>
                    <a:pt x="1091" y="107"/>
                    <a:pt x="884" y="1"/>
                    <a:pt x="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91638" y="1615228"/>
              <a:ext cx="30510" cy="34391"/>
            </a:xfrm>
            <a:custGeom>
              <a:avLst/>
              <a:gdLst/>
              <a:ahLst/>
              <a:cxnLst/>
              <a:rect l="l" t="t" r="r" b="b"/>
              <a:pathLst>
                <a:path w="1580" h="1781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27" y="101"/>
                    <a:pt x="326" y="226"/>
                    <a:pt x="101" y="327"/>
                  </a:cubicBezTo>
                  <a:cubicBezTo>
                    <a:pt x="0" y="1254"/>
                    <a:pt x="0" y="1480"/>
                    <a:pt x="527" y="1780"/>
                  </a:cubicBezTo>
                  <a:cubicBezTo>
                    <a:pt x="1479" y="1154"/>
                    <a:pt x="1579" y="627"/>
                    <a:pt x="9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77600" y="1813170"/>
              <a:ext cx="30510" cy="28096"/>
            </a:xfrm>
            <a:custGeom>
              <a:avLst/>
              <a:gdLst/>
              <a:ahLst/>
              <a:cxnLst/>
              <a:rect l="l" t="t" r="r" b="b"/>
              <a:pathLst>
                <a:path w="1580" h="1455" extrusionOk="0">
                  <a:moveTo>
                    <a:pt x="1053" y="1"/>
                  </a:moveTo>
                  <a:cubicBezTo>
                    <a:pt x="727" y="101"/>
                    <a:pt x="527" y="101"/>
                    <a:pt x="326" y="101"/>
                  </a:cubicBezTo>
                  <a:cubicBezTo>
                    <a:pt x="201" y="201"/>
                    <a:pt x="101" y="402"/>
                    <a:pt x="0" y="502"/>
                  </a:cubicBezTo>
                  <a:cubicBezTo>
                    <a:pt x="201" y="928"/>
                    <a:pt x="201" y="1354"/>
                    <a:pt x="828" y="1454"/>
                  </a:cubicBezTo>
                  <a:cubicBezTo>
                    <a:pt x="1053" y="1254"/>
                    <a:pt x="1254" y="928"/>
                    <a:pt x="1579" y="627"/>
                  </a:cubicBezTo>
                  <a:cubicBezTo>
                    <a:pt x="1354" y="402"/>
                    <a:pt x="1153" y="20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89027" y="1582402"/>
              <a:ext cx="28096" cy="25103"/>
            </a:xfrm>
            <a:custGeom>
              <a:avLst/>
              <a:gdLst/>
              <a:ahLst/>
              <a:cxnLst/>
              <a:rect l="l" t="t" r="r" b="b"/>
              <a:pathLst>
                <a:path w="1455" h="1300" extrusionOk="0">
                  <a:moveTo>
                    <a:pt x="704" y="0"/>
                  </a:moveTo>
                  <a:cubicBezTo>
                    <a:pt x="283" y="0"/>
                    <a:pt x="227" y="146"/>
                    <a:pt x="1" y="448"/>
                  </a:cubicBezTo>
                  <a:cubicBezTo>
                    <a:pt x="302" y="1300"/>
                    <a:pt x="302" y="1300"/>
                    <a:pt x="928" y="1300"/>
                  </a:cubicBezTo>
                  <a:cubicBezTo>
                    <a:pt x="1029" y="1175"/>
                    <a:pt x="1154" y="1074"/>
                    <a:pt x="1455" y="874"/>
                  </a:cubicBezTo>
                  <a:cubicBezTo>
                    <a:pt x="1354" y="548"/>
                    <a:pt x="1354" y="247"/>
                    <a:pt x="1254" y="47"/>
                  </a:cubicBezTo>
                  <a:cubicBezTo>
                    <a:pt x="1019" y="16"/>
                    <a:pt x="842" y="0"/>
                    <a:pt x="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24059" y="1562976"/>
              <a:ext cx="26146" cy="28077"/>
            </a:xfrm>
            <a:custGeom>
              <a:avLst/>
              <a:gdLst/>
              <a:ahLst/>
              <a:cxnLst/>
              <a:rect l="l" t="t" r="r" b="b"/>
              <a:pathLst>
                <a:path w="1354" h="1454" extrusionOk="0">
                  <a:moveTo>
                    <a:pt x="1153" y="0"/>
                  </a:moveTo>
                  <a:cubicBezTo>
                    <a:pt x="727" y="0"/>
                    <a:pt x="527" y="100"/>
                    <a:pt x="201" y="100"/>
                  </a:cubicBezTo>
                  <a:cubicBezTo>
                    <a:pt x="0" y="927"/>
                    <a:pt x="101" y="1253"/>
                    <a:pt x="727" y="1454"/>
                  </a:cubicBezTo>
                  <a:cubicBezTo>
                    <a:pt x="928" y="1253"/>
                    <a:pt x="1153" y="1153"/>
                    <a:pt x="1354" y="927"/>
                  </a:cubicBezTo>
                  <a:cubicBezTo>
                    <a:pt x="1254" y="627"/>
                    <a:pt x="1254" y="301"/>
                    <a:pt x="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627260" y="1826127"/>
              <a:ext cx="24234" cy="25296"/>
            </a:xfrm>
            <a:custGeom>
              <a:avLst/>
              <a:gdLst/>
              <a:ahLst/>
              <a:cxnLst/>
              <a:rect l="l" t="t" r="r" b="b"/>
              <a:pathLst>
                <a:path w="1255" h="1310" extrusionOk="0">
                  <a:moveTo>
                    <a:pt x="732" y="1"/>
                  </a:moveTo>
                  <a:cubicBezTo>
                    <a:pt x="458" y="1"/>
                    <a:pt x="201" y="90"/>
                    <a:pt x="1" y="357"/>
                  </a:cubicBezTo>
                  <a:cubicBezTo>
                    <a:pt x="1" y="783"/>
                    <a:pt x="1" y="1084"/>
                    <a:pt x="527" y="1310"/>
                  </a:cubicBezTo>
                  <a:cubicBezTo>
                    <a:pt x="1154" y="883"/>
                    <a:pt x="1254" y="683"/>
                    <a:pt x="1154" y="56"/>
                  </a:cubicBezTo>
                  <a:cubicBezTo>
                    <a:pt x="1012" y="23"/>
                    <a:pt x="870" y="1"/>
                    <a:pt x="7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C396065-A071-A04E-A132-5613DF492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128" name="CuadroTexto 127">
            <a:extLst>
              <a:ext uri="{FF2B5EF4-FFF2-40B4-BE49-F238E27FC236}">
                <a16:creationId xmlns:a16="http://schemas.microsoft.com/office/drawing/2014/main" id="{D8A3BA47-660F-AF46-89D9-298460E56705}"/>
              </a:ext>
            </a:extLst>
          </p:cNvPr>
          <p:cNvSpPr txBox="1"/>
          <p:nvPr/>
        </p:nvSpPr>
        <p:spPr>
          <a:xfrm>
            <a:off x="543068" y="1856305"/>
            <a:ext cx="6868487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Diversos documentos de apoyo a la comunidad educativa en tiempos de pandemia:</a:t>
            </a:r>
          </a:p>
          <a:p>
            <a:pPr algn="just">
              <a:spcAft>
                <a:spcPts val="800"/>
              </a:spcAft>
            </a:pPr>
            <a:endParaRPr lang="es-CL" sz="1200" b="1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prevención y monitoreo del Coronavirus en jardines infantiles</a:t>
            </a:r>
          </a:p>
          <a:p>
            <a:pPr marL="228600" indent="-2286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Orientaciones al sistema de E. </a:t>
            </a:r>
            <a:r>
              <a:rPr lang="es-CL" sz="1200" dirty="0" err="1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Parvularia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contexto Covid-19</a:t>
            </a:r>
          </a:p>
          <a:p>
            <a:pPr marL="228600" indent="-2286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N.3 Limpieza y desinfección de jardines infantiles</a:t>
            </a: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endParaRPr lang="es-CL" sz="1200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77B4CD7D-BD65-D64E-BEDE-BA33B1839439}"/>
              </a:ext>
            </a:extLst>
          </p:cNvPr>
          <p:cNvSpPr txBox="1">
            <a:spLocks/>
          </p:cNvSpPr>
          <p:nvPr/>
        </p:nvSpPr>
        <p:spPr>
          <a:xfrm>
            <a:off x="43250" y="-5209"/>
            <a:ext cx="59959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Barrio"/>
              <a:buNone/>
              <a:defRPr sz="2400" b="0" i="0" u="none" strike="noStrike" cap="none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s-MX" b="1" dirty="0">
                <a:solidFill>
                  <a:srgbClr val="FF8A7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Apoyo a equipos de Ed. parvularia</a:t>
            </a:r>
            <a:endParaRPr lang="es-CL" b="1" dirty="0">
              <a:solidFill>
                <a:srgbClr val="FF8A7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oogle Shape;6225;p48">
            <a:extLst>
              <a:ext uri="{FF2B5EF4-FFF2-40B4-BE49-F238E27FC236}">
                <a16:creationId xmlns:a16="http://schemas.microsoft.com/office/drawing/2014/main" id="{77D4F0F9-2007-4E4E-9552-559E4965FFEC}"/>
              </a:ext>
            </a:extLst>
          </p:cNvPr>
          <p:cNvGrpSpPr/>
          <p:nvPr/>
        </p:nvGrpSpPr>
        <p:grpSpPr>
          <a:xfrm>
            <a:off x="5715503" y="629300"/>
            <a:ext cx="763175" cy="582812"/>
            <a:chOff x="5776798" y="3409778"/>
            <a:chExt cx="346379" cy="264518"/>
          </a:xfrm>
          <a:solidFill>
            <a:srgbClr val="434343"/>
          </a:solidFill>
        </p:grpSpPr>
        <p:sp>
          <p:nvSpPr>
            <p:cNvPr id="45" name="Google Shape;6226;p48">
              <a:extLst>
                <a:ext uri="{FF2B5EF4-FFF2-40B4-BE49-F238E27FC236}">
                  <a16:creationId xmlns:a16="http://schemas.microsoft.com/office/drawing/2014/main" id="{83BBBA96-68AF-4144-9BCE-AC1DEDE26C6C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27;p48">
              <a:extLst>
                <a:ext uri="{FF2B5EF4-FFF2-40B4-BE49-F238E27FC236}">
                  <a16:creationId xmlns:a16="http://schemas.microsoft.com/office/drawing/2014/main" id="{B15FD692-A1EF-C748-903C-7E66D013F620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28;p48">
              <a:extLst>
                <a:ext uri="{FF2B5EF4-FFF2-40B4-BE49-F238E27FC236}">
                  <a16:creationId xmlns:a16="http://schemas.microsoft.com/office/drawing/2014/main" id="{1A6C4057-70EC-974F-BFA5-AB5E84801ECF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29;p48">
              <a:extLst>
                <a:ext uri="{FF2B5EF4-FFF2-40B4-BE49-F238E27FC236}">
                  <a16:creationId xmlns:a16="http://schemas.microsoft.com/office/drawing/2014/main" id="{E92FD587-375B-4C41-AE7F-D05E8CC06A0D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30;p48">
              <a:extLst>
                <a:ext uri="{FF2B5EF4-FFF2-40B4-BE49-F238E27FC236}">
                  <a16:creationId xmlns:a16="http://schemas.microsoft.com/office/drawing/2014/main" id="{A2E15E1D-1E45-A548-A507-37D282258CE6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31;p48">
              <a:extLst>
                <a:ext uri="{FF2B5EF4-FFF2-40B4-BE49-F238E27FC236}">
                  <a16:creationId xmlns:a16="http://schemas.microsoft.com/office/drawing/2014/main" id="{7AC7215B-1A9A-ED4A-B79A-B270C47786CD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334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 rot="-9708452">
            <a:off x="7547630" y="4264672"/>
            <a:ext cx="1879502" cy="1172608"/>
          </a:xfrm>
          <a:custGeom>
            <a:avLst/>
            <a:gdLst/>
            <a:ahLst/>
            <a:cxnLst/>
            <a:rect l="l" t="t" r="r" b="b"/>
            <a:pathLst>
              <a:path w="38848" h="24237" extrusionOk="0">
                <a:moveTo>
                  <a:pt x="13257" y="16088"/>
                </a:moveTo>
                <a:cubicBezTo>
                  <a:pt x="13411" y="16088"/>
                  <a:pt x="13573" y="16108"/>
                  <a:pt x="13746" y="16152"/>
                </a:cubicBezTo>
                <a:lnTo>
                  <a:pt x="13746" y="16152"/>
                </a:lnTo>
                <a:cubicBezTo>
                  <a:pt x="13062" y="16442"/>
                  <a:pt x="12360" y="16630"/>
                  <a:pt x="11679" y="16818"/>
                </a:cubicBezTo>
                <a:cubicBezTo>
                  <a:pt x="12157" y="16416"/>
                  <a:pt x="12635" y="16088"/>
                  <a:pt x="13257" y="16088"/>
                </a:cubicBezTo>
                <a:close/>
                <a:moveTo>
                  <a:pt x="23910" y="17770"/>
                </a:moveTo>
                <a:cubicBezTo>
                  <a:pt x="23384" y="18071"/>
                  <a:pt x="22857" y="18296"/>
                  <a:pt x="22331" y="18597"/>
                </a:cubicBezTo>
                <a:cubicBezTo>
                  <a:pt x="22657" y="17870"/>
                  <a:pt x="22757" y="17770"/>
                  <a:pt x="23910" y="17770"/>
                </a:cubicBezTo>
                <a:close/>
                <a:moveTo>
                  <a:pt x="24496" y="19535"/>
                </a:moveTo>
                <a:lnTo>
                  <a:pt x="24496" y="19535"/>
                </a:lnTo>
                <a:cubicBezTo>
                  <a:pt x="24476" y="19540"/>
                  <a:pt x="24456" y="19545"/>
                  <a:pt x="24436" y="19549"/>
                </a:cubicBezTo>
                <a:lnTo>
                  <a:pt x="24537" y="19549"/>
                </a:lnTo>
                <a:cubicBezTo>
                  <a:pt x="24521" y="19549"/>
                  <a:pt x="24508" y="19544"/>
                  <a:pt x="24496" y="19535"/>
                </a:cubicBezTo>
                <a:close/>
                <a:moveTo>
                  <a:pt x="33935" y="1"/>
                </a:moveTo>
                <a:cubicBezTo>
                  <a:pt x="33709" y="226"/>
                  <a:pt x="33509" y="427"/>
                  <a:pt x="33409" y="627"/>
                </a:cubicBezTo>
                <a:cubicBezTo>
                  <a:pt x="33208" y="527"/>
                  <a:pt x="33083" y="427"/>
                  <a:pt x="32882" y="326"/>
                </a:cubicBezTo>
                <a:lnTo>
                  <a:pt x="31003" y="1254"/>
                </a:lnTo>
                <a:cubicBezTo>
                  <a:pt x="29449" y="1880"/>
                  <a:pt x="27870" y="2507"/>
                  <a:pt x="26191" y="3133"/>
                </a:cubicBezTo>
                <a:cubicBezTo>
                  <a:pt x="26090" y="3133"/>
                  <a:pt x="26090" y="3459"/>
                  <a:pt x="26090" y="3559"/>
                </a:cubicBezTo>
                <a:cubicBezTo>
                  <a:pt x="26191" y="3559"/>
                  <a:pt x="26316" y="3459"/>
                  <a:pt x="26416" y="3459"/>
                </a:cubicBezTo>
                <a:lnTo>
                  <a:pt x="26416" y="3559"/>
                </a:lnTo>
                <a:lnTo>
                  <a:pt x="26090" y="3559"/>
                </a:lnTo>
                <a:cubicBezTo>
                  <a:pt x="25990" y="3660"/>
                  <a:pt x="25890" y="3760"/>
                  <a:pt x="25790" y="3760"/>
                </a:cubicBezTo>
                <a:cubicBezTo>
                  <a:pt x="24637" y="3985"/>
                  <a:pt x="23584" y="4186"/>
                  <a:pt x="22557" y="4386"/>
                </a:cubicBezTo>
                <a:lnTo>
                  <a:pt x="22557" y="4512"/>
                </a:lnTo>
                <a:cubicBezTo>
                  <a:pt x="21604" y="5239"/>
                  <a:pt x="20552" y="5239"/>
                  <a:pt x="19524" y="5339"/>
                </a:cubicBezTo>
                <a:cubicBezTo>
                  <a:pt x="19925" y="5138"/>
                  <a:pt x="20351" y="4913"/>
                  <a:pt x="20777" y="4813"/>
                </a:cubicBezTo>
                <a:lnTo>
                  <a:pt x="20777" y="4813"/>
                </a:lnTo>
                <a:cubicBezTo>
                  <a:pt x="19298" y="5013"/>
                  <a:pt x="18797" y="5239"/>
                  <a:pt x="18371" y="5640"/>
                </a:cubicBezTo>
                <a:cubicBezTo>
                  <a:pt x="18297" y="5619"/>
                  <a:pt x="18206" y="5609"/>
                  <a:pt x="18100" y="5609"/>
                </a:cubicBezTo>
                <a:cubicBezTo>
                  <a:pt x="17161" y="5609"/>
                  <a:pt x="15047" y="6373"/>
                  <a:pt x="13359" y="7319"/>
                </a:cubicBezTo>
                <a:lnTo>
                  <a:pt x="13785" y="7319"/>
                </a:lnTo>
                <a:lnTo>
                  <a:pt x="13785" y="7419"/>
                </a:lnTo>
                <a:cubicBezTo>
                  <a:pt x="13659" y="7419"/>
                  <a:pt x="13459" y="7319"/>
                  <a:pt x="13359" y="7319"/>
                </a:cubicBezTo>
                <a:cubicBezTo>
                  <a:pt x="12306" y="7745"/>
                  <a:pt x="11278" y="8046"/>
                  <a:pt x="10226" y="8371"/>
                </a:cubicBezTo>
                <a:cubicBezTo>
                  <a:pt x="7820" y="9299"/>
                  <a:pt x="5639" y="10151"/>
                  <a:pt x="3233" y="10978"/>
                </a:cubicBezTo>
                <a:cubicBezTo>
                  <a:pt x="2281" y="11404"/>
                  <a:pt x="1353" y="11805"/>
                  <a:pt x="727" y="12657"/>
                </a:cubicBezTo>
                <a:cubicBezTo>
                  <a:pt x="501" y="12958"/>
                  <a:pt x="201" y="13058"/>
                  <a:pt x="0" y="13284"/>
                </a:cubicBezTo>
                <a:cubicBezTo>
                  <a:pt x="501" y="13585"/>
                  <a:pt x="927" y="14011"/>
                  <a:pt x="1454" y="14412"/>
                </a:cubicBezTo>
                <a:cubicBezTo>
                  <a:pt x="1554" y="14537"/>
                  <a:pt x="1654" y="14637"/>
                  <a:pt x="1754" y="14637"/>
                </a:cubicBezTo>
                <a:cubicBezTo>
                  <a:pt x="3233" y="15264"/>
                  <a:pt x="4587" y="15890"/>
                  <a:pt x="5940" y="16517"/>
                </a:cubicBezTo>
                <a:cubicBezTo>
                  <a:pt x="6140" y="16818"/>
                  <a:pt x="6266" y="17244"/>
                  <a:pt x="6466" y="17544"/>
                </a:cubicBezTo>
                <a:cubicBezTo>
                  <a:pt x="6566" y="17444"/>
                  <a:pt x="6566" y="17344"/>
                  <a:pt x="6667" y="17344"/>
                </a:cubicBezTo>
                <a:cubicBezTo>
                  <a:pt x="6667" y="17344"/>
                  <a:pt x="6667" y="17444"/>
                  <a:pt x="6767" y="17544"/>
                </a:cubicBezTo>
                <a:lnTo>
                  <a:pt x="6466" y="17544"/>
                </a:lnTo>
                <a:cubicBezTo>
                  <a:pt x="6566" y="17670"/>
                  <a:pt x="6767" y="17770"/>
                  <a:pt x="6892" y="17870"/>
                </a:cubicBezTo>
                <a:lnTo>
                  <a:pt x="7820" y="17870"/>
                </a:lnTo>
                <a:cubicBezTo>
                  <a:pt x="7619" y="18171"/>
                  <a:pt x="7519" y="18397"/>
                  <a:pt x="7293" y="18697"/>
                </a:cubicBezTo>
                <a:cubicBezTo>
                  <a:pt x="7548" y="18697"/>
                  <a:pt x="7727" y="18835"/>
                  <a:pt x="7840" y="18835"/>
                </a:cubicBezTo>
                <a:cubicBezTo>
                  <a:pt x="7872" y="18835"/>
                  <a:pt x="7898" y="18825"/>
                  <a:pt x="7920" y="18798"/>
                </a:cubicBezTo>
                <a:cubicBezTo>
                  <a:pt x="8647" y="18697"/>
                  <a:pt x="9273" y="18397"/>
                  <a:pt x="9900" y="18171"/>
                </a:cubicBezTo>
                <a:cubicBezTo>
                  <a:pt x="10226" y="18296"/>
                  <a:pt x="10526" y="18497"/>
                  <a:pt x="10952" y="18697"/>
                </a:cubicBezTo>
                <a:cubicBezTo>
                  <a:pt x="10852" y="18296"/>
                  <a:pt x="10752" y="18071"/>
                  <a:pt x="10652" y="17770"/>
                </a:cubicBezTo>
                <a:cubicBezTo>
                  <a:pt x="10940" y="17770"/>
                  <a:pt x="11136" y="17770"/>
                  <a:pt x="11438" y="17682"/>
                </a:cubicBezTo>
                <a:lnTo>
                  <a:pt x="11438" y="17682"/>
                </a:lnTo>
                <a:cubicBezTo>
                  <a:pt x="11449" y="17710"/>
                  <a:pt x="11463" y="17739"/>
                  <a:pt x="11479" y="17770"/>
                </a:cubicBezTo>
                <a:lnTo>
                  <a:pt x="11479" y="17670"/>
                </a:lnTo>
                <a:cubicBezTo>
                  <a:pt x="11465" y="17674"/>
                  <a:pt x="11451" y="17678"/>
                  <a:pt x="11438" y="17682"/>
                </a:cubicBezTo>
                <a:lnTo>
                  <a:pt x="11438" y="17682"/>
                </a:lnTo>
                <a:cubicBezTo>
                  <a:pt x="11214" y="17143"/>
                  <a:pt x="11791" y="17139"/>
                  <a:pt x="12005" y="17043"/>
                </a:cubicBezTo>
                <a:cubicBezTo>
                  <a:pt x="13033" y="16617"/>
                  <a:pt x="14186" y="16291"/>
                  <a:pt x="15238" y="15991"/>
                </a:cubicBezTo>
                <a:cubicBezTo>
                  <a:pt x="15965" y="15790"/>
                  <a:pt x="16792" y="15665"/>
                  <a:pt x="17644" y="15564"/>
                </a:cubicBezTo>
                <a:lnTo>
                  <a:pt x="17644" y="15564"/>
                </a:lnTo>
                <a:cubicBezTo>
                  <a:pt x="17218" y="15991"/>
                  <a:pt x="16692" y="15991"/>
                  <a:pt x="16391" y="16291"/>
                </a:cubicBezTo>
                <a:cubicBezTo>
                  <a:pt x="15664" y="17244"/>
                  <a:pt x="14511" y="17244"/>
                  <a:pt x="13459" y="17670"/>
                </a:cubicBezTo>
                <a:cubicBezTo>
                  <a:pt x="12832" y="17971"/>
                  <a:pt x="12105" y="18071"/>
                  <a:pt x="11379" y="18171"/>
                </a:cubicBezTo>
                <a:cubicBezTo>
                  <a:pt x="11379" y="18296"/>
                  <a:pt x="11479" y="18397"/>
                  <a:pt x="11479" y="18397"/>
                </a:cubicBezTo>
                <a:cubicBezTo>
                  <a:pt x="11278" y="18923"/>
                  <a:pt x="10952" y="19424"/>
                  <a:pt x="10652" y="20176"/>
                </a:cubicBezTo>
                <a:lnTo>
                  <a:pt x="10652" y="20577"/>
                </a:lnTo>
                <a:cubicBezTo>
                  <a:pt x="10952" y="20677"/>
                  <a:pt x="11053" y="20677"/>
                  <a:pt x="11278" y="20677"/>
                </a:cubicBezTo>
                <a:cubicBezTo>
                  <a:pt x="11278" y="21003"/>
                  <a:pt x="11278" y="21304"/>
                  <a:pt x="11379" y="21529"/>
                </a:cubicBezTo>
                <a:cubicBezTo>
                  <a:pt x="11379" y="21630"/>
                  <a:pt x="11379" y="21730"/>
                  <a:pt x="11479" y="21830"/>
                </a:cubicBezTo>
                <a:cubicBezTo>
                  <a:pt x="11579" y="21830"/>
                  <a:pt x="11679" y="21930"/>
                  <a:pt x="11780" y="21930"/>
                </a:cubicBezTo>
                <a:cubicBezTo>
                  <a:pt x="12306" y="21830"/>
                  <a:pt x="12732" y="21730"/>
                  <a:pt x="13258" y="21630"/>
                </a:cubicBezTo>
                <a:lnTo>
                  <a:pt x="13258" y="21630"/>
                </a:lnTo>
                <a:cubicBezTo>
                  <a:pt x="13033" y="22056"/>
                  <a:pt x="13033" y="22256"/>
                  <a:pt x="12932" y="22457"/>
                </a:cubicBezTo>
                <a:lnTo>
                  <a:pt x="12832" y="22457"/>
                </a:lnTo>
                <a:cubicBezTo>
                  <a:pt x="13033" y="22557"/>
                  <a:pt x="13258" y="22557"/>
                  <a:pt x="13459" y="22557"/>
                </a:cubicBezTo>
                <a:cubicBezTo>
                  <a:pt x="13359" y="22783"/>
                  <a:pt x="13359" y="22883"/>
                  <a:pt x="13258" y="23083"/>
                </a:cubicBezTo>
                <a:cubicBezTo>
                  <a:pt x="13559" y="23184"/>
                  <a:pt x="13985" y="23309"/>
                  <a:pt x="14286" y="23309"/>
                </a:cubicBezTo>
                <a:cubicBezTo>
                  <a:pt x="14085" y="23610"/>
                  <a:pt x="13985" y="23810"/>
                  <a:pt x="13885" y="24036"/>
                </a:cubicBezTo>
                <a:cubicBezTo>
                  <a:pt x="13885" y="24136"/>
                  <a:pt x="13885" y="24136"/>
                  <a:pt x="13985" y="24236"/>
                </a:cubicBezTo>
                <a:cubicBezTo>
                  <a:pt x="14812" y="23935"/>
                  <a:pt x="15664" y="23610"/>
                  <a:pt x="16491" y="23309"/>
                </a:cubicBezTo>
                <a:cubicBezTo>
                  <a:pt x="16391" y="23184"/>
                  <a:pt x="16391" y="23184"/>
                  <a:pt x="16391" y="23083"/>
                </a:cubicBezTo>
                <a:cubicBezTo>
                  <a:pt x="16792" y="22557"/>
                  <a:pt x="17218" y="22056"/>
                  <a:pt x="17544" y="21529"/>
                </a:cubicBezTo>
                <a:cubicBezTo>
                  <a:pt x="18045" y="20903"/>
                  <a:pt x="18572" y="20477"/>
                  <a:pt x="19424" y="20276"/>
                </a:cubicBezTo>
                <a:cubicBezTo>
                  <a:pt x="20351" y="20051"/>
                  <a:pt x="21404" y="19850"/>
                  <a:pt x="22431" y="19650"/>
                </a:cubicBezTo>
                <a:cubicBezTo>
                  <a:pt x="23058" y="19424"/>
                  <a:pt x="23684" y="19424"/>
                  <a:pt x="24311" y="19324"/>
                </a:cubicBezTo>
                <a:cubicBezTo>
                  <a:pt x="24417" y="19324"/>
                  <a:pt x="24433" y="19484"/>
                  <a:pt x="24496" y="19535"/>
                </a:cubicBezTo>
                <a:lnTo>
                  <a:pt x="24496" y="19535"/>
                </a:lnTo>
                <a:cubicBezTo>
                  <a:pt x="26982" y="18913"/>
                  <a:pt x="29468" y="18291"/>
                  <a:pt x="31830" y="17670"/>
                </a:cubicBezTo>
                <a:cubicBezTo>
                  <a:pt x="32156" y="17544"/>
                  <a:pt x="32356" y="17344"/>
                  <a:pt x="32582" y="17244"/>
                </a:cubicBezTo>
                <a:cubicBezTo>
                  <a:pt x="32055" y="17143"/>
                  <a:pt x="31429" y="17043"/>
                  <a:pt x="30802" y="16818"/>
                </a:cubicBezTo>
                <a:lnTo>
                  <a:pt x="30802" y="16617"/>
                </a:lnTo>
                <a:cubicBezTo>
                  <a:pt x="31429" y="16417"/>
                  <a:pt x="32055" y="16191"/>
                  <a:pt x="32782" y="15991"/>
                </a:cubicBezTo>
                <a:cubicBezTo>
                  <a:pt x="32682" y="15564"/>
                  <a:pt x="32682" y="15163"/>
                  <a:pt x="32582" y="14737"/>
                </a:cubicBezTo>
                <a:cubicBezTo>
                  <a:pt x="32256" y="14637"/>
                  <a:pt x="31830" y="14537"/>
                  <a:pt x="31529" y="14537"/>
                </a:cubicBezTo>
                <a:lnTo>
                  <a:pt x="31529" y="14311"/>
                </a:lnTo>
                <a:cubicBezTo>
                  <a:pt x="32582" y="14011"/>
                  <a:pt x="33609" y="13685"/>
                  <a:pt x="34662" y="13484"/>
                </a:cubicBezTo>
                <a:cubicBezTo>
                  <a:pt x="34562" y="13058"/>
                  <a:pt x="34562" y="12757"/>
                  <a:pt x="34562" y="12532"/>
                </a:cubicBezTo>
                <a:cubicBezTo>
                  <a:pt x="34336" y="12231"/>
                  <a:pt x="34136" y="12031"/>
                  <a:pt x="34035" y="11905"/>
                </a:cubicBezTo>
                <a:cubicBezTo>
                  <a:pt x="33709" y="11805"/>
                  <a:pt x="33509" y="11705"/>
                  <a:pt x="33208" y="11605"/>
                </a:cubicBezTo>
                <a:cubicBezTo>
                  <a:pt x="33609" y="11404"/>
                  <a:pt x="34136" y="11279"/>
                  <a:pt x="34562" y="11179"/>
                </a:cubicBezTo>
                <a:cubicBezTo>
                  <a:pt x="34862" y="11078"/>
                  <a:pt x="35288" y="10878"/>
                  <a:pt x="35715" y="10778"/>
                </a:cubicBezTo>
                <a:lnTo>
                  <a:pt x="35589" y="10652"/>
                </a:lnTo>
                <a:cubicBezTo>
                  <a:pt x="35188" y="10652"/>
                  <a:pt x="34662" y="10778"/>
                  <a:pt x="34236" y="10878"/>
                </a:cubicBezTo>
                <a:lnTo>
                  <a:pt x="34236" y="10652"/>
                </a:lnTo>
                <a:cubicBezTo>
                  <a:pt x="35288" y="10452"/>
                  <a:pt x="36341" y="10251"/>
                  <a:pt x="37369" y="9925"/>
                </a:cubicBezTo>
                <a:cubicBezTo>
                  <a:pt x="37895" y="9299"/>
                  <a:pt x="38421" y="8772"/>
                  <a:pt x="38847" y="8271"/>
                </a:cubicBezTo>
                <a:cubicBezTo>
                  <a:pt x="38421" y="7745"/>
                  <a:pt x="38095" y="7519"/>
                  <a:pt x="37594" y="7519"/>
                </a:cubicBezTo>
                <a:cubicBezTo>
                  <a:pt x="36842" y="7745"/>
                  <a:pt x="36216" y="7845"/>
                  <a:pt x="35489" y="7945"/>
                </a:cubicBezTo>
                <a:cubicBezTo>
                  <a:pt x="35354" y="7997"/>
                  <a:pt x="35206" y="8022"/>
                  <a:pt x="35054" y="8022"/>
                </a:cubicBezTo>
                <a:cubicBezTo>
                  <a:pt x="34612" y="8022"/>
                  <a:pt x="34133" y="7811"/>
                  <a:pt x="33835" y="7419"/>
                </a:cubicBezTo>
                <a:cubicBezTo>
                  <a:pt x="32632" y="7766"/>
                  <a:pt x="31511" y="8378"/>
                  <a:pt x="30298" y="8378"/>
                </a:cubicBezTo>
                <a:cubicBezTo>
                  <a:pt x="30021" y="8378"/>
                  <a:pt x="29738" y="8346"/>
                  <a:pt x="29449" y="8271"/>
                </a:cubicBezTo>
                <a:cubicBezTo>
                  <a:pt x="28697" y="7845"/>
                  <a:pt x="28070" y="7519"/>
                  <a:pt x="27344" y="7219"/>
                </a:cubicBezTo>
                <a:lnTo>
                  <a:pt x="27344" y="6893"/>
                </a:lnTo>
                <a:cubicBezTo>
                  <a:pt x="28693" y="6527"/>
                  <a:pt x="29583" y="5097"/>
                  <a:pt x="31233" y="5097"/>
                </a:cubicBezTo>
                <a:cubicBezTo>
                  <a:pt x="31391" y="5097"/>
                  <a:pt x="31556" y="5110"/>
                  <a:pt x="31730" y="5138"/>
                </a:cubicBezTo>
                <a:cubicBezTo>
                  <a:pt x="31203" y="5539"/>
                  <a:pt x="30902" y="5765"/>
                  <a:pt x="30577" y="6066"/>
                </a:cubicBezTo>
                <a:cubicBezTo>
                  <a:pt x="31003" y="6066"/>
                  <a:pt x="31529" y="6166"/>
                  <a:pt x="32156" y="6392"/>
                </a:cubicBezTo>
                <a:cubicBezTo>
                  <a:pt x="32456" y="5965"/>
                  <a:pt x="32882" y="5539"/>
                  <a:pt x="33308" y="5138"/>
                </a:cubicBezTo>
                <a:cubicBezTo>
                  <a:pt x="32882" y="5138"/>
                  <a:pt x="32582" y="5239"/>
                  <a:pt x="32256" y="5239"/>
                </a:cubicBezTo>
                <a:cubicBezTo>
                  <a:pt x="32256" y="5138"/>
                  <a:pt x="32156" y="5138"/>
                  <a:pt x="32156" y="5013"/>
                </a:cubicBezTo>
                <a:cubicBezTo>
                  <a:pt x="32934" y="4865"/>
                  <a:pt x="33643" y="4593"/>
                  <a:pt x="34385" y="4593"/>
                </a:cubicBezTo>
                <a:cubicBezTo>
                  <a:pt x="34647" y="4593"/>
                  <a:pt x="34914" y="4627"/>
                  <a:pt x="35188" y="4712"/>
                </a:cubicBezTo>
                <a:lnTo>
                  <a:pt x="35715" y="4712"/>
                </a:lnTo>
                <a:cubicBezTo>
                  <a:pt x="36842" y="3760"/>
                  <a:pt x="37594" y="2632"/>
                  <a:pt x="37995" y="1153"/>
                </a:cubicBezTo>
                <a:cubicBezTo>
                  <a:pt x="37774" y="988"/>
                  <a:pt x="37546" y="913"/>
                  <a:pt x="37298" y="913"/>
                </a:cubicBezTo>
                <a:cubicBezTo>
                  <a:pt x="37095" y="913"/>
                  <a:pt x="36878" y="963"/>
                  <a:pt x="36642" y="1053"/>
                </a:cubicBezTo>
                <a:cubicBezTo>
                  <a:pt x="35815" y="1379"/>
                  <a:pt x="34963" y="1579"/>
                  <a:pt x="34035" y="1880"/>
                </a:cubicBezTo>
                <a:cubicBezTo>
                  <a:pt x="34461" y="1479"/>
                  <a:pt x="34762" y="1254"/>
                  <a:pt x="34963" y="1053"/>
                </a:cubicBezTo>
                <a:cubicBezTo>
                  <a:pt x="34562" y="627"/>
                  <a:pt x="34236" y="326"/>
                  <a:pt x="3393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1"/>
          <p:cNvGrpSpPr/>
          <p:nvPr/>
        </p:nvGrpSpPr>
        <p:grpSpPr>
          <a:xfrm rot="10800000">
            <a:off x="8295288" y="4399388"/>
            <a:ext cx="304056" cy="249939"/>
            <a:chOff x="3496102" y="1562976"/>
            <a:chExt cx="350902" cy="288447"/>
          </a:xfrm>
        </p:grpSpPr>
        <p:sp>
          <p:nvSpPr>
            <p:cNvPr id="221" name="Google Shape;221;p21"/>
            <p:cNvSpPr/>
            <p:nvPr/>
          </p:nvSpPr>
          <p:spPr>
            <a:xfrm>
              <a:off x="3843103" y="1635561"/>
              <a:ext cx="3901" cy="3901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201" y="1"/>
                  </a:moveTo>
                  <a:cubicBezTo>
                    <a:pt x="101" y="101"/>
                    <a:pt x="101" y="101"/>
                    <a:pt x="1" y="101"/>
                  </a:cubicBezTo>
                  <a:cubicBezTo>
                    <a:pt x="1" y="201"/>
                    <a:pt x="1" y="201"/>
                    <a:pt x="101" y="201"/>
                  </a:cubicBezTo>
                  <a:lnTo>
                    <a:pt x="201" y="1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502404" y="1597328"/>
              <a:ext cx="3901" cy="7763"/>
            </a:xfrm>
            <a:custGeom>
              <a:avLst/>
              <a:gdLst/>
              <a:ahLst/>
              <a:cxnLst/>
              <a:rect l="l" t="t" r="r" b="b"/>
              <a:pathLst>
                <a:path w="202" h="402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94"/>
                    <a:pt x="88" y="287"/>
                    <a:pt x="180" y="300"/>
                  </a:cubicBezTo>
                  <a:lnTo>
                    <a:pt x="180" y="300"/>
                  </a:lnTo>
                  <a:cubicBezTo>
                    <a:pt x="146" y="198"/>
                    <a:pt x="73" y="73"/>
                    <a:pt x="1" y="1"/>
                  </a:cubicBezTo>
                  <a:close/>
                  <a:moveTo>
                    <a:pt x="180" y="300"/>
                  </a:moveTo>
                  <a:cubicBezTo>
                    <a:pt x="194" y="339"/>
                    <a:pt x="201" y="374"/>
                    <a:pt x="201" y="402"/>
                  </a:cubicBezTo>
                  <a:lnTo>
                    <a:pt x="201" y="301"/>
                  </a:lnTo>
                  <a:cubicBezTo>
                    <a:pt x="194" y="301"/>
                    <a:pt x="187" y="301"/>
                    <a:pt x="180" y="30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629210" y="1687832"/>
              <a:ext cx="6295" cy="1950"/>
            </a:xfrm>
            <a:custGeom>
              <a:avLst/>
              <a:gdLst/>
              <a:ahLst/>
              <a:cxnLst/>
              <a:rect l="l" t="t" r="r" b="b"/>
              <a:pathLst>
                <a:path w="326" h="101" extrusionOk="0">
                  <a:moveTo>
                    <a:pt x="0" y="0"/>
                  </a:moveTo>
                  <a:cubicBezTo>
                    <a:pt x="100" y="101"/>
                    <a:pt x="201" y="101"/>
                    <a:pt x="326" y="101"/>
                  </a:cubicBezTo>
                  <a:cubicBezTo>
                    <a:pt x="201" y="101"/>
                    <a:pt x="100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649524" y="1712027"/>
              <a:ext cx="3901" cy="1950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lnTo>
                    <a:pt x="1" y="101"/>
                  </a:lnTo>
                  <a:lnTo>
                    <a:pt x="201" y="101"/>
                  </a:ln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496109" y="1578945"/>
              <a:ext cx="19" cy="195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10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635486" y="1688913"/>
              <a:ext cx="1970" cy="869"/>
            </a:xfrm>
            <a:custGeom>
              <a:avLst/>
              <a:gdLst/>
              <a:ahLst/>
              <a:cxnLst/>
              <a:rect l="l" t="t" r="r" b="b"/>
              <a:pathLst>
                <a:path w="102" h="45" extrusionOk="0">
                  <a:moveTo>
                    <a:pt x="98" y="0"/>
                  </a:moveTo>
                  <a:cubicBezTo>
                    <a:pt x="90" y="0"/>
                    <a:pt x="68" y="45"/>
                    <a:pt x="1" y="45"/>
                  </a:cubicBezTo>
                  <a:lnTo>
                    <a:pt x="101" y="45"/>
                  </a:lnTo>
                  <a:cubicBezTo>
                    <a:pt x="101" y="1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671788" y="1667982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01"/>
                  </a:moveTo>
                  <a:cubicBezTo>
                    <a:pt x="1" y="101"/>
                    <a:pt x="1" y="1"/>
                    <a:pt x="101" y="1"/>
                  </a:cubicBezTo>
                  <a:cubicBezTo>
                    <a:pt x="1" y="1"/>
                    <a:pt x="1" y="101"/>
                    <a:pt x="1" y="10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87757" y="172218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26599" y="1645718"/>
              <a:ext cx="19" cy="197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1"/>
                  </a:move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56606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496102" y="169441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576939" y="16776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754066" y="1603333"/>
              <a:ext cx="34372" cy="38060"/>
            </a:xfrm>
            <a:custGeom>
              <a:avLst/>
              <a:gdLst/>
              <a:ahLst/>
              <a:cxnLst/>
              <a:rect l="l" t="t" r="r" b="b"/>
              <a:pathLst>
                <a:path w="1780" h="1971" extrusionOk="0">
                  <a:moveTo>
                    <a:pt x="899" y="1"/>
                  </a:moveTo>
                  <a:cubicBezTo>
                    <a:pt x="500" y="1"/>
                    <a:pt x="258" y="379"/>
                    <a:pt x="0" y="617"/>
                  </a:cubicBezTo>
                  <a:cubicBezTo>
                    <a:pt x="126" y="1870"/>
                    <a:pt x="226" y="1970"/>
                    <a:pt x="953" y="1970"/>
                  </a:cubicBezTo>
                  <a:cubicBezTo>
                    <a:pt x="1053" y="1770"/>
                    <a:pt x="1153" y="1670"/>
                    <a:pt x="1379" y="1344"/>
                  </a:cubicBezTo>
                  <a:cubicBezTo>
                    <a:pt x="1479" y="943"/>
                    <a:pt x="1780" y="416"/>
                    <a:pt x="1254" y="91"/>
                  </a:cubicBezTo>
                  <a:cubicBezTo>
                    <a:pt x="1122" y="27"/>
                    <a:pt x="1005" y="1"/>
                    <a:pt x="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56606" y="1623454"/>
              <a:ext cx="32441" cy="42134"/>
            </a:xfrm>
            <a:custGeom>
              <a:avLst/>
              <a:gdLst/>
              <a:ahLst/>
              <a:cxnLst/>
              <a:rect l="l" t="t" r="r" b="b"/>
              <a:pathLst>
                <a:path w="1680" h="2182" extrusionOk="0">
                  <a:moveTo>
                    <a:pt x="1154" y="1"/>
                  </a:moveTo>
                  <a:cubicBezTo>
                    <a:pt x="828" y="201"/>
                    <a:pt x="427" y="427"/>
                    <a:pt x="1" y="628"/>
                  </a:cubicBezTo>
                  <a:cubicBezTo>
                    <a:pt x="101" y="1354"/>
                    <a:pt x="101" y="1981"/>
                    <a:pt x="953" y="2181"/>
                  </a:cubicBezTo>
                  <a:cubicBezTo>
                    <a:pt x="1154" y="1981"/>
                    <a:pt x="1354" y="1680"/>
                    <a:pt x="1580" y="1555"/>
                  </a:cubicBezTo>
                  <a:cubicBezTo>
                    <a:pt x="1680" y="928"/>
                    <a:pt x="1580" y="527"/>
                    <a:pt x="11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620985" y="1622199"/>
              <a:ext cx="32441" cy="37577"/>
            </a:xfrm>
            <a:custGeom>
              <a:avLst/>
              <a:gdLst/>
              <a:ahLst/>
              <a:cxnLst/>
              <a:rect l="l" t="t" r="r" b="b"/>
              <a:pathLst>
                <a:path w="1680" h="1946" extrusionOk="0">
                  <a:moveTo>
                    <a:pt x="1026" y="0"/>
                  </a:moveTo>
                  <a:cubicBezTo>
                    <a:pt x="834" y="0"/>
                    <a:pt x="617" y="49"/>
                    <a:pt x="426" y="166"/>
                  </a:cubicBezTo>
                  <a:cubicBezTo>
                    <a:pt x="0" y="492"/>
                    <a:pt x="226" y="1520"/>
                    <a:pt x="1053" y="1946"/>
                  </a:cubicBezTo>
                  <a:cubicBezTo>
                    <a:pt x="1153" y="1745"/>
                    <a:pt x="1253" y="1520"/>
                    <a:pt x="1479" y="1319"/>
                  </a:cubicBezTo>
                  <a:cubicBezTo>
                    <a:pt x="1679" y="993"/>
                    <a:pt x="1679" y="266"/>
                    <a:pt x="1379" y="66"/>
                  </a:cubicBezTo>
                  <a:cubicBezTo>
                    <a:pt x="1285" y="24"/>
                    <a:pt x="1162" y="0"/>
                    <a:pt x="10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629210" y="1754604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253" y="1"/>
                  </a:moveTo>
                  <a:cubicBezTo>
                    <a:pt x="827" y="101"/>
                    <a:pt x="526" y="201"/>
                    <a:pt x="201" y="302"/>
                  </a:cubicBezTo>
                  <a:cubicBezTo>
                    <a:pt x="326" y="928"/>
                    <a:pt x="0" y="1555"/>
                    <a:pt x="827" y="1881"/>
                  </a:cubicBezTo>
                  <a:cubicBezTo>
                    <a:pt x="1354" y="1555"/>
                    <a:pt x="1679" y="1254"/>
                    <a:pt x="1579" y="527"/>
                  </a:cubicBezTo>
                  <a:cubicBezTo>
                    <a:pt x="1579" y="402"/>
                    <a:pt x="1354" y="302"/>
                    <a:pt x="1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699864" y="1736222"/>
              <a:ext cx="32441" cy="36322"/>
            </a:xfrm>
            <a:custGeom>
              <a:avLst/>
              <a:gdLst/>
              <a:ahLst/>
              <a:cxnLst/>
              <a:rect l="l" t="t" r="r" b="b"/>
              <a:pathLst>
                <a:path w="1680" h="1881" extrusionOk="0">
                  <a:moveTo>
                    <a:pt x="1053" y="1"/>
                  </a:moveTo>
                  <a:cubicBezTo>
                    <a:pt x="827" y="101"/>
                    <a:pt x="527" y="226"/>
                    <a:pt x="201" y="326"/>
                  </a:cubicBezTo>
                  <a:cubicBezTo>
                    <a:pt x="201" y="853"/>
                    <a:pt x="0" y="1479"/>
                    <a:pt x="527" y="1880"/>
                  </a:cubicBezTo>
                  <a:cubicBezTo>
                    <a:pt x="1053" y="1780"/>
                    <a:pt x="1354" y="1354"/>
                    <a:pt x="1454" y="953"/>
                  </a:cubicBezTo>
                  <a:cubicBezTo>
                    <a:pt x="1680" y="527"/>
                    <a:pt x="1454" y="326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725990" y="1667653"/>
              <a:ext cx="28096" cy="34237"/>
            </a:xfrm>
            <a:custGeom>
              <a:avLst/>
              <a:gdLst/>
              <a:ahLst/>
              <a:cxnLst/>
              <a:rect l="l" t="t" r="r" b="b"/>
              <a:pathLst>
                <a:path w="1455" h="1773" extrusionOk="0">
                  <a:moveTo>
                    <a:pt x="833" y="1"/>
                  </a:moveTo>
                  <a:cubicBezTo>
                    <a:pt x="473" y="1"/>
                    <a:pt x="244" y="295"/>
                    <a:pt x="1" y="519"/>
                  </a:cubicBezTo>
                  <a:cubicBezTo>
                    <a:pt x="1" y="1471"/>
                    <a:pt x="1" y="1471"/>
                    <a:pt x="427" y="1772"/>
                  </a:cubicBezTo>
                  <a:cubicBezTo>
                    <a:pt x="1254" y="1471"/>
                    <a:pt x="1454" y="1045"/>
                    <a:pt x="1254" y="118"/>
                  </a:cubicBezTo>
                  <a:cubicBezTo>
                    <a:pt x="1094" y="35"/>
                    <a:pt x="956" y="1"/>
                    <a:pt x="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75008" y="1768739"/>
              <a:ext cx="30027" cy="32190"/>
            </a:xfrm>
            <a:custGeom>
              <a:avLst/>
              <a:gdLst/>
              <a:ahLst/>
              <a:cxnLst/>
              <a:rect l="l" t="t" r="r" b="b"/>
              <a:pathLst>
                <a:path w="1555" h="1667" extrusionOk="0">
                  <a:moveTo>
                    <a:pt x="782" y="0"/>
                  </a:moveTo>
                  <a:cubicBezTo>
                    <a:pt x="531" y="0"/>
                    <a:pt x="296" y="152"/>
                    <a:pt x="0" y="522"/>
                  </a:cubicBezTo>
                  <a:cubicBezTo>
                    <a:pt x="0" y="723"/>
                    <a:pt x="100" y="923"/>
                    <a:pt x="100" y="1149"/>
                  </a:cubicBezTo>
                  <a:lnTo>
                    <a:pt x="100" y="1249"/>
                  </a:lnTo>
                  <a:cubicBezTo>
                    <a:pt x="231" y="1528"/>
                    <a:pt x="416" y="1667"/>
                    <a:pt x="612" y="1667"/>
                  </a:cubicBezTo>
                  <a:cubicBezTo>
                    <a:pt x="716" y="1667"/>
                    <a:pt x="823" y="1628"/>
                    <a:pt x="927" y="1550"/>
                  </a:cubicBezTo>
                  <a:cubicBezTo>
                    <a:pt x="1454" y="1249"/>
                    <a:pt x="1554" y="823"/>
                    <a:pt x="1354" y="196"/>
                  </a:cubicBezTo>
                  <a:cubicBezTo>
                    <a:pt x="1138" y="73"/>
                    <a:pt x="956" y="0"/>
                    <a:pt x="7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04034" y="1690002"/>
              <a:ext cx="28096" cy="34372"/>
            </a:xfrm>
            <a:custGeom>
              <a:avLst/>
              <a:gdLst/>
              <a:ahLst/>
              <a:cxnLst/>
              <a:rect l="l" t="t" r="r" b="b"/>
              <a:pathLst>
                <a:path w="1455" h="1780" extrusionOk="0">
                  <a:moveTo>
                    <a:pt x="1254" y="0"/>
                  </a:moveTo>
                  <a:cubicBezTo>
                    <a:pt x="627" y="0"/>
                    <a:pt x="301" y="100"/>
                    <a:pt x="1" y="526"/>
                  </a:cubicBezTo>
                  <a:cubicBezTo>
                    <a:pt x="201" y="927"/>
                    <a:pt x="101" y="1554"/>
                    <a:pt x="727" y="1780"/>
                  </a:cubicBezTo>
                  <a:cubicBezTo>
                    <a:pt x="1254" y="1454"/>
                    <a:pt x="1354" y="1028"/>
                    <a:pt x="1454" y="526"/>
                  </a:cubicBezTo>
                  <a:cubicBezTo>
                    <a:pt x="1454" y="401"/>
                    <a:pt x="1354" y="301"/>
                    <a:pt x="1354" y="201"/>
                  </a:cubicBezTo>
                  <a:cubicBezTo>
                    <a:pt x="1354" y="201"/>
                    <a:pt x="1254" y="100"/>
                    <a:pt x="1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40028" y="1790907"/>
              <a:ext cx="34372" cy="28849"/>
            </a:xfrm>
            <a:custGeom>
              <a:avLst/>
              <a:gdLst/>
              <a:ahLst/>
              <a:cxnLst/>
              <a:rect l="l" t="t" r="r" b="b"/>
              <a:pathLst>
                <a:path w="1780" h="1494" extrusionOk="0">
                  <a:moveTo>
                    <a:pt x="527" y="1"/>
                  </a:moveTo>
                  <a:cubicBezTo>
                    <a:pt x="427" y="101"/>
                    <a:pt x="226" y="301"/>
                    <a:pt x="1" y="402"/>
                  </a:cubicBezTo>
                  <a:cubicBezTo>
                    <a:pt x="101" y="728"/>
                    <a:pt x="226" y="1028"/>
                    <a:pt x="226" y="1354"/>
                  </a:cubicBezTo>
                  <a:cubicBezTo>
                    <a:pt x="451" y="1444"/>
                    <a:pt x="641" y="1494"/>
                    <a:pt x="809" y="1494"/>
                  </a:cubicBezTo>
                  <a:cubicBezTo>
                    <a:pt x="1015" y="1494"/>
                    <a:pt x="1188" y="1419"/>
                    <a:pt x="1354" y="1254"/>
                  </a:cubicBezTo>
                  <a:cubicBezTo>
                    <a:pt x="1680" y="928"/>
                    <a:pt x="1780" y="627"/>
                    <a:pt x="1479" y="101"/>
                  </a:cubicBezTo>
                  <a:cubicBezTo>
                    <a:pt x="1254" y="101"/>
                    <a:pt x="953" y="1"/>
                    <a:pt x="5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772449" y="1716391"/>
              <a:ext cx="30027" cy="31958"/>
            </a:xfrm>
            <a:custGeom>
              <a:avLst/>
              <a:gdLst/>
              <a:ahLst/>
              <a:cxnLst/>
              <a:rect l="l" t="t" r="r" b="b"/>
              <a:pathLst>
                <a:path w="1555" h="1655" extrusionOk="0">
                  <a:moveTo>
                    <a:pt x="527" y="0"/>
                  </a:moveTo>
                  <a:cubicBezTo>
                    <a:pt x="427" y="201"/>
                    <a:pt x="201" y="401"/>
                    <a:pt x="1" y="627"/>
                  </a:cubicBezTo>
                  <a:cubicBezTo>
                    <a:pt x="101" y="1128"/>
                    <a:pt x="201" y="1554"/>
                    <a:pt x="828" y="1654"/>
                  </a:cubicBezTo>
                  <a:cubicBezTo>
                    <a:pt x="1053" y="1353"/>
                    <a:pt x="1354" y="1028"/>
                    <a:pt x="1555" y="827"/>
                  </a:cubicBezTo>
                  <a:cubicBezTo>
                    <a:pt x="1354" y="100"/>
                    <a:pt x="1354" y="0"/>
                    <a:pt x="5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65493" y="1562976"/>
              <a:ext cx="28096" cy="32441"/>
            </a:xfrm>
            <a:custGeom>
              <a:avLst/>
              <a:gdLst/>
              <a:ahLst/>
              <a:cxnLst/>
              <a:rect l="l" t="t" r="r" b="b"/>
              <a:pathLst>
                <a:path w="1455" h="1680" extrusionOk="0">
                  <a:moveTo>
                    <a:pt x="627" y="0"/>
                  </a:moveTo>
                  <a:cubicBezTo>
                    <a:pt x="327" y="0"/>
                    <a:pt x="1" y="301"/>
                    <a:pt x="101" y="827"/>
                  </a:cubicBezTo>
                  <a:cubicBezTo>
                    <a:pt x="101" y="1153"/>
                    <a:pt x="201" y="1554"/>
                    <a:pt x="728" y="1679"/>
                  </a:cubicBezTo>
                  <a:cubicBezTo>
                    <a:pt x="953" y="1554"/>
                    <a:pt x="1054" y="1454"/>
                    <a:pt x="1254" y="1253"/>
                  </a:cubicBezTo>
                  <a:cubicBezTo>
                    <a:pt x="1254" y="1153"/>
                    <a:pt x="1354" y="927"/>
                    <a:pt x="1354" y="827"/>
                  </a:cubicBezTo>
                  <a:cubicBezTo>
                    <a:pt x="1455" y="426"/>
                    <a:pt x="1054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61631" y="1679722"/>
              <a:ext cx="30027" cy="30394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02" y="1"/>
                  </a:moveTo>
                  <a:cubicBezTo>
                    <a:pt x="520" y="1"/>
                    <a:pt x="364" y="107"/>
                    <a:pt x="101" y="320"/>
                  </a:cubicBezTo>
                  <a:cubicBezTo>
                    <a:pt x="0" y="846"/>
                    <a:pt x="301" y="1272"/>
                    <a:pt x="627" y="1573"/>
                  </a:cubicBezTo>
                  <a:cubicBezTo>
                    <a:pt x="1354" y="1373"/>
                    <a:pt x="1554" y="1047"/>
                    <a:pt x="1454" y="320"/>
                  </a:cubicBezTo>
                  <a:cubicBezTo>
                    <a:pt x="1091" y="107"/>
                    <a:pt x="884" y="1"/>
                    <a:pt x="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91638" y="1615228"/>
              <a:ext cx="30510" cy="34391"/>
            </a:xfrm>
            <a:custGeom>
              <a:avLst/>
              <a:gdLst/>
              <a:ahLst/>
              <a:cxnLst/>
              <a:rect l="l" t="t" r="r" b="b"/>
              <a:pathLst>
                <a:path w="1580" h="1781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27" y="101"/>
                    <a:pt x="326" y="226"/>
                    <a:pt x="101" y="327"/>
                  </a:cubicBezTo>
                  <a:cubicBezTo>
                    <a:pt x="0" y="1254"/>
                    <a:pt x="0" y="1480"/>
                    <a:pt x="527" y="1780"/>
                  </a:cubicBezTo>
                  <a:cubicBezTo>
                    <a:pt x="1479" y="1154"/>
                    <a:pt x="1579" y="627"/>
                    <a:pt x="9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77600" y="1813170"/>
              <a:ext cx="30510" cy="28096"/>
            </a:xfrm>
            <a:custGeom>
              <a:avLst/>
              <a:gdLst/>
              <a:ahLst/>
              <a:cxnLst/>
              <a:rect l="l" t="t" r="r" b="b"/>
              <a:pathLst>
                <a:path w="1580" h="1455" extrusionOk="0">
                  <a:moveTo>
                    <a:pt x="1053" y="1"/>
                  </a:moveTo>
                  <a:cubicBezTo>
                    <a:pt x="727" y="101"/>
                    <a:pt x="527" y="101"/>
                    <a:pt x="326" y="101"/>
                  </a:cubicBezTo>
                  <a:cubicBezTo>
                    <a:pt x="201" y="201"/>
                    <a:pt x="101" y="402"/>
                    <a:pt x="0" y="502"/>
                  </a:cubicBezTo>
                  <a:cubicBezTo>
                    <a:pt x="201" y="928"/>
                    <a:pt x="201" y="1354"/>
                    <a:pt x="828" y="1454"/>
                  </a:cubicBezTo>
                  <a:cubicBezTo>
                    <a:pt x="1053" y="1254"/>
                    <a:pt x="1254" y="928"/>
                    <a:pt x="1579" y="627"/>
                  </a:cubicBezTo>
                  <a:cubicBezTo>
                    <a:pt x="1354" y="402"/>
                    <a:pt x="1153" y="20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89027" y="1582402"/>
              <a:ext cx="28096" cy="25103"/>
            </a:xfrm>
            <a:custGeom>
              <a:avLst/>
              <a:gdLst/>
              <a:ahLst/>
              <a:cxnLst/>
              <a:rect l="l" t="t" r="r" b="b"/>
              <a:pathLst>
                <a:path w="1455" h="1300" extrusionOk="0">
                  <a:moveTo>
                    <a:pt x="704" y="0"/>
                  </a:moveTo>
                  <a:cubicBezTo>
                    <a:pt x="283" y="0"/>
                    <a:pt x="227" y="146"/>
                    <a:pt x="1" y="448"/>
                  </a:cubicBezTo>
                  <a:cubicBezTo>
                    <a:pt x="302" y="1300"/>
                    <a:pt x="302" y="1300"/>
                    <a:pt x="928" y="1300"/>
                  </a:cubicBezTo>
                  <a:cubicBezTo>
                    <a:pt x="1029" y="1175"/>
                    <a:pt x="1154" y="1074"/>
                    <a:pt x="1455" y="874"/>
                  </a:cubicBezTo>
                  <a:cubicBezTo>
                    <a:pt x="1354" y="548"/>
                    <a:pt x="1354" y="247"/>
                    <a:pt x="1254" y="47"/>
                  </a:cubicBezTo>
                  <a:cubicBezTo>
                    <a:pt x="1019" y="16"/>
                    <a:pt x="842" y="0"/>
                    <a:pt x="70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24059" y="1562976"/>
              <a:ext cx="26146" cy="28077"/>
            </a:xfrm>
            <a:custGeom>
              <a:avLst/>
              <a:gdLst/>
              <a:ahLst/>
              <a:cxnLst/>
              <a:rect l="l" t="t" r="r" b="b"/>
              <a:pathLst>
                <a:path w="1354" h="1454" extrusionOk="0">
                  <a:moveTo>
                    <a:pt x="1153" y="0"/>
                  </a:moveTo>
                  <a:cubicBezTo>
                    <a:pt x="727" y="0"/>
                    <a:pt x="527" y="100"/>
                    <a:pt x="201" y="100"/>
                  </a:cubicBezTo>
                  <a:cubicBezTo>
                    <a:pt x="0" y="927"/>
                    <a:pt x="101" y="1253"/>
                    <a:pt x="727" y="1454"/>
                  </a:cubicBezTo>
                  <a:cubicBezTo>
                    <a:pt x="928" y="1253"/>
                    <a:pt x="1153" y="1153"/>
                    <a:pt x="1354" y="927"/>
                  </a:cubicBezTo>
                  <a:cubicBezTo>
                    <a:pt x="1254" y="627"/>
                    <a:pt x="1254" y="301"/>
                    <a:pt x="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627260" y="1826127"/>
              <a:ext cx="24234" cy="25296"/>
            </a:xfrm>
            <a:custGeom>
              <a:avLst/>
              <a:gdLst/>
              <a:ahLst/>
              <a:cxnLst/>
              <a:rect l="l" t="t" r="r" b="b"/>
              <a:pathLst>
                <a:path w="1255" h="1310" extrusionOk="0">
                  <a:moveTo>
                    <a:pt x="732" y="1"/>
                  </a:moveTo>
                  <a:cubicBezTo>
                    <a:pt x="458" y="1"/>
                    <a:pt x="201" y="90"/>
                    <a:pt x="1" y="357"/>
                  </a:cubicBezTo>
                  <a:cubicBezTo>
                    <a:pt x="1" y="783"/>
                    <a:pt x="1" y="1084"/>
                    <a:pt x="527" y="1310"/>
                  </a:cubicBezTo>
                  <a:cubicBezTo>
                    <a:pt x="1154" y="883"/>
                    <a:pt x="1254" y="683"/>
                    <a:pt x="1154" y="56"/>
                  </a:cubicBezTo>
                  <a:cubicBezTo>
                    <a:pt x="1012" y="23"/>
                    <a:pt x="870" y="1"/>
                    <a:pt x="7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C396065-A071-A04E-A132-5613DF4928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9"/>
            <a:ext cx="9144000" cy="223284"/>
          </a:xfrm>
          <a:prstGeom prst="rect">
            <a:avLst/>
          </a:prstGeom>
        </p:spPr>
      </p:pic>
      <p:sp>
        <p:nvSpPr>
          <p:cNvPr id="128" name="CuadroTexto 127">
            <a:extLst>
              <a:ext uri="{FF2B5EF4-FFF2-40B4-BE49-F238E27FC236}">
                <a16:creationId xmlns:a16="http://schemas.microsoft.com/office/drawing/2014/main" id="{D8A3BA47-660F-AF46-89D9-298460E56705}"/>
              </a:ext>
            </a:extLst>
          </p:cNvPr>
          <p:cNvSpPr txBox="1"/>
          <p:nvPr/>
        </p:nvSpPr>
        <p:spPr>
          <a:xfrm>
            <a:off x="309416" y="1106361"/>
            <a:ext cx="81745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Campaña #PorqueNosHacemosFalta: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de 11 mil suscriptores del canal de Youtube de la Subsecretaría tienen a disposición más de 400 videos. </a:t>
            </a: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 de materiales: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entregado más de 38.000 “kits de materiales” en más de 1.000 establecimientos Junji e Integra para que niños puedan continuar con experiencias de aprendizaje en sus hogares. Estos kits contienen lápices de colores, plumones, distintos tipos de papel, etc. </a:t>
            </a: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Establecimientos rurales: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definido un kit especial de cuentos y orientaciones para 1200 familias de niños de 70 jardines VTF de zonas rurales de 7 regiones del país.</a:t>
            </a:r>
          </a:p>
          <a:p>
            <a:pPr marL="228600" indent="-228600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de educadoras con familias y niños: (próximamente APP de la </a:t>
            </a:r>
            <a:r>
              <a:rPr lang="es-CL" sz="1200" b="1" dirty="0" err="1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SdEP</a:t>
            </a: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-Aplicación Mi Jardín Junji: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Comunicaciones, actividades e información relevante hacia las familias</a:t>
            </a:r>
            <a:b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s-CL" sz="1200" b="1" dirty="0" err="1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IntegrApp</a:t>
            </a: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Propuestas educativas, actividades, talleres y videos.</a:t>
            </a:r>
          </a:p>
          <a:p>
            <a:pPr marL="228600" lvl="5" indent="-228600">
              <a:spcAft>
                <a:spcPts val="800"/>
              </a:spcAft>
              <a:buFont typeface="+mj-lt"/>
              <a:buAutoNum type="arabicPeriod"/>
            </a:pPr>
            <a:endParaRPr lang="es-CL" sz="1200" dirty="0">
              <a:solidFill>
                <a:srgbClr val="43434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Font typeface="+mj-lt"/>
              <a:buAutoNum type="arabicPeriod"/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5 principios en la radio: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viernes 10 de julio y durante dos meses, un convenio con </a:t>
            </a:r>
            <a:r>
              <a:rPr lang="es-CL" sz="1200" dirty="0" err="1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Inberoamericana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nos permite difundir los </a:t>
            </a: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principios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una buena crianza en las</a:t>
            </a: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radios Pudahuel, FM2, Imagina y ADN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manera de acompañar a las familias de todo el país, especialmente aquellas que viven en localidades donde no existe conexión a Internet</a:t>
            </a: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campaña tiene un </a:t>
            </a:r>
            <a:r>
              <a:rPr lang="es-CL" sz="120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de       </a:t>
            </a:r>
            <a:r>
              <a:rPr lang="es-CL" sz="1200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mil usuarios a través de la plataforma digital y un impacto de 35 millones a través de la escucha de radios. </a:t>
            </a:r>
          </a:p>
          <a:p>
            <a:pPr>
              <a:spcAft>
                <a:spcPts val="800"/>
              </a:spcAft>
            </a:pPr>
            <a:r>
              <a:rPr lang="es-CL" sz="1200" b="1" dirty="0">
                <a:solidFill>
                  <a:srgbClr val="43434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77B4CD7D-BD65-D64E-BEDE-BA33B1839439}"/>
              </a:ext>
            </a:extLst>
          </p:cNvPr>
          <p:cNvSpPr txBox="1">
            <a:spLocks/>
          </p:cNvSpPr>
          <p:nvPr/>
        </p:nvSpPr>
        <p:spPr>
          <a:xfrm>
            <a:off x="-148706" y="-341482"/>
            <a:ext cx="6348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Barrio"/>
              <a:buNone/>
              <a:defRPr sz="2400" b="0" i="0" u="none" strike="noStrike" cap="none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 b="0" i="0" u="none" strike="noStrike" cap="none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s-MX" b="1" dirty="0">
                <a:solidFill>
                  <a:srgbClr val="FF8A7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Vínculo de jardines con niños y niñas</a:t>
            </a:r>
            <a:endParaRPr lang="es-CL" b="1" dirty="0">
              <a:solidFill>
                <a:srgbClr val="FF8A7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oogle Shape;6395;p48">
            <a:extLst>
              <a:ext uri="{FF2B5EF4-FFF2-40B4-BE49-F238E27FC236}">
                <a16:creationId xmlns:a16="http://schemas.microsoft.com/office/drawing/2014/main" id="{3AFDF39F-0BB7-C64A-A3D3-E2A6CE8F28D4}"/>
              </a:ext>
            </a:extLst>
          </p:cNvPr>
          <p:cNvGrpSpPr/>
          <p:nvPr/>
        </p:nvGrpSpPr>
        <p:grpSpPr>
          <a:xfrm>
            <a:off x="5923398" y="292524"/>
            <a:ext cx="595968" cy="568958"/>
            <a:chOff x="1299146" y="3806507"/>
            <a:chExt cx="367990" cy="351312"/>
          </a:xfrm>
          <a:solidFill>
            <a:srgbClr val="434343"/>
          </a:solidFill>
        </p:grpSpPr>
        <p:sp>
          <p:nvSpPr>
            <p:cNvPr id="53" name="Google Shape;6396;p48">
              <a:extLst>
                <a:ext uri="{FF2B5EF4-FFF2-40B4-BE49-F238E27FC236}">
                  <a16:creationId xmlns:a16="http://schemas.microsoft.com/office/drawing/2014/main" id="{C1F76B66-19C7-6B44-B908-1AE670D1C804}"/>
                </a:ext>
              </a:extLst>
            </p:cNvPr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" name="Google Shape;6397;p48">
              <a:extLst>
                <a:ext uri="{FF2B5EF4-FFF2-40B4-BE49-F238E27FC236}">
                  <a16:creationId xmlns:a16="http://schemas.microsoft.com/office/drawing/2014/main" id="{0FE58E54-144A-834D-8DBC-1E3E598B0780}"/>
                </a:ext>
              </a:extLst>
            </p:cNvPr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087771"/>
      </p:ext>
    </p:extLst>
  </p:cSld>
  <p:clrMapOvr>
    <a:masterClrMapping/>
  </p:clrMapOvr>
</p:sld>
</file>

<file path=ppt/theme/theme1.xml><?xml version="1.0" encoding="utf-8"?>
<a:theme xmlns:a="http://schemas.openxmlformats.org/drawingml/2006/main" name="Daycare Center by Slidesgo">
  <a:themeElements>
    <a:clrScheme name="Simple Light">
      <a:dk1>
        <a:srgbClr val="26284E"/>
      </a:dk1>
      <a:lt1>
        <a:srgbClr val="FFFFFF"/>
      </a:lt1>
      <a:dk2>
        <a:srgbClr val="981C3E"/>
      </a:dk2>
      <a:lt2>
        <a:srgbClr val="FBBC5D"/>
      </a:lt2>
      <a:accent1>
        <a:srgbClr val="D196B1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1132</Words>
  <Application>Microsoft Office PowerPoint</Application>
  <PresentationFormat>Presentación en pantalla (16:9)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Barrio</vt:lpstr>
      <vt:lpstr>Barlow</vt:lpstr>
      <vt:lpstr>Century Gothic</vt:lpstr>
      <vt:lpstr>Fira Sans Condensed Medium</vt:lpstr>
      <vt:lpstr>Courier New</vt:lpstr>
      <vt:lpstr>Arial</vt:lpstr>
      <vt:lpstr>Squada One</vt:lpstr>
      <vt:lpstr>Calibri</vt:lpstr>
      <vt:lpstr>Daycare Center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Miranda Cabezas</dc:creator>
  <cp:lastModifiedBy>Marcela Miranda Cabezas</cp:lastModifiedBy>
  <cp:revision>76</cp:revision>
  <dcterms:modified xsi:type="dcterms:W3CDTF">2020-07-14T13:36:08Z</dcterms:modified>
</cp:coreProperties>
</file>