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5">
  <p:sldMasterIdLst>
    <p:sldMasterId id="2147483656" r:id="rId4"/>
  </p:sldMasterIdLst>
  <p:notesMasterIdLst>
    <p:notesMasterId r:id="rId23"/>
  </p:notesMasterIdLst>
  <p:handoutMasterIdLst>
    <p:handoutMasterId r:id="rId24"/>
  </p:handoutMasterIdLst>
  <p:sldIdLst>
    <p:sldId id="264" r:id="rId5"/>
    <p:sldId id="481" r:id="rId6"/>
    <p:sldId id="483" r:id="rId7"/>
    <p:sldId id="497" r:id="rId8"/>
    <p:sldId id="502" r:id="rId9"/>
    <p:sldId id="499" r:id="rId10"/>
    <p:sldId id="500" r:id="rId11"/>
    <p:sldId id="504" r:id="rId12"/>
    <p:sldId id="485" r:id="rId13"/>
    <p:sldId id="501" r:id="rId14"/>
    <p:sldId id="486" r:id="rId15"/>
    <p:sldId id="503" r:id="rId16"/>
    <p:sldId id="440" r:id="rId17"/>
    <p:sldId id="446" r:id="rId18"/>
    <p:sldId id="505" r:id="rId19"/>
    <p:sldId id="496" r:id="rId20"/>
    <p:sldId id="482" r:id="rId21"/>
    <p:sldId id="506" r:id="rId22"/>
  </p:sldIdLst>
  <p:sldSz cx="12192000" cy="6858000"/>
  <p:notesSz cx="6858000" cy="9418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6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8B3D"/>
    <a:srgbClr val="2F5778"/>
    <a:srgbClr val="F9F8F5"/>
    <a:srgbClr val="E2DFCC"/>
    <a:srgbClr val="E4E3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90" autoAdjust="0"/>
    <p:restoredTop sz="94660"/>
  </p:normalViewPr>
  <p:slideViewPr>
    <p:cSldViewPr snapToGrid="0" snapToObjects="1">
      <p:cViewPr varScale="1">
        <p:scale>
          <a:sx n="90" d="100"/>
          <a:sy n="90" d="100"/>
        </p:scale>
        <p:origin x="824" y="184"/>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88" d="100"/>
          <a:sy n="88" d="100"/>
        </p:scale>
        <p:origin x="-3822" y="-120"/>
      </p:cViewPr>
      <p:guideLst>
        <p:guide orient="horz" pos="296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17D6DD-7BBC-437A-827F-BDAFD94A7B5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CL"/>
        </a:p>
      </dgm:t>
    </dgm:pt>
    <dgm:pt modelId="{DAAA2E94-C23F-4009-AE07-17FAF9801067}">
      <dgm:prSet phldrT="[Texto]"/>
      <dgm:spPr/>
      <dgm:t>
        <a:bodyPr/>
        <a:lstStyle/>
        <a:p>
          <a:r>
            <a:rPr lang="es-ES" dirty="0"/>
            <a:t>Conceptos</a:t>
          </a:r>
          <a:endParaRPr lang="es-CL" dirty="0"/>
        </a:p>
      </dgm:t>
    </dgm:pt>
    <dgm:pt modelId="{FD02FBCE-94C6-4A86-BB7E-8F8FCAD86CC8}" type="parTrans" cxnId="{5EDF0DCD-3F7D-435D-BF17-B5FF6059A8BC}">
      <dgm:prSet/>
      <dgm:spPr/>
      <dgm:t>
        <a:bodyPr/>
        <a:lstStyle/>
        <a:p>
          <a:endParaRPr lang="es-CL"/>
        </a:p>
      </dgm:t>
    </dgm:pt>
    <dgm:pt modelId="{4B32E114-4A6F-435D-AAE2-3E54E94FE80C}" type="sibTrans" cxnId="{5EDF0DCD-3F7D-435D-BF17-B5FF6059A8BC}">
      <dgm:prSet/>
      <dgm:spPr/>
      <dgm:t>
        <a:bodyPr/>
        <a:lstStyle/>
        <a:p>
          <a:endParaRPr lang="es-CL"/>
        </a:p>
      </dgm:t>
    </dgm:pt>
    <dgm:pt modelId="{0F5296DC-8DE0-4A2D-9ED1-F14B2EEB5E44}">
      <dgm:prSet/>
      <dgm:spPr/>
      <dgm:t>
        <a:bodyPr/>
        <a:lstStyle/>
        <a:p>
          <a:pPr>
            <a:buFont typeface="Calibri" panose="020F0502020204030204" pitchFamily="34" charset="0"/>
            <a:buChar char="-"/>
          </a:pPr>
          <a:r>
            <a:rPr lang="es-ES" dirty="0"/>
            <a:t>Caracterización trabajo infantil</a:t>
          </a:r>
          <a:endParaRPr lang="es-CL" dirty="0"/>
        </a:p>
      </dgm:t>
    </dgm:pt>
    <dgm:pt modelId="{DB629DF2-E042-46F3-BFEA-C21EE4197888}" type="parTrans" cxnId="{53595C7B-46A8-48F6-831A-8E64F1C24DE6}">
      <dgm:prSet/>
      <dgm:spPr/>
      <dgm:t>
        <a:bodyPr/>
        <a:lstStyle/>
        <a:p>
          <a:endParaRPr lang="es-CL"/>
        </a:p>
      </dgm:t>
    </dgm:pt>
    <dgm:pt modelId="{51A34A75-F099-4A8A-9FC7-E85DBBA6A909}" type="sibTrans" cxnId="{53595C7B-46A8-48F6-831A-8E64F1C24DE6}">
      <dgm:prSet/>
      <dgm:spPr/>
      <dgm:t>
        <a:bodyPr/>
        <a:lstStyle/>
        <a:p>
          <a:endParaRPr lang="es-CL"/>
        </a:p>
      </dgm:t>
    </dgm:pt>
    <dgm:pt modelId="{6FD7EEEF-8D5F-428B-A69B-3EBD4E7D2BC7}">
      <dgm:prSet/>
      <dgm:spPr/>
      <dgm:t>
        <a:bodyPr/>
        <a:lstStyle/>
        <a:p>
          <a:pPr>
            <a:buFont typeface="Calibri" panose="020F0502020204030204" pitchFamily="34" charset="0"/>
            <a:buChar char="-"/>
          </a:pPr>
          <a:r>
            <a:rPr lang="es-ES" dirty="0"/>
            <a:t>Política pública</a:t>
          </a:r>
          <a:endParaRPr lang="es-CL" dirty="0"/>
        </a:p>
      </dgm:t>
    </dgm:pt>
    <dgm:pt modelId="{AD6C3092-2B42-4D2A-8FC5-6E987118504A}" type="parTrans" cxnId="{F4337CBC-36D7-4227-9BD2-C0DD7167C575}">
      <dgm:prSet/>
      <dgm:spPr/>
      <dgm:t>
        <a:bodyPr/>
        <a:lstStyle/>
        <a:p>
          <a:endParaRPr lang="es-CL"/>
        </a:p>
      </dgm:t>
    </dgm:pt>
    <dgm:pt modelId="{A1CCA679-D8A4-4E34-977D-AF8EF776A794}" type="sibTrans" cxnId="{F4337CBC-36D7-4227-9BD2-C0DD7167C575}">
      <dgm:prSet/>
      <dgm:spPr/>
      <dgm:t>
        <a:bodyPr/>
        <a:lstStyle/>
        <a:p>
          <a:endParaRPr lang="es-CL"/>
        </a:p>
      </dgm:t>
    </dgm:pt>
    <dgm:pt modelId="{710F23E5-5CBF-4150-9CBD-39D63C6707BD}">
      <dgm:prSet/>
      <dgm:spPr/>
      <dgm:t>
        <a:bodyPr/>
        <a:lstStyle/>
        <a:p>
          <a:pPr>
            <a:buFont typeface="Calibri" panose="020F0502020204030204" pitchFamily="34" charset="0"/>
            <a:buChar char="-"/>
          </a:pPr>
          <a:r>
            <a:rPr lang="es-ES" dirty="0"/>
            <a:t>Alianza 8.7: Chile país pionero</a:t>
          </a:r>
          <a:endParaRPr lang="es-CL" dirty="0"/>
        </a:p>
      </dgm:t>
    </dgm:pt>
    <dgm:pt modelId="{DEB7D6BA-9AB8-4422-8020-C1132C9773D7}" type="parTrans" cxnId="{9AEA60EC-479E-438E-80BB-0D044EF50F5C}">
      <dgm:prSet/>
      <dgm:spPr/>
      <dgm:t>
        <a:bodyPr/>
        <a:lstStyle/>
        <a:p>
          <a:endParaRPr lang="es-CL"/>
        </a:p>
      </dgm:t>
    </dgm:pt>
    <dgm:pt modelId="{DDD4FDF2-9FF3-41F2-816C-7796768A6FEA}" type="sibTrans" cxnId="{9AEA60EC-479E-438E-80BB-0D044EF50F5C}">
      <dgm:prSet/>
      <dgm:spPr/>
      <dgm:t>
        <a:bodyPr/>
        <a:lstStyle/>
        <a:p>
          <a:endParaRPr lang="es-CL"/>
        </a:p>
      </dgm:t>
    </dgm:pt>
    <dgm:pt modelId="{040F199D-9414-41C4-8929-AE22A6CC1468}">
      <dgm:prSet/>
      <dgm:spPr/>
      <dgm:t>
        <a:bodyPr/>
        <a:lstStyle/>
        <a:p>
          <a:pPr>
            <a:buFont typeface="Calibri" panose="020F0502020204030204" pitchFamily="34" charset="0"/>
            <a:buChar char="-"/>
          </a:pPr>
          <a:r>
            <a:rPr lang="es-ES" dirty="0"/>
            <a:t>¿Cómo detectar y qué hacer en casos de identificar trabajo infantil?</a:t>
          </a:r>
          <a:endParaRPr lang="es-CL" dirty="0"/>
        </a:p>
      </dgm:t>
    </dgm:pt>
    <dgm:pt modelId="{B37BAAAD-A966-4ED3-84FC-15613CE7AFA9}" type="parTrans" cxnId="{40F14132-AE5F-4A3E-A059-E20613D62E39}">
      <dgm:prSet/>
      <dgm:spPr/>
      <dgm:t>
        <a:bodyPr/>
        <a:lstStyle/>
        <a:p>
          <a:endParaRPr lang="es-CL"/>
        </a:p>
      </dgm:t>
    </dgm:pt>
    <dgm:pt modelId="{CC0233ED-BA07-4B2D-B6F9-1B9F8067E2EF}" type="sibTrans" cxnId="{40F14132-AE5F-4A3E-A059-E20613D62E39}">
      <dgm:prSet/>
      <dgm:spPr/>
      <dgm:t>
        <a:bodyPr/>
        <a:lstStyle/>
        <a:p>
          <a:endParaRPr lang="es-CL"/>
        </a:p>
      </dgm:t>
    </dgm:pt>
    <dgm:pt modelId="{B16BAF87-D20C-4334-86A5-840BB65D8A20}">
      <dgm:prSet/>
      <dgm:spPr/>
      <dgm:t>
        <a:bodyPr/>
        <a:lstStyle/>
        <a:p>
          <a:pPr>
            <a:buFont typeface="Calibri" panose="020F0502020204030204" pitchFamily="34" charset="0"/>
            <a:buChar char="-"/>
          </a:pPr>
          <a:r>
            <a:rPr lang="es-ES" dirty="0"/>
            <a:t>Desafíos: COVID-19</a:t>
          </a:r>
          <a:endParaRPr lang="es-CL" dirty="0"/>
        </a:p>
      </dgm:t>
    </dgm:pt>
    <dgm:pt modelId="{4D41351C-ECCB-427D-9F6E-2B91E848C86C}" type="parTrans" cxnId="{88503EDB-C744-4192-A01A-63175E47DF53}">
      <dgm:prSet/>
      <dgm:spPr/>
      <dgm:t>
        <a:bodyPr/>
        <a:lstStyle/>
        <a:p>
          <a:endParaRPr lang="es-CL"/>
        </a:p>
      </dgm:t>
    </dgm:pt>
    <dgm:pt modelId="{A2508503-0528-4390-BA30-7EF452AC7517}" type="sibTrans" cxnId="{88503EDB-C744-4192-A01A-63175E47DF53}">
      <dgm:prSet/>
      <dgm:spPr/>
      <dgm:t>
        <a:bodyPr/>
        <a:lstStyle/>
        <a:p>
          <a:endParaRPr lang="es-CL"/>
        </a:p>
      </dgm:t>
    </dgm:pt>
    <dgm:pt modelId="{17EE09BA-E36C-4D4A-8813-EC80E63DA035}">
      <dgm:prSet/>
      <dgm:spPr/>
      <dgm:t>
        <a:bodyPr/>
        <a:lstStyle/>
        <a:p>
          <a:pPr>
            <a:buFont typeface="Calibri" panose="020F0502020204030204" pitchFamily="34" charset="0"/>
            <a:buChar char="-"/>
          </a:pPr>
          <a:r>
            <a:rPr lang="es-ES"/>
            <a:t>Normativa Internacional y nacional</a:t>
          </a:r>
          <a:endParaRPr lang="es-CL" dirty="0"/>
        </a:p>
      </dgm:t>
    </dgm:pt>
    <dgm:pt modelId="{845D1D3C-CBE4-4B3B-99E9-ECD93EDA9AA3}" type="parTrans" cxnId="{50FCD5F0-3CF3-4C8C-80F7-ABFF9037905A}">
      <dgm:prSet/>
      <dgm:spPr/>
      <dgm:t>
        <a:bodyPr/>
        <a:lstStyle/>
        <a:p>
          <a:endParaRPr lang="es-CL"/>
        </a:p>
      </dgm:t>
    </dgm:pt>
    <dgm:pt modelId="{4520F192-7A8E-4266-AC27-6DDB1A6C6C51}" type="sibTrans" cxnId="{50FCD5F0-3CF3-4C8C-80F7-ABFF9037905A}">
      <dgm:prSet/>
      <dgm:spPr/>
      <dgm:t>
        <a:bodyPr/>
        <a:lstStyle/>
        <a:p>
          <a:endParaRPr lang="es-CL"/>
        </a:p>
      </dgm:t>
    </dgm:pt>
    <dgm:pt modelId="{993D5A8E-1B30-45B4-A807-042B0E728DAB}">
      <dgm:prSet/>
      <dgm:spPr/>
      <dgm:t>
        <a:bodyPr/>
        <a:lstStyle/>
        <a:p>
          <a:pPr>
            <a:buFont typeface="Calibri" panose="020F0502020204030204" pitchFamily="34" charset="0"/>
            <a:buChar char="-"/>
          </a:pPr>
          <a:r>
            <a:rPr lang="es-ES" dirty="0"/>
            <a:t>Caracterización territorial: Índice de vulnerabilidad al trabajo infantil</a:t>
          </a:r>
          <a:endParaRPr lang="es-CL" dirty="0"/>
        </a:p>
      </dgm:t>
    </dgm:pt>
    <dgm:pt modelId="{0E95E353-0D32-4F12-BBD6-D6B47CB37698}" type="parTrans" cxnId="{5429D406-AE9E-4F8C-9D8C-A642474FFCA0}">
      <dgm:prSet/>
      <dgm:spPr/>
      <dgm:t>
        <a:bodyPr/>
        <a:lstStyle/>
        <a:p>
          <a:endParaRPr lang="es-CL"/>
        </a:p>
      </dgm:t>
    </dgm:pt>
    <dgm:pt modelId="{93AC4837-6716-43DA-BF24-24F82890CC32}" type="sibTrans" cxnId="{5429D406-AE9E-4F8C-9D8C-A642474FFCA0}">
      <dgm:prSet/>
      <dgm:spPr/>
      <dgm:t>
        <a:bodyPr/>
        <a:lstStyle/>
        <a:p>
          <a:endParaRPr lang="es-CL"/>
        </a:p>
      </dgm:t>
    </dgm:pt>
    <dgm:pt modelId="{189A7026-0F7A-42F5-A635-72BC93C6E1A5}" type="pres">
      <dgm:prSet presAssocID="{8817D6DD-7BBC-437A-827F-BDAFD94A7B52}" presName="diagram" presStyleCnt="0">
        <dgm:presLayoutVars>
          <dgm:dir/>
          <dgm:resizeHandles val="exact"/>
        </dgm:presLayoutVars>
      </dgm:prSet>
      <dgm:spPr/>
    </dgm:pt>
    <dgm:pt modelId="{E999ABF9-AB04-4B96-8D64-8680D82CB4E7}" type="pres">
      <dgm:prSet presAssocID="{DAAA2E94-C23F-4009-AE07-17FAF9801067}" presName="node" presStyleLbl="node1" presStyleIdx="0" presStyleCnt="8">
        <dgm:presLayoutVars>
          <dgm:bulletEnabled val="1"/>
        </dgm:presLayoutVars>
      </dgm:prSet>
      <dgm:spPr/>
    </dgm:pt>
    <dgm:pt modelId="{F9583B6F-472C-49D8-BA1A-D2C1D2925B94}" type="pres">
      <dgm:prSet presAssocID="{4B32E114-4A6F-435D-AAE2-3E54E94FE80C}" presName="sibTrans" presStyleCnt="0"/>
      <dgm:spPr/>
    </dgm:pt>
    <dgm:pt modelId="{1D49713D-C8CC-4B48-AA03-41CE838C8087}" type="pres">
      <dgm:prSet presAssocID="{0F5296DC-8DE0-4A2D-9ED1-F14B2EEB5E44}" presName="node" presStyleLbl="node1" presStyleIdx="1" presStyleCnt="8">
        <dgm:presLayoutVars>
          <dgm:bulletEnabled val="1"/>
        </dgm:presLayoutVars>
      </dgm:prSet>
      <dgm:spPr/>
    </dgm:pt>
    <dgm:pt modelId="{9CD2E0A9-2742-4DBC-8A26-D4F0235A51BE}" type="pres">
      <dgm:prSet presAssocID="{51A34A75-F099-4A8A-9FC7-E85DBBA6A909}" presName="sibTrans" presStyleCnt="0"/>
      <dgm:spPr/>
    </dgm:pt>
    <dgm:pt modelId="{25D62820-C708-404A-9032-25E7C0A544C4}" type="pres">
      <dgm:prSet presAssocID="{17EE09BA-E36C-4D4A-8813-EC80E63DA035}" presName="node" presStyleLbl="node1" presStyleIdx="2" presStyleCnt="8">
        <dgm:presLayoutVars>
          <dgm:bulletEnabled val="1"/>
        </dgm:presLayoutVars>
      </dgm:prSet>
      <dgm:spPr/>
    </dgm:pt>
    <dgm:pt modelId="{A6E731DC-17A2-4DAA-9084-91D979E3D5F7}" type="pres">
      <dgm:prSet presAssocID="{4520F192-7A8E-4266-AC27-6DDB1A6C6C51}" presName="sibTrans" presStyleCnt="0"/>
      <dgm:spPr/>
    </dgm:pt>
    <dgm:pt modelId="{8BA6FD3B-5C4A-4A02-B574-64C2A87CEEC9}" type="pres">
      <dgm:prSet presAssocID="{6FD7EEEF-8D5F-428B-A69B-3EBD4E7D2BC7}" presName="node" presStyleLbl="node1" presStyleIdx="3" presStyleCnt="8">
        <dgm:presLayoutVars>
          <dgm:bulletEnabled val="1"/>
        </dgm:presLayoutVars>
      </dgm:prSet>
      <dgm:spPr/>
    </dgm:pt>
    <dgm:pt modelId="{612A5D19-1974-4DA4-A45B-1374A36C2392}" type="pres">
      <dgm:prSet presAssocID="{A1CCA679-D8A4-4E34-977D-AF8EF776A794}" presName="sibTrans" presStyleCnt="0"/>
      <dgm:spPr/>
    </dgm:pt>
    <dgm:pt modelId="{BC810778-B956-46A4-8128-C29114496123}" type="pres">
      <dgm:prSet presAssocID="{710F23E5-5CBF-4150-9CBD-39D63C6707BD}" presName="node" presStyleLbl="node1" presStyleIdx="4" presStyleCnt="8">
        <dgm:presLayoutVars>
          <dgm:bulletEnabled val="1"/>
        </dgm:presLayoutVars>
      </dgm:prSet>
      <dgm:spPr/>
    </dgm:pt>
    <dgm:pt modelId="{665BE0D7-2FBF-4DBE-ACFB-213EE8527D15}" type="pres">
      <dgm:prSet presAssocID="{DDD4FDF2-9FF3-41F2-816C-7796768A6FEA}" presName="sibTrans" presStyleCnt="0"/>
      <dgm:spPr/>
    </dgm:pt>
    <dgm:pt modelId="{00703DCD-0B0C-4B36-B1B8-DE452A40B728}" type="pres">
      <dgm:prSet presAssocID="{993D5A8E-1B30-45B4-A807-042B0E728DAB}" presName="node" presStyleLbl="node1" presStyleIdx="5" presStyleCnt="8">
        <dgm:presLayoutVars>
          <dgm:bulletEnabled val="1"/>
        </dgm:presLayoutVars>
      </dgm:prSet>
      <dgm:spPr/>
    </dgm:pt>
    <dgm:pt modelId="{10849E0B-571B-4D50-8AA7-AEDA1A15904A}" type="pres">
      <dgm:prSet presAssocID="{93AC4837-6716-43DA-BF24-24F82890CC32}" presName="sibTrans" presStyleCnt="0"/>
      <dgm:spPr/>
    </dgm:pt>
    <dgm:pt modelId="{8604BC6A-2462-435E-B70B-58A9C3A34F12}" type="pres">
      <dgm:prSet presAssocID="{040F199D-9414-41C4-8929-AE22A6CC1468}" presName="node" presStyleLbl="node1" presStyleIdx="6" presStyleCnt="8">
        <dgm:presLayoutVars>
          <dgm:bulletEnabled val="1"/>
        </dgm:presLayoutVars>
      </dgm:prSet>
      <dgm:spPr/>
    </dgm:pt>
    <dgm:pt modelId="{C4F9D86D-C2D7-4C91-8406-4E9007B8B23F}" type="pres">
      <dgm:prSet presAssocID="{CC0233ED-BA07-4B2D-B6F9-1B9F8067E2EF}" presName="sibTrans" presStyleCnt="0"/>
      <dgm:spPr/>
    </dgm:pt>
    <dgm:pt modelId="{758821EA-8CE8-4AB7-9DA2-4AA26ED3A53F}" type="pres">
      <dgm:prSet presAssocID="{B16BAF87-D20C-4334-86A5-840BB65D8A20}" presName="node" presStyleLbl="node1" presStyleIdx="7" presStyleCnt="8">
        <dgm:presLayoutVars>
          <dgm:bulletEnabled val="1"/>
        </dgm:presLayoutVars>
      </dgm:prSet>
      <dgm:spPr/>
    </dgm:pt>
  </dgm:ptLst>
  <dgm:cxnLst>
    <dgm:cxn modelId="{A3063205-7ADE-4F37-A910-9F1C695682FA}" type="presOf" srcId="{17EE09BA-E36C-4D4A-8813-EC80E63DA035}" destId="{25D62820-C708-404A-9032-25E7C0A544C4}" srcOrd="0" destOrd="0" presId="urn:microsoft.com/office/officeart/2005/8/layout/default"/>
    <dgm:cxn modelId="{5429D406-AE9E-4F8C-9D8C-A642474FFCA0}" srcId="{8817D6DD-7BBC-437A-827F-BDAFD94A7B52}" destId="{993D5A8E-1B30-45B4-A807-042B0E728DAB}" srcOrd="5" destOrd="0" parTransId="{0E95E353-0D32-4F12-BBD6-D6B47CB37698}" sibTransId="{93AC4837-6716-43DA-BF24-24F82890CC32}"/>
    <dgm:cxn modelId="{40F14132-AE5F-4A3E-A059-E20613D62E39}" srcId="{8817D6DD-7BBC-437A-827F-BDAFD94A7B52}" destId="{040F199D-9414-41C4-8929-AE22A6CC1468}" srcOrd="6" destOrd="0" parTransId="{B37BAAAD-A966-4ED3-84FC-15613CE7AFA9}" sibTransId="{CC0233ED-BA07-4B2D-B6F9-1B9F8067E2EF}"/>
    <dgm:cxn modelId="{56C9A147-C9F5-4D13-9541-ABCB7D1451DF}" type="presOf" srcId="{040F199D-9414-41C4-8929-AE22A6CC1468}" destId="{8604BC6A-2462-435E-B70B-58A9C3A34F12}" srcOrd="0" destOrd="0" presId="urn:microsoft.com/office/officeart/2005/8/layout/default"/>
    <dgm:cxn modelId="{EF1C3A4A-DB7E-4D54-A1AC-6FD9EA029684}" type="presOf" srcId="{6FD7EEEF-8D5F-428B-A69B-3EBD4E7D2BC7}" destId="{8BA6FD3B-5C4A-4A02-B574-64C2A87CEEC9}" srcOrd="0" destOrd="0" presId="urn:microsoft.com/office/officeart/2005/8/layout/default"/>
    <dgm:cxn modelId="{D57EED60-038C-4341-90DD-289413FF6EDB}" type="presOf" srcId="{8817D6DD-7BBC-437A-827F-BDAFD94A7B52}" destId="{189A7026-0F7A-42F5-A635-72BC93C6E1A5}" srcOrd="0" destOrd="0" presId="urn:microsoft.com/office/officeart/2005/8/layout/default"/>
    <dgm:cxn modelId="{53595C7B-46A8-48F6-831A-8E64F1C24DE6}" srcId="{8817D6DD-7BBC-437A-827F-BDAFD94A7B52}" destId="{0F5296DC-8DE0-4A2D-9ED1-F14B2EEB5E44}" srcOrd="1" destOrd="0" parTransId="{DB629DF2-E042-46F3-BFEA-C21EE4197888}" sibTransId="{51A34A75-F099-4A8A-9FC7-E85DBBA6A909}"/>
    <dgm:cxn modelId="{7AAD5B92-F721-4004-9839-1AA823E97996}" type="presOf" srcId="{DAAA2E94-C23F-4009-AE07-17FAF9801067}" destId="{E999ABF9-AB04-4B96-8D64-8680D82CB4E7}" srcOrd="0" destOrd="0" presId="urn:microsoft.com/office/officeart/2005/8/layout/default"/>
    <dgm:cxn modelId="{F4337CBC-36D7-4227-9BD2-C0DD7167C575}" srcId="{8817D6DD-7BBC-437A-827F-BDAFD94A7B52}" destId="{6FD7EEEF-8D5F-428B-A69B-3EBD4E7D2BC7}" srcOrd="3" destOrd="0" parTransId="{AD6C3092-2B42-4D2A-8FC5-6E987118504A}" sibTransId="{A1CCA679-D8A4-4E34-977D-AF8EF776A794}"/>
    <dgm:cxn modelId="{5EDF0DCD-3F7D-435D-BF17-B5FF6059A8BC}" srcId="{8817D6DD-7BBC-437A-827F-BDAFD94A7B52}" destId="{DAAA2E94-C23F-4009-AE07-17FAF9801067}" srcOrd="0" destOrd="0" parTransId="{FD02FBCE-94C6-4A86-BB7E-8F8FCAD86CC8}" sibTransId="{4B32E114-4A6F-435D-AAE2-3E54E94FE80C}"/>
    <dgm:cxn modelId="{3C74B8D1-6EFE-478D-8ECF-37CFCEA42C7C}" type="presOf" srcId="{B16BAF87-D20C-4334-86A5-840BB65D8A20}" destId="{758821EA-8CE8-4AB7-9DA2-4AA26ED3A53F}" srcOrd="0" destOrd="0" presId="urn:microsoft.com/office/officeart/2005/8/layout/default"/>
    <dgm:cxn modelId="{88503EDB-C744-4192-A01A-63175E47DF53}" srcId="{8817D6DD-7BBC-437A-827F-BDAFD94A7B52}" destId="{B16BAF87-D20C-4334-86A5-840BB65D8A20}" srcOrd="7" destOrd="0" parTransId="{4D41351C-ECCB-427D-9F6E-2B91E848C86C}" sibTransId="{A2508503-0528-4390-BA30-7EF452AC7517}"/>
    <dgm:cxn modelId="{4729B9E5-9ECF-4C5B-9F8C-B34739BBE5C5}" type="presOf" srcId="{993D5A8E-1B30-45B4-A807-042B0E728DAB}" destId="{00703DCD-0B0C-4B36-B1B8-DE452A40B728}" srcOrd="0" destOrd="0" presId="urn:microsoft.com/office/officeart/2005/8/layout/default"/>
    <dgm:cxn modelId="{9AEA60EC-479E-438E-80BB-0D044EF50F5C}" srcId="{8817D6DD-7BBC-437A-827F-BDAFD94A7B52}" destId="{710F23E5-5CBF-4150-9CBD-39D63C6707BD}" srcOrd="4" destOrd="0" parTransId="{DEB7D6BA-9AB8-4422-8020-C1132C9773D7}" sibTransId="{DDD4FDF2-9FF3-41F2-816C-7796768A6FEA}"/>
    <dgm:cxn modelId="{343B5CEE-204E-462A-B5DF-CA2CD68FF9A2}" type="presOf" srcId="{710F23E5-5CBF-4150-9CBD-39D63C6707BD}" destId="{BC810778-B956-46A4-8128-C29114496123}" srcOrd="0" destOrd="0" presId="urn:microsoft.com/office/officeart/2005/8/layout/default"/>
    <dgm:cxn modelId="{50FCD5F0-3CF3-4C8C-80F7-ABFF9037905A}" srcId="{8817D6DD-7BBC-437A-827F-BDAFD94A7B52}" destId="{17EE09BA-E36C-4D4A-8813-EC80E63DA035}" srcOrd="2" destOrd="0" parTransId="{845D1D3C-CBE4-4B3B-99E9-ECD93EDA9AA3}" sibTransId="{4520F192-7A8E-4266-AC27-6DDB1A6C6C51}"/>
    <dgm:cxn modelId="{99A728F3-54AD-4914-9E34-A697BCD4D4E1}" type="presOf" srcId="{0F5296DC-8DE0-4A2D-9ED1-F14B2EEB5E44}" destId="{1D49713D-C8CC-4B48-AA03-41CE838C8087}" srcOrd="0" destOrd="0" presId="urn:microsoft.com/office/officeart/2005/8/layout/default"/>
    <dgm:cxn modelId="{7567463B-8212-4C40-8ED7-B746AA70AC88}" type="presParOf" srcId="{189A7026-0F7A-42F5-A635-72BC93C6E1A5}" destId="{E999ABF9-AB04-4B96-8D64-8680D82CB4E7}" srcOrd="0" destOrd="0" presId="urn:microsoft.com/office/officeart/2005/8/layout/default"/>
    <dgm:cxn modelId="{A5A50AB2-BA5E-4540-84EE-CF655FD0A989}" type="presParOf" srcId="{189A7026-0F7A-42F5-A635-72BC93C6E1A5}" destId="{F9583B6F-472C-49D8-BA1A-D2C1D2925B94}" srcOrd="1" destOrd="0" presId="urn:microsoft.com/office/officeart/2005/8/layout/default"/>
    <dgm:cxn modelId="{DF8D31EC-A025-478D-B036-523A613AFD07}" type="presParOf" srcId="{189A7026-0F7A-42F5-A635-72BC93C6E1A5}" destId="{1D49713D-C8CC-4B48-AA03-41CE838C8087}" srcOrd="2" destOrd="0" presId="urn:microsoft.com/office/officeart/2005/8/layout/default"/>
    <dgm:cxn modelId="{72546224-8D83-42B2-B2B2-CEBA551BA3B8}" type="presParOf" srcId="{189A7026-0F7A-42F5-A635-72BC93C6E1A5}" destId="{9CD2E0A9-2742-4DBC-8A26-D4F0235A51BE}" srcOrd="3" destOrd="0" presId="urn:microsoft.com/office/officeart/2005/8/layout/default"/>
    <dgm:cxn modelId="{4574005E-2674-4DA2-B456-F25C0FAB6BC6}" type="presParOf" srcId="{189A7026-0F7A-42F5-A635-72BC93C6E1A5}" destId="{25D62820-C708-404A-9032-25E7C0A544C4}" srcOrd="4" destOrd="0" presId="urn:microsoft.com/office/officeart/2005/8/layout/default"/>
    <dgm:cxn modelId="{FB24FF82-8260-432F-AC47-C259529BDDBD}" type="presParOf" srcId="{189A7026-0F7A-42F5-A635-72BC93C6E1A5}" destId="{A6E731DC-17A2-4DAA-9084-91D979E3D5F7}" srcOrd="5" destOrd="0" presId="urn:microsoft.com/office/officeart/2005/8/layout/default"/>
    <dgm:cxn modelId="{87C19F29-4D83-4514-9A2E-8FDF10A0DA1C}" type="presParOf" srcId="{189A7026-0F7A-42F5-A635-72BC93C6E1A5}" destId="{8BA6FD3B-5C4A-4A02-B574-64C2A87CEEC9}" srcOrd="6" destOrd="0" presId="urn:microsoft.com/office/officeart/2005/8/layout/default"/>
    <dgm:cxn modelId="{7FF91DA5-CA7A-4BBF-ABF4-DB7208E2E083}" type="presParOf" srcId="{189A7026-0F7A-42F5-A635-72BC93C6E1A5}" destId="{612A5D19-1974-4DA4-A45B-1374A36C2392}" srcOrd="7" destOrd="0" presId="urn:microsoft.com/office/officeart/2005/8/layout/default"/>
    <dgm:cxn modelId="{F26AA933-5D31-4346-BB8D-FB8CA0B715D3}" type="presParOf" srcId="{189A7026-0F7A-42F5-A635-72BC93C6E1A5}" destId="{BC810778-B956-46A4-8128-C29114496123}" srcOrd="8" destOrd="0" presId="urn:microsoft.com/office/officeart/2005/8/layout/default"/>
    <dgm:cxn modelId="{A6E72B47-128B-430A-A280-FCA037A70218}" type="presParOf" srcId="{189A7026-0F7A-42F5-A635-72BC93C6E1A5}" destId="{665BE0D7-2FBF-4DBE-ACFB-213EE8527D15}" srcOrd="9" destOrd="0" presId="urn:microsoft.com/office/officeart/2005/8/layout/default"/>
    <dgm:cxn modelId="{2F0042C3-134D-4C47-98D9-31023555046F}" type="presParOf" srcId="{189A7026-0F7A-42F5-A635-72BC93C6E1A5}" destId="{00703DCD-0B0C-4B36-B1B8-DE452A40B728}" srcOrd="10" destOrd="0" presId="urn:microsoft.com/office/officeart/2005/8/layout/default"/>
    <dgm:cxn modelId="{6F9D5014-234F-4E52-8F57-3091CCF91FB2}" type="presParOf" srcId="{189A7026-0F7A-42F5-A635-72BC93C6E1A5}" destId="{10849E0B-571B-4D50-8AA7-AEDA1A15904A}" srcOrd="11" destOrd="0" presId="urn:microsoft.com/office/officeart/2005/8/layout/default"/>
    <dgm:cxn modelId="{7726D436-6D79-47F3-8ED9-63B967B8CE5B}" type="presParOf" srcId="{189A7026-0F7A-42F5-A635-72BC93C6E1A5}" destId="{8604BC6A-2462-435E-B70B-58A9C3A34F12}" srcOrd="12" destOrd="0" presId="urn:microsoft.com/office/officeart/2005/8/layout/default"/>
    <dgm:cxn modelId="{296E2C0D-A0CF-4218-A7BD-7C1E8FC9961A}" type="presParOf" srcId="{189A7026-0F7A-42F5-A635-72BC93C6E1A5}" destId="{C4F9D86D-C2D7-4C91-8406-4E9007B8B23F}" srcOrd="13" destOrd="0" presId="urn:microsoft.com/office/officeart/2005/8/layout/default"/>
    <dgm:cxn modelId="{4865596D-1A70-437B-AFF0-56785282BB8D}" type="presParOf" srcId="{189A7026-0F7A-42F5-A635-72BC93C6E1A5}" destId="{758821EA-8CE8-4AB7-9DA2-4AA26ED3A53F}"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90BA448-39F8-42CB-BB67-8A0928857341}"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s-CL"/>
        </a:p>
      </dgm:t>
    </dgm:pt>
    <dgm:pt modelId="{6172307C-93A1-4A7C-97F5-66D9551D9879}">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CL" sz="1400" b="1" dirty="0"/>
            <a:t>Labores domésticas al interior hogar</a:t>
          </a:r>
        </a:p>
      </dgm:t>
    </dgm:pt>
    <dgm:pt modelId="{DCADAE64-8737-4252-89FE-A955A2DB73FE}" type="parTrans" cxnId="{D9253A2D-7218-4F20-891B-547EACB166C5}">
      <dgm:prSet/>
      <dgm:spPr/>
      <dgm:t>
        <a:bodyPr/>
        <a:lstStyle/>
        <a:p>
          <a:endParaRPr lang="es-CL"/>
        </a:p>
      </dgm:t>
    </dgm:pt>
    <dgm:pt modelId="{B95FB01E-ACFE-409D-A834-B53CD39F76FA}" type="sibTrans" cxnId="{D9253A2D-7218-4F20-891B-547EACB166C5}">
      <dgm:prSet/>
      <dgm:spPr/>
      <dgm:t>
        <a:bodyPr/>
        <a:lstStyle/>
        <a:p>
          <a:endParaRPr lang="es-CL"/>
        </a:p>
      </dgm:t>
    </dgm:pt>
    <dgm:pt modelId="{A9C47382-D6CB-460D-AC45-EB2BE8A2A411}">
      <dgm:prSet phldrT="[Texto]"/>
      <dgm:spPr/>
      <dgm:t>
        <a:bodyPr/>
        <a:lstStyle/>
        <a:p>
          <a:r>
            <a:rPr lang="es-CL" dirty="0"/>
            <a:t>95% de las adolescentes entre 15-17 realiza alguna labor doméstica.</a:t>
          </a:r>
        </a:p>
      </dgm:t>
    </dgm:pt>
    <dgm:pt modelId="{12555229-1BB1-4D55-8E60-DA116A8CDD5F}" type="parTrans" cxnId="{50DAED9A-9EF4-4284-83A0-268BA09D19F4}">
      <dgm:prSet/>
      <dgm:spPr/>
      <dgm:t>
        <a:bodyPr/>
        <a:lstStyle/>
        <a:p>
          <a:endParaRPr lang="es-CL"/>
        </a:p>
      </dgm:t>
    </dgm:pt>
    <dgm:pt modelId="{7FB761D7-2818-43F9-B6F0-47756BB0DC44}" type="sibTrans" cxnId="{50DAED9A-9EF4-4284-83A0-268BA09D19F4}">
      <dgm:prSet/>
      <dgm:spPr/>
      <dgm:t>
        <a:bodyPr/>
        <a:lstStyle/>
        <a:p>
          <a:endParaRPr lang="es-CL"/>
        </a:p>
      </dgm:t>
    </dgm:pt>
    <dgm:pt modelId="{D77E35E5-0F94-433F-B64B-4BE4856CAEDF}">
      <dgm:prSet phldrT="[Texto]"/>
      <dgm:spPr/>
      <dgm:t>
        <a:bodyPr/>
        <a:lstStyle/>
        <a:p>
          <a:r>
            <a:rPr lang="es-CL" dirty="0"/>
            <a:t>19% niñas y adolescentes dedica +21 horas a la semana</a:t>
          </a:r>
        </a:p>
      </dgm:t>
    </dgm:pt>
    <dgm:pt modelId="{23B7FC53-0A77-4204-A982-1449335C688D}" type="parTrans" cxnId="{6DF09F3D-A821-49D2-9D75-5EBE6DBE4759}">
      <dgm:prSet/>
      <dgm:spPr/>
      <dgm:t>
        <a:bodyPr/>
        <a:lstStyle/>
        <a:p>
          <a:endParaRPr lang="es-CL"/>
        </a:p>
      </dgm:t>
    </dgm:pt>
    <dgm:pt modelId="{B2257AAD-A316-4DFB-AF19-45BA145E89E9}" type="sibTrans" cxnId="{6DF09F3D-A821-49D2-9D75-5EBE6DBE4759}">
      <dgm:prSet/>
      <dgm:spPr/>
      <dgm:t>
        <a:bodyPr/>
        <a:lstStyle/>
        <a:p>
          <a:endParaRPr lang="es-CL"/>
        </a:p>
      </dgm:t>
    </dgm:pt>
    <dgm:pt modelId="{1251DBD1-E7E4-4460-B7FD-A4357510531F}">
      <dgm:prSet phldrT="[Texto]"/>
      <dgm:spPr/>
      <dgm:t>
        <a:bodyPr/>
        <a:lstStyle/>
        <a:p>
          <a:r>
            <a:rPr lang="es-CL" dirty="0"/>
            <a:t>31% de LAS adolescentes cuida a un tercero (niños, adultos mayores o enfermos)</a:t>
          </a:r>
        </a:p>
      </dgm:t>
    </dgm:pt>
    <dgm:pt modelId="{B0C35F12-382D-470F-A332-EB5ABE64B094}" type="parTrans" cxnId="{1B3E340C-752C-4A2B-B1BB-A424B6A780D0}">
      <dgm:prSet/>
      <dgm:spPr/>
      <dgm:t>
        <a:bodyPr/>
        <a:lstStyle/>
        <a:p>
          <a:endParaRPr lang="es-CL"/>
        </a:p>
      </dgm:t>
    </dgm:pt>
    <dgm:pt modelId="{A5DF81F5-C410-4584-912F-CA1A0A61DFA6}" type="sibTrans" cxnId="{1B3E340C-752C-4A2B-B1BB-A424B6A780D0}">
      <dgm:prSet/>
      <dgm:spPr/>
      <dgm:t>
        <a:bodyPr/>
        <a:lstStyle/>
        <a:p>
          <a:endParaRPr lang="es-CL"/>
        </a:p>
      </dgm:t>
    </dgm:pt>
    <dgm:pt modelId="{E789BD94-F770-4746-9C2C-0C59A5F08AAA}">
      <dgm:prSet phldrT="[Texto]"/>
      <dgm:spPr/>
      <dgm:t>
        <a:bodyPr/>
        <a:lstStyle/>
        <a:p>
          <a:r>
            <a:rPr lang="es-CL" dirty="0"/>
            <a:t>94,6% niñas macrozona sur.</a:t>
          </a:r>
        </a:p>
      </dgm:t>
    </dgm:pt>
    <dgm:pt modelId="{71FB544F-72A2-4B2A-A629-A54F5B89D9A4}" type="sibTrans" cxnId="{CC1F3CF9-C6EC-4A2C-9E60-C58077738930}">
      <dgm:prSet/>
      <dgm:spPr/>
      <dgm:t>
        <a:bodyPr/>
        <a:lstStyle/>
        <a:p>
          <a:endParaRPr lang="es-CL"/>
        </a:p>
      </dgm:t>
    </dgm:pt>
    <dgm:pt modelId="{BF28838E-8108-44E8-A0F8-4739E44649CF}" type="parTrans" cxnId="{CC1F3CF9-C6EC-4A2C-9E60-C58077738930}">
      <dgm:prSet/>
      <dgm:spPr/>
      <dgm:t>
        <a:bodyPr/>
        <a:lstStyle/>
        <a:p>
          <a:endParaRPr lang="es-CL"/>
        </a:p>
      </dgm:t>
    </dgm:pt>
    <dgm:pt modelId="{D83B13B4-5294-43D5-82BD-60456F35E13E}">
      <dgm:prSet phldrT="[Texto]"/>
      <dgm:spPr/>
      <dgm:t>
        <a:bodyPr/>
        <a:lstStyle/>
        <a:p>
          <a:r>
            <a:rPr lang="es-CL"/>
            <a:t>87,8</a:t>
          </a:r>
          <a:r>
            <a:rPr lang="es-CL" dirty="0"/>
            <a:t>% de NNA 5-17 años realiza alguna labor doméstica.</a:t>
          </a:r>
        </a:p>
      </dgm:t>
    </dgm:pt>
    <dgm:pt modelId="{D69A89D7-8FB8-4037-8CA8-56DC58AD236D}" type="parTrans" cxnId="{BECFF4BD-A62F-4C99-9884-0567BECD1EE4}">
      <dgm:prSet/>
      <dgm:spPr/>
      <dgm:t>
        <a:bodyPr/>
        <a:lstStyle/>
        <a:p>
          <a:endParaRPr lang="es-CL"/>
        </a:p>
      </dgm:t>
    </dgm:pt>
    <dgm:pt modelId="{ABB21C00-8002-45A6-BFA2-B3433D3DF4A4}" type="sibTrans" cxnId="{BECFF4BD-A62F-4C99-9884-0567BECD1EE4}">
      <dgm:prSet/>
      <dgm:spPr/>
      <dgm:t>
        <a:bodyPr/>
        <a:lstStyle/>
        <a:p>
          <a:endParaRPr lang="es-CL"/>
        </a:p>
      </dgm:t>
    </dgm:pt>
    <dgm:pt modelId="{66936EEC-651F-458E-9347-32E66ED5CFBC}" type="pres">
      <dgm:prSet presAssocID="{990BA448-39F8-42CB-BB67-8A0928857341}" presName="diagram" presStyleCnt="0">
        <dgm:presLayoutVars>
          <dgm:dir/>
          <dgm:resizeHandles val="exact"/>
        </dgm:presLayoutVars>
      </dgm:prSet>
      <dgm:spPr/>
    </dgm:pt>
    <dgm:pt modelId="{5A21168E-F81B-4A22-A5B9-72AB5E712BCF}" type="pres">
      <dgm:prSet presAssocID="{6172307C-93A1-4A7C-97F5-66D9551D9879}" presName="node" presStyleLbl="node1" presStyleIdx="0" presStyleCnt="6">
        <dgm:presLayoutVars>
          <dgm:bulletEnabled val="1"/>
        </dgm:presLayoutVars>
      </dgm:prSet>
      <dgm:spPr/>
    </dgm:pt>
    <dgm:pt modelId="{E520A65F-8DEF-4228-848F-6DCE456203C4}" type="pres">
      <dgm:prSet presAssocID="{B95FB01E-ACFE-409D-A834-B53CD39F76FA}" presName="sibTrans" presStyleCnt="0"/>
      <dgm:spPr/>
    </dgm:pt>
    <dgm:pt modelId="{8F377065-3BC7-4E03-9A2B-D40DB4896285}" type="pres">
      <dgm:prSet presAssocID="{D83B13B4-5294-43D5-82BD-60456F35E13E}" presName="node" presStyleLbl="node1" presStyleIdx="1" presStyleCnt="6">
        <dgm:presLayoutVars>
          <dgm:bulletEnabled val="1"/>
        </dgm:presLayoutVars>
      </dgm:prSet>
      <dgm:spPr/>
    </dgm:pt>
    <dgm:pt modelId="{1EC85ABC-EC35-4138-82A4-982114BFEECB}" type="pres">
      <dgm:prSet presAssocID="{ABB21C00-8002-45A6-BFA2-B3433D3DF4A4}" presName="sibTrans" presStyleCnt="0"/>
      <dgm:spPr/>
    </dgm:pt>
    <dgm:pt modelId="{6FA34A99-EEC9-4F7D-874E-817153C8B1CC}" type="pres">
      <dgm:prSet presAssocID="{A9C47382-D6CB-460D-AC45-EB2BE8A2A411}" presName="node" presStyleLbl="node1" presStyleIdx="2" presStyleCnt="6">
        <dgm:presLayoutVars>
          <dgm:bulletEnabled val="1"/>
        </dgm:presLayoutVars>
      </dgm:prSet>
      <dgm:spPr/>
    </dgm:pt>
    <dgm:pt modelId="{11BE57AD-CDB8-454C-B051-43EA28B1D14F}" type="pres">
      <dgm:prSet presAssocID="{7FB761D7-2818-43F9-B6F0-47756BB0DC44}" presName="sibTrans" presStyleCnt="0"/>
      <dgm:spPr/>
    </dgm:pt>
    <dgm:pt modelId="{30A9B0F0-A973-450D-BCA9-B76388DB0725}" type="pres">
      <dgm:prSet presAssocID="{E789BD94-F770-4746-9C2C-0C59A5F08AAA}" presName="node" presStyleLbl="node1" presStyleIdx="3" presStyleCnt="6">
        <dgm:presLayoutVars>
          <dgm:bulletEnabled val="1"/>
        </dgm:presLayoutVars>
      </dgm:prSet>
      <dgm:spPr/>
    </dgm:pt>
    <dgm:pt modelId="{0EDEB88D-8954-4B51-8D6E-BF71DC807A14}" type="pres">
      <dgm:prSet presAssocID="{71FB544F-72A2-4B2A-A629-A54F5B89D9A4}" presName="sibTrans" presStyleCnt="0"/>
      <dgm:spPr/>
    </dgm:pt>
    <dgm:pt modelId="{407288E5-14EC-41D5-9C0A-57DA23F76465}" type="pres">
      <dgm:prSet presAssocID="{1251DBD1-E7E4-4460-B7FD-A4357510531F}" presName="node" presStyleLbl="node1" presStyleIdx="4" presStyleCnt="6">
        <dgm:presLayoutVars>
          <dgm:bulletEnabled val="1"/>
        </dgm:presLayoutVars>
      </dgm:prSet>
      <dgm:spPr/>
    </dgm:pt>
    <dgm:pt modelId="{FA0313F0-6C39-4A15-9C32-4511FDCCE7CE}" type="pres">
      <dgm:prSet presAssocID="{A5DF81F5-C410-4584-912F-CA1A0A61DFA6}" presName="sibTrans" presStyleCnt="0"/>
      <dgm:spPr/>
    </dgm:pt>
    <dgm:pt modelId="{19107C9E-0F2F-4ACC-8AB4-BB38351A929B}" type="pres">
      <dgm:prSet presAssocID="{D77E35E5-0F94-433F-B64B-4BE4856CAEDF}" presName="node" presStyleLbl="node1" presStyleIdx="5" presStyleCnt="6">
        <dgm:presLayoutVars>
          <dgm:bulletEnabled val="1"/>
        </dgm:presLayoutVars>
      </dgm:prSet>
      <dgm:spPr/>
    </dgm:pt>
  </dgm:ptLst>
  <dgm:cxnLst>
    <dgm:cxn modelId="{1B3E340C-752C-4A2B-B1BB-A424B6A780D0}" srcId="{990BA448-39F8-42CB-BB67-8A0928857341}" destId="{1251DBD1-E7E4-4460-B7FD-A4357510531F}" srcOrd="4" destOrd="0" parTransId="{B0C35F12-382D-470F-A332-EB5ABE64B094}" sibTransId="{A5DF81F5-C410-4584-912F-CA1A0A61DFA6}"/>
    <dgm:cxn modelId="{8CD74B10-3085-4CD7-8F8A-E061C8E770F6}" type="presOf" srcId="{6172307C-93A1-4A7C-97F5-66D9551D9879}" destId="{5A21168E-F81B-4A22-A5B9-72AB5E712BCF}" srcOrd="0" destOrd="0" presId="urn:microsoft.com/office/officeart/2005/8/layout/default"/>
    <dgm:cxn modelId="{D3096F18-47BB-4494-A6A7-8BF3E2E0993D}" type="presOf" srcId="{E789BD94-F770-4746-9C2C-0C59A5F08AAA}" destId="{30A9B0F0-A973-450D-BCA9-B76388DB0725}" srcOrd="0" destOrd="0" presId="urn:microsoft.com/office/officeart/2005/8/layout/default"/>
    <dgm:cxn modelId="{D9253A2D-7218-4F20-891B-547EACB166C5}" srcId="{990BA448-39F8-42CB-BB67-8A0928857341}" destId="{6172307C-93A1-4A7C-97F5-66D9551D9879}" srcOrd="0" destOrd="0" parTransId="{DCADAE64-8737-4252-89FE-A955A2DB73FE}" sibTransId="{B95FB01E-ACFE-409D-A834-B53CD39F76FA}"/>
    <dgm:cxn modelId="{6DF09F3D-A821-49D2-9D75-5EBE6DBE4759}" srcId="{990BA448-39F8-42CB-BB67-8A0928857341}" destId="{D77E35E5-0F94-433F-B64B-4BE4856CAEDF}" srcOrd="5" destOrd="0" parTransId="{23B7FC53-0A77-4204-A982-1449335C688D}" sibTransId="{B2257AAD-A316-4DFB-AF19-45BA145E89E9}"/>
    <dgm:cxn modelId="{F428873F-9421-4015-A1FA-99C8A151B02A}" type="presOf" srcId="{D77E35E5-0F94-433F-B64B-4BE4856CAEDF}" destId="{19107C9E-0F2F-4ACC-8AB4-BB38351A929B}" srcOrd="0" destOrd="0" presId="urn:microsoft.com/office/officeart/2005/8/layout/default"/>
    <dgm:cxn modelId="{32150640-F398-46A2-9F4A-CEA404E6166D}" type="presOf" srcId="{1251DBD1-E7E4-4460-B7FD-A4357510531F}" destId="{407288E5-14EC-41D5-9C0A-57DA23F76465}" srcOrd="0" destOrd="0" presId="urn:microsoft.com/office/officeart/2005/8/layout/default"/>
    <dgm:cxn modelId="{50DAED9A-9EF4-4284-83A0-268BA09D19F4}" srcId="{990BA448-39F8-42CB-BB67-8A0928857341}" destId="{A9C47382-D6CB-460D-AC45-EB2BE8A2A411}" srcOrd="2" destOrd="0" parTransId="{12555229-1BB1-4D55-8E60-DA116A8CDD5F}" sibTransId="{7FB761D7-2818-43F9-B6F0-47756BB0DC44}"/>
    <dgm:cxn modelId="{BECFF4BD-A62F-4C99-9884-0567BECD1EE4}" srcId="{990BA448-39F8-42CB-BB67-8A0928857341}" destId="{D83B13B4-5294-43D5-82BD-60456F35E13E}" srcOrd="1" destOrd="0" parTransId="{D69A89D7-8FB8-4037-8CA8-56DC58AD236D}" sibTransId="{ABB21C00-8002-45A6-BFA2-B3433D3DF4A4}"/>
    <dgm:cxn modelId="{EF99F5C9-5656-442F-AC4D-F85B9184D9BE}" type="presOf" srcId="{D83B13B4-5294-43D5-82BD-60456F35E13E}" destId="{8F377065-3BC7-4E03-9A2B-D40DB4896285}" srcOrd="0" destOrd="0" presId="urn:microsoft.com/office/officeart/2005/8/layout/default"/>
    <dgm:cxn modelId="{AF830AF2-DD5C-43B2-8A8A-993D32705D2F}" type="presOf" srcId="{A9C47382-D6CB-460D-AC45-EB2BE8A2A411}" destId="{6FA34A99-EEC9-4F7D-874E-817153C8B1CC}" srcOrd="0" destOrd="0" presId="urn:microsoft.com/office/officeart/2005/8/layout/default"/>
    <dgm:cxn modelId="{EC3975F5-283A-49F3-9EC9-53529E81FEE7}" type="presOf" srcId="{990BA448-39F8-42CB-BB67-8A0928857341}" destId="{66936EEC-651F-458E-9347-32E66ED5CFBC}" srcOrd="0" destOrd="0" presId="urn:microsoft.com/office/officeart/2005/8/layout/default"/>
    <dgm:cxn modelId="{CC1F3CF9-C6EC-4A2C-9E60-C58077738930}" srcId="{990BA448-39F8-42CB-BB67-8A0928857341}" destId="{E789BD94-F770-4746-9C2C-0C59A5F08AAA}" srcOrd="3" destOrd="0" parTransId="{BF28838E-8108-44E8-A0F8-4739E44649CF}" sibTransId="{71FB544F-72A2-4B2A-A629-A54F5B89D9A4}"/>
    <dgm:cxn modelId="{B57FB569-E2E7-4BD1-8E5D-CC7BF32AC1CB}" type="presParOf" srcId="{66936EEC-651F-458E-9347-32E66ED5CFBC}" destId="{5A21168E-F81B-4A22-A5B9-72AB5E712BCF}" srcOrd="0" destOrd="0" presId="urn:microsoft.com/office/officeart/2005/8/layout/default"/>
    <dgm:cxn modelId="{16D90AF9-95BA-42C1-BA30-BCF77BBE712E}" type="presParOf" srcId="{66936EEC-651F-458E-9347-32E66ED5CFBC}" destId="{E520A65F-8DEF-4228-848F-6DCE456203C4}" srcOrd="1" destOrd="0" presId="urn:microsoft.com/office/officeart/2005/8/layout/default"/>
    <dgm:cxn modelId="{DC13FFF3-82A2-46F6-A7B3-0B68370CF708}" type="presParOf" srcId="{66936EEC-651F-458E-9347-32E66ED5CFBC}" destId="{8F377065-3BC7-4E03-9A2B-D40DB4896285}" srcOrd="2" destOrd="0" presId="urn:microsoft.com/office/officeart/2005/8/layout/default"/>
    <dgm:cxn modelId="{6F64F067-0BA8-4684-9D35-123F8887E775}" type="presParOf" srcId="{66936EEC-651F-458E-9347-32E66ED5CFBC}" destId="{1EC85ABC-EC35-4138-82A4-982114BFEECB}" srcOrd="3" destOrd="0" presId="urn:microsoft.com/office/officeart/2005/8/layout/default"/>
    <dgm:cxn modelId="{2AB1B925-EA39-4E39-8AF3-D900F53B38B8}" type="presParOf" srcId="{66936EEC-651F-458E-9347-32E66ED5CFBC}" destId="{6FA34A99-EEC9-4F7D-874E-817153C8B1CC}" srcOrd="4" destOrd="0" presId="urn:microsoft.com/office/officeart/2005/8/layout/default"/>
    <dgm:cxn modelId="{5871F84D-92E8-4E2C-8C97-8F0A438E71EF}" type="presParOf" srcId="{66936EEC-651F-458E-9347-32E66ED5CFBC}" destId="{11BE57AD-CDB8-454C-B051-43EA28B1D14F}" srcOrd="5" destOrd="0" presId="urn:microsoft.com/office/officeart/2005/8/layout/default"/>
    <dgm:cxn modelId="{4C0E9063-4DAB-4932-828B-198A4DF75495}" type="presParOf" srcId="{66936EEC-651F-458E-9347-32E66ED5CFBC}" destId="{30A9B0F0-A973-450D-BCA9-B76388DB0725}" srcOrd="6" destOrd="0" presId="urn:microsoft.com/office/officeart/2005/8/layout/default"/>
    <dgm:cxn modelId="{484F9D44-2023-4DB2-B6D6-EB3B93765CCE}" type="presParOf" srcId="{66936EEC-651F-458E-9347-32E66ED5CFBC}" destId="{0EDEB88D-8954-4B51-8D6E-BF71DC807A14}" srcOrd="7" destOrd="0" presId="urn:microsoft.com/office/officeart/2005/8/layout/default"/>
    <dgm:cxn modelId="{0A11FBED-C5F2-4DF7-93CB-5788584F64FD}" type="presParOf" srcId="{66936EEC-651F-458E-9347-32E66ED5CFBC}" destId="{407288E5-14EC-41D5-9C0A-57DA23F76465}" srcOrd="8" destOrd="0" presId="urn:microsoft.com/office/officeart/2005/8/layout/default"/>
    <dgm:cxn modelId="{A87501D0-B818-4830-9E7C-45250FA510CC}" type="presParOf" srcId="{66936EEC-651F-458E-9347-32E66ED5CFBC}" destId="{FA0313F0-6C39-4A15-9C32-4511FDCCE7CE}" srcOrd="9" destOrd="0" presId="urn:microsoft.com/office/officeart/2005/8/layout/default"/>
    <dgm:cxn modelId="{57B522D1-CF00-4BAA-B965-7ED930A684FF}" type="presParOf" srcId="{66936EEC-651F-458E-9347-32E66ED5CFBC}" destId="{19107C9E-0F2F-4ACC-8AB4-BB38351A929B}" srcOrd="10" destOrd="0" presId="urn:microsoft.com/office/officeart/2005/8/layout/default"/>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8D5FB85-64D0-4A62-A032-A2B8A05B4126}" type="doc">
      <dgm:prSet loTypeId="urn:microsoft.com/office/officeart/2005/8/layout/hProcess7" loCatId="process" qsTypeId="urn:microsoft.com/office/officeart/2005/8/quickstyle/simple1" qsCatId="simple" csTypeId="urn:microsoft.com/office/officeart/2005/8/colors/colorful5" csCatId="colorful" phldr="1"/>
      <dgm:spPr/>
      <dgm:t>
        <a:bodyPr/>
        <a:lstStyle/>
        <a:p>
          <a:endParaRPr lang="es-CL"/>
        </a:p>
      </dgm:t>
    </dgm:pt>
    <dgm:pt modelId="{AA2E725F-D8C2-45B1-BDF8-BD238EF6EEEB}">
      <dgm:prSet phldrT="[Texto]"/>
      <dgm:spPr/>
      <dgm:t>
        <a:bodyPr/>
        <a:lstStyle/>
        <a:p>
          <a:r>
            <a:rPr lang="es-CL" dirty="0"/>
            <a:t>*</a:t>
          </a:r>
        </a:p>
      </dgm:t>
    </dgm:pt>
    <dgm:pt modelId="{ED031305-78D1-4FBE-8245-75F5EE9EF702}" type="parTrans" cxnId="{88DF0CE8-E645-471C-9F59-0DF7A037FDE5}">
      <dgm:prSet/>
      <dgm:spPr/>
      <dgm:t>
        <a:bodyPr/>
        <a:lstStyle/>
        <a:p>
          <a:endParaRPr lang="es-CL"/>
        </a:p>
      </dgm:t>
    </dgm:pt>
    <dgm:pt modelId="{22E9C78C-5B35-48F6-B807-65F3F9B1BD39}" type="sibTrans" cxnId="{88DF0CE8-E645-471C-9F59-0DF7A037FDE5}">
      <dgm:prSet/>
      <dgm:spPr/>
      <dgm:t>
        <a:bodyPr/>
        <a:lstStyle/>
        <a:p>
          <a:endParaRPr lang="es-CL"/>
        </a:p>
      </dgm:t>
    </dgm:pt>
    <dgm:pt modelId="{F2A31571-D415-4970-8EBB-6EB44D75FF32}">
      <dgm:prSet phldrT="[Texto]"/>
      <dgm:spPr/>
      <dgm:t>
        <a:bodyPr/>
        <a:lstStyle/>
        <a:p>
          <a:r>
            <a:rPr lang="es-CL" b="1" dirty="0"/>
            <a:t>*</a:t>
          </a:r>
          <a:endParaRPr lang="es-CL" dirty="0"/>
        </a:p>
      </dgm:t>
    </dgm:pt>
    <dgm:pt modelId="{92DBD232-19F7-4E5A-8CB7-A9EE72C2754D}" type="parTrans" cxnId="{04051ACC-7537-427B-A411-DCC834B4F1BF}">
      <dgm:prSet/>
      <dgm:spPr/>
      <dgm:t>
        <a:bodyPr/>
        <a:lstStyle/>
        <a:p>
          <a:endParaRPr lang="es-CL"/>
        </a:p>
      </dgm:t>
    </dgm:pt>
    <dgm:pt modelId="{82226066-189B-435F-BA19-A62787584FD7}" type="sibTrans" cxnId="{04051ACC-7537-427B-A411-DCC834B4F1BF}">
      <dgm:prSet/>
      <dgm:spPr/>
      <dgm:t>
        <a:bodyPr/>
        <a:lstStyle/>
        <a:p>
          <a:endParaRPr lang="es-CL"/>
        </a:p>
      </dgm:t>
    </dgm:pt>
    <dgm:pt modelId="{555FF774-7E09-4158-ADCD-4B540A658066}">
      <dgm:prSet phldrT="[Texto]"/>
      <dgm:spPr/>
      <dgm:t>
        <a:bodyPr/>
        <a:lstStyle/>
        <a:p>
          <a:r>
            <a:rPr lang="es-CL" b="1" dirty="0"/>
            <a:t>*</a:t>
          </a:r>
          <a:endParaRPr lang="es-CL" dirty="0"/>
        </a:p>
      </dgm:t>
    </dgm:pt>
    <dgm:pt modelId="{1B37F8E3-EC1A-4162-8AF2-1511366A4A00}" type="parTrans" cxnId="{543DAA07-55AB-4BC1-8E4C-3CEA873D27ED}">
      <dgm:prSet/>
      <dgm:spPr/>
      <dgm:t>
        <a:bodyPr/>
        <a:lstStyle/>
        <a:p>
          <a:endParaRPr lang="es-CL"/>
        </a:p>
      </dgm:t>
    </dgm:pt>
    <dgm:pt modelId="{70906592-3C0F-4504-B17A-EB892B53C1B5}" type="sibTrans" cxnId="{543DAA07-55AB-4BC1-8E4C-3CEA873D27ED}">
      <dgm:prSet/>
      <dgm:spPr/>
      <dgm:t>
        <a:bodyPr/>
        <a:lstStyle/>
        <a:p>
          <a:endParaRPr lang="es-CL"/>
        </a:p>
      </dgm:t>
    </dgm:pt>
    <dgm:pt modelId="{871EFEFF-30CE-4AEC-A834-49178C83758F}">
      <dgm:prSet phldrT="[Texto]"/>
      <dgm:spPr>
        <a:solidFill>
          <a:srgbClr val="F38B3D"/>
        </a:solidFill>
      </dgm:spPr>
      <dgm:t>
        <a:bodyPr/>
        <a:lstStyle/>
        <a:p>
          <a:r>
            <a:rPr lang="es-CL" b="1" dirty="0"/>
            <a:t>*</a:t>
          </a:r>
          <a:endParaRPr lang="es-CL" dirty="0"/>
        </a:p>
      </dgm:t>
    </dgm:pt>
    <dgm:pt modelId="{E0F0A21E-4A2D-41B9-91F7-2DD587BBD478}" type="parTrans" cxnId="{65FA997E-BA66-4D93-BE99-DE6577367A91}">
      <dgm:prSet/>
      <dgm:spPr/>
      <dgm:t>
        <a:bodyPr/>
        <a:lstStyle/>
        <a:p>
          <a:endParaRPr lang="es-CL"/>
        </a:p>
      </dgm:t>
    </dgm:pt>
    <dgm:pt modelId="{12AA3083-7A85-4BE3-B170-319E0D897A6F}" type="sibTrans" cxnId="{65FA997E-BA66-4D93-BE99-DE6577367A91}">
      <dgm:prSet/>
      <dgm:spPr/>
      <dgm:t>
        <a:bodyPr/>
        <a:lstStyle/>
        <a:p>
          <a:endParaRPr lang="es-CL"/>
        </a:p>
      </dgm:t>
    </dgm:pt>
    <dgm:pt modelId="{37B91060-56CC-4F0E-842A-99BACAF6B9F9}">
      <dgm:prSet phldrT="[Texto]"/>
      <dgm:spPr/>
      <dgm:t>
        <a:bodyPr/>
        <a:lstStyle/>
        <a:p>
          <a:r>
            <a:rPr lang="es-CL"/>
            <a:t>Convención </a:t>
          </a:r>
          <a:r>
            <a:rPr lang="es-CL" dirty="0"/>
            <a:t>Sobre los </a:t>
          </a:r>
          <a:r>
            <a:rPr lang="es-CL" b="1" dirty="0"/>
            <a:t>Derechos del Niño (ONU)</a:t>
          </a:r>
        </a:p>
        <a:p>
          <a:r>
            <a:rPr lang="es-CL" dirty="0"/>
            <a:t>1990</a:t>
          </a:r>
        </a:p>
      </dgm:t>
    </dgm:pt>
    <dgm:pt modelId="{A340088E-1FF1-44FE-A9DB-33BD913C5AE9}" type="parTrans" cxnId="{2F9EB95C-7858-416E-8B55-BEB0C897DC64}">
      <dgm:prSet/>
      <dgm:spPr/>
      <dgm:t>
        <a:bodyPr/>
        <a:lstStyle/>
        <a:p>
          <a:endParaRPr lang="es-CL"/>
        </a:p>
      </dgm:t>
    </dgm:pt>
    <dgm:pt modelId="{EC4434BD-9412-408E-B506-FFF0CC91952A}" type="sibTrans" cxnId="{2F9EB95C-7858-416E-8B55-BEB0C897DC64}">
      <dgm:prSet/>
      <dgm:spPr/>
      <dgm:t>
        <a:bodyPr/>
        <a:lstStyle/>
        <a:p>
          <a:endParaRPr lang="es-CL"/>
        </a:p>
      </dgm:t>
    </dgm:pt>
    <dgm:pt modelId="{65C7637E-1B76-42A7-B350-AB5EA89C505F}">
      <dgm:prSet phldrT="[Texto]"/>
      <dgm:spPr/>
      <dgm:t>
        <a:bodyPr/>
        <a:lstStyle/>
        <a:p>
          <a:r>
            <a:rPr lang="es-CL" b="1" dirty="0"/>
            <a:t>Convenio 138 (OIT) </a:t>
          </a:r>
        </a:p>
        <a:p>
          <a:r>
            <a:rPr lang="es-CL" dirty="0"/>
            <a:t>Relativo a la edad mínima de admisión al empleo</a:t>
          </a:r>
        </a:p>
        <a:p>
          <a:r>
            <a:rPr lang="es-CL" dirty="0"/>
            <a:t>1999</a:t>
          </a:r>
        </a:p>
      </dgm:t>
    </dgm:pt>
    <dgm:pt modelId="{FD03C4BF-2B0E-4719-83BB-CA2E02FE43A1}" type="parTrans" cxnId="{2397A2F3-F774-4050-B915-0A1A8EBD41B6}">
      <dgm:prSet/>
      <dgm:spPr/>
      <dgm:t>
        <a:bodyPr/>
        <a:lstStyle/>
        <a:p>
          <a:endParaRPr lang="es-CL"/>
        </a:p>
      </dgm:t>
    </dgm:pt>
    <dgm:pt modelId="{C77DC11E-127F-4F72-A939-EEAAE8C4819B}" type="sibTrans" cxnId="{2397A2F3-F774-4050-B915-0A1A8EBD41B6}">
      <dgm:prSet/>
      <dgm:spPr/>
      <dgm:t>
        <a:bodyPr/>
        <a:lstStyle/>
        <a:p>
          <a:endParaRPr lang="es-CL"/>
        </a:p>
      </dgm:t>
    </dgm:pt>
    <dgm:pt modelId="{10851959-CC06-4008-8BDF-992408FA86BD}">
      <dgm:prSet phldrT="[Texto]"/>
      <dgm:spPr/>
      <dgm:t>
        <a:bodyPr/>
        <a:lstStyle/>
        <a:p>
          <a:r>
            <a:rPr lang="es-CL" b="1" dirty="0"/>
            <a:t>Convenio 182 (OIT)</a:t>
          </a:r>
        </a:p>
        <a:p>
          <a:r>
            <a:rPr lang="es-CL" dirty="0"/>
            <a:t>Relativo a las peores formas de trabajo infantil</a:t>
          </a:r>
        </a:p>
        <a:p>
          <a:r>
            <a:rPr lang="es-CL" dirty="0"/>
            <a:t>2000</a:t>
          </a:r>
        </a:p>
      </dgm:t>
    </dgm:pt>
    <dgm:pt modelId="{725FD950-913F-4FDB-B660-B56B38CD84EA}" type="parTrans" cxnId="{7F964EB5-2414-4ABB-A216-DB3EAC070735}">
      <dgm:prSet/>
      <dgm:spPr/>
      <dgm:t>
        <a:bodyPr/>
        <a:lstStyle/>
        <a:p>
          <a:endParaRPr lang="es-CL"/>
        </a:p>
      </dgm:t>
    </dgm:pt>
    <dgm:pt modelId="{AEBDF908-C689-4571-9C89-65DC9E36E59F}" type="sibTrans" cxnId="{7F964EB5-2414-4ABB-A216-DB3EAC070735}">
      <dgm:prSet/>
      <dgm:spPr/>
      <dgm:t>
        <a:bodyPr/>
        <a:lstStyle/>
        <a:p>
          <a:endParaRPr lang="es-CL"/>
        </a:p>
      </dgm:t>
    </dgm:pt>
    <dgm:pt modelId="{7F51A58A-53E3-464C-9391-2757B30D722E}">
      <dgm:prSet phldrT="[Texto]"/>
      <dgm:spPr/>
      <dgm:t>
        <a:bodyPr/>
        <a:lstStyle/>
        <a:p>
          <a:r>
            <a:rPr lang="es-CL" b="1" dirty="0"/>
            <a:t>Agenda 2030 (ONU)</a:t>
          </a:r>
        </a:p>
        <a:p>
          <a:r>
            <a:rPr lang="es-CL" b="1" dirty="0"/>
            <a:t> </a:t>
          </a:r>
          <a:r>
            <a:rPr lang="es-CL" dirty="0"/>
            <a:t>Objetivo de Desarrollo Sostenible</a:t>
          </a:r>
        </a:p>
        <a:p>
          <a:r>
            <a:rPr lang="es-CL" dirty="0"/>
            <a:t>2015</a:t>
          </a:r>
        </a:p>
      </dgm:t>
    </dgm:pt>
    <dgm:pt modelId="{99F059C7-9B41-4D4C-AC1C-101FB4550B84}" type="parTrans" cxnId="{8A3E2803-3DD4-4149-B652-5C315A795078}">
      <dgm:prSet/>
      <dgm:spPr/>
      <dgm:t>
        <a:bodyPr/>
        <a:lstStyle/>
        <a:p>
          <a:endParaRPr lang="es-CL"/>
        </a:p>
      </dgm:t>
    </dgm:pt>
    <dgm:pt modelId="{A88D745D-98CD-4DF4-A12A-E56ED436FDDF}" type="sibTrans" cxnId="{8A3E2803-3DD4-4149-B652-5C315A795078}">
      <dgm:prSet/>
      <dgm:spPr/>
      <dgm:t>
        <a:bodyPr/>
        <a:lstStyle/>
        <a:p>
          <a:endParaRPr lang="es-CL"/>
        </a:p>
      </dgm:t>
    </dgm:pt>
    <dgm:pt modelId="{A90226E9-BC5A-4E36-A5EB-E0651EE9389C}" type="pres">
      <dgm:prSet presAssocID="{28D5FB85-64D0-4A62-A032-A2B8A05B4126}" presName="Name0" presStyleCnt="0">
        <dgm:presLayoutVars>
          <dgm:dir/>
          <dgm:animLvl val="lvl"/>
          <dgm:resizeHandles val="exact"/>
        </dgm:presLayoutVars>
      </dgm:prSet>
      <dgm:spPr/>
    </dgm:pt>
    <dgm:pt modelId="{4D3D5108-1A32-4323-948F-7FCBCEB3FC66}" type="pres">
      <dgm:prSet presAssocID="{AA2E725F-D8C2-45B1-BDF8-BD238EF6EEEB}" presName="compositeNode" presStyleCnt="0">
        <dgm:presLayoutVars>
          <dgm:bulletEnabled val="1"/>
        </dgm:presLayoutVars>
      </dgm:prSet>
      <dgm:spPr/>
    </dgm:pt>
    <dgm:pt modelId="{1AAB7964-BD94-4A01-8B7E-02CE94F9DD38}" type="pres">
      <dgm:prSet presAssocID="{AA2E725F-D8C2-45B1-BDF8-BD238EF6EEEB}" presName="bgRect" presStyleLbl="node1" presStyleIdx="0" presStyleCnt="4"/>
      <dgm:spPr/>
    </dgm:pt>
    <dgm:pt modelId="{7AC034A0-0012-4B0F-811C-E8298256D4AA}" type="pres">
      <dgm:prSet presAssocID="{AA2E725F-D8C2-45B1-BDF8-BD238EF6EEEB}" presName="parentNode" presStyleLbl="node1" presStyleIdx="0" presStyleCnt="4">
        <dgm:presLayoutVars>
          <dgm:chMax val="0"/>
          <dgm:bulletEnabled val="1"/>
        </dgm:presLayoutVars>
      </dgm:prSet>
      <dgm:spPr/>
    </dgm:pt>
    <dgm:pt modelId="{6C8992FB-3BD7-4A13-80AD-AE5C3B4B6E9C}" type="pres">
      <dgm:prSet presAssocID="{AA2E725F-D8C2-45B1-BDF8-BD238EF6EEEB}" presName="childNode" presStyleLbl="node1" presStyleIdx="0" presStyleCnt="4">
        <dgm:presLayoutVars>
          <dgm:bulletEnabled val="1"/>
        </dgm:presLayoutVars>
      </dgm:prSet>
      <dgm:spPr/>
    </dgm:pt>
    <dgm:pt modelId="{931FB2AB-42AB-4562-B346-4696B99BBAE4}" type="pres">
      <dgm:prSet presAssocID="{22E9C78C-5B35-48F6-B807-65F3F9B1BD39}" presName="hSp" presStyleCnt="0"/>
      <dgm:spPr/>
    </dgm:pt>
    <dgm:pt modelId="{65A6433C-9F82-4E11-BFFA-CCBA5C7A243F}" type="pres">
      <dgm:prSet presAssocID="{22E9C78C-5B35-48F6-B807-65F3F9B1BD39}" presName="vProcSp" presStyleCnt="0"/>
      <dgm:spPr/>
    </dgm:pt>
    <dgm:pt modelId="{E90206B0-5707-493B-9888-9D8478AE88C3}" type="pres">
      <dgm:prSet presAssocID="{22E9C78C-5B35-48F6-B807-65F3F9B1BD39}" presName="vSp1" presStyleCnt="0"/>
      <dgm:spPr/>
    </dgm:pt>
    <dgm:pt modelId="{AFE2DD5E-7276-4061-B7CD-8B90DD806961}" type="pres">
      <dgm:prSet presAssocID="{22E9C78C-5B35-48F6-B807-65F3F9B1BD39}" presName="simulatedConn" presStyleLbl="solidFgAcc1" presStyleIdx="0" presStyleCnt="3"/>
      <dgm:spPr/>
    </dgm:pt>
    <dgm:pt modelId="{FF0A6C33-A9E2-42C9-9DCA-B2A11622332D}" type="pres">
      <dgm:prSet presAssocID="{22E9C78C-5B35-48F6-B807-65F3F9B1BD39}" presName="vSp2" presStyleCnt="0"/>
      <dgm:spPr/>
    </dgm:pt>
    <dgm:pt modelId="{1DF5B587-E7EB-4DEF-8ACC-03CC63AA6F2E}" type="pres">
      <dgm:prSet presAssocID="{22E9C78C-5B35-48F6-B807-65F3F9B1BD39}" presName="sibTrans" presStyleCnt="0"/>
      <dgm:spPr/>
    </dgm:pt>
    <dgm:pt modelId="{665E7874-8487-43D6-B147-E7BFDBBAA377}" type="pres">
      <dgm:prSet presAssocID="{F2A31571-D415-4970-8EBB-6EB44D75FF32}" presName="compositeNode" presStyleCnt="0">
        <dgm:presLayoutVars>
          <dgm:bulletEnabled val="1"/>
        </dgm:presLayoutVars>
      </dgm:prSet>
      <dgm:spPr/>
    </dgm:pt>
    <dgm:pt modelId="{F226F088-14F0-4896-B75C-87493E6C4EB9}" type="pres">
      <dgm:prSet presAssocID="{F2A31571-D415-4970-8EBB-6EB44D75FF32}" presName="bgRect" presStyleLbl="node1" presStyleIdx="1" presStyleCnt="4"/>
      <dgm:spPr/>
    </dgm:pt>
    <dgm:pt modelId="{54CCE2F2-4C8E-4157-A8F9-8A39022B1D7D}" type="pres">
      <dgm:prSet presAssocID="{F2A31571-D415-4970-8EBB-6EB44D75FF32}" presName="parentNode" presStyleLbl="node1" presStyleIdx="1" presStyleCnt="4">
        <dgm:presLayoutVars>
          <dgm:chMax val="0"/>
          <dgm:bulletEnabled val="1"/>
        </dgm:presLayoutVars>
      </dgm:prSet>
      <dgm:spPr/>
    </dgm:pt>
    <dgm:pt modelId="{2B77AC5C-89A1-44F6-81E5-46E6B535DC19}" type="pres">
      <dgm:prSet presAssocID="{F2A31571-D415-4970-8EBB-6EB44D75FF32}" presName="childNode" presStyleLbl="node1" presStyleIdx="1" presStyleCnt="4">
        <dgm:presLayoutVars>
          <dgm:bulletEnabled val="1"/>
        </dgm:presLayoutVars>
      </dgm:prSet>
      <dgm:spPr/>
    </dgm:pt>
    <dgm:pt modelId="{DC0DCE6C-EA9B-40F7-A8E8-4AECA86BDE40}" type="pres">
      <dgm:prSet presAssocID="{82226066-189B-435F-BA19-A62787584FD7}" presName="hSp" presStyleCnt="0"/>
      <dgm:spPr/>
    </dgm:pt>
    <dgm:pt modelId="{8946E601-D3C4-48E2-B9FB-C4246C95439B}" type="pres">
      <dgm:prSet presAssocID="{82226066-189B-435F-BA19-A62787584FD7}" presName="vProcSp" presStyleCnt="0"/>
      <dgm:spPr/>
    </dgm:pt>
    <dgm:pt modelId="{1B9792A9-1F39-4FF2-865A-42E1E4CDACBA}" type="pres">
      <dgm:prSet presAssocID="{82226066-189B-435F-BA19-A62787584FD7}" presName="vSp1" presStyleCnt="0"/>
      <dgm:spPr/>
    </dgm:pt>
    <dgm:pt modelId="{AB9B2F04-FEF4-4D80-A640-267C4A7CB442}" type="pres">
      <dgm:prSet presAssocID="{82226066-189B-435F-BA19-A62787584FD7}" presName="simulatedConn" presStyleLbl="solidFgAcc1" presStyleIdx="1" presStyleCnt="3"/>
      <dgm:spPr/>
    </dgm:pt>
    <dgm:pt modelId="{05C7F518-0F89-41E6-8CFE-BAAF880E0ECA}" type="pres">
      <dgm:prSet presAssocID="{82226066-189B-435F-BA19-A62787584FD7}" presName="vSp2" presStyleCnt="0"/>
      <dgm:spPr/>
    </dgm:pt>
    <dgm:pt modelId="{60C83F7B-A064-4219-9DD5-9AD6CC950438}" type="pres">
      <dgm:prSet presAssocID="{82226066-189B-435F-BA19-A62787584FD7}" presName="sibTrans" presStyleCnt="0"/>
      <dgm:spPr/>
    </dgm:pt>
    <dgm:pt modelId="{CD244227-1838-49D7-BF43-6A23BD940A3D}" type="pres">
      <dgm:prSet presAssocID="{555FF774-7E09-4158-ADCD-4B540A658066}" presName="compositeNode" presStyleCnt="0">
        <dgm:presLayoutVars>
          <dgm:bulletEnabled val="1"/>
        </dgm:presLayoutVars>
      </dgm:prSet>
      <dgm:spPr/>
    </dgm:pt>
    <dgm:pt modelId="{6FF2CDCC-90BE-4612-A0CC-283BA1BD96FF}" type="pres">
      <dgm:prSet presAssocID="{555FF774-7E09-4158-ADCD-4B540A658066}" presName="bgRect" presStyleLbl="node1" presStyleIdx="2" presStyleCnt="4"/>
      <dgm:spPr/>
    </dgm:pt>
    <dgm:pt modelId="{8BB80AF1-F7C1-41B2-B528-BDE55FB642FF}" type="pres">
      <dgm:prSet presAssocID="{555FF774-7E09-4158-ADCD-4B540A658066}" presName="parentNode" presStyleLbl="node1" presStyleIdx="2" presStyleCnt="4">
        <dgm:presLayoutVars>
          <dgm:chMax val="0"/>
          <dgm:bulletEnabled val="1"/>
        </dgm:presLayoutVars>
      </dgm:prSet>
      <dgm:spPr/>
    </dgm:pt>
    <dgm:pt modelId="{D87C845A-6C81-475B-8559-5817997576E6}" type="pres">
      <dgm:prSet presAssocID="{555FF774-7E09-4158-ADCD-4B540A658066}" presName="childNode" presStyleLbl="node1" presStyleIdx="2" presStyleCnt="4">
        <dgm:presLayoutVars>
          <dgm:bulletEnabled val="1"/>
        </dgm:presLayoutVars>
      </dgm:prSet>
      <dgm:spPr/>
    </dgm:pt>
    <dgm:pt modelId="{E6C9839D-F66D-4AA2-84E1-E03DC3D08555}" type="pres">
      <dgm:prSet presAssocID="{70906592-3C0F-4504-B17A-EB892B53C1B5}" presName="hSp" presStyleCnt="0"/>
      <dgm:spPr/>
    </dgm:pt>
    <dgm:pt modelId="{9ABB0717-D27A-4C24-A185-5A2FBD2FDDD4}" type="pres">
      <dgm:prSet presAssocID="{70906592-3C0F-4504-B17A-EB892B53C1B5}" presName="vProcSp" presStyleCnt="0"/>
      <dgm:spPr/>
    </dgm:pt>
    <dgm:pt modelId="{B4F15523-7831-485E-9BD2-1184374E6EA4}" type="pres">
      <dgm:prSet presAssocID="{70906592-3C0F-4504-B17A-EB892B53C1B5}" presName="vSp1" presStyleCnt="0"/>
      <dgm:spPr/>
    </dgm:pt>
    <dgm:pt modelId="{5FC2C2B7-4C18-4E4E-996F-AD6489E9D523}" type="pres">
      <dgm:prSet presAssocID="{70906592-3C0F-4504-B17A-EB892B53C1B5}" presName="simulatedConn" presStyleLbl="solidFgAcc1" presStyleIdx="2" presStyleCnt="3"/>
      <dgm:spPr/>
    </dgm:pt>
    <dgm:pt modelId="{FAB80804-7D9F-41BD-A857-48F4DD3857CC}" type="pres">
      <dgm:prSet presAssocID="{70906592-3C0F-4504-B17A-EB892B53C1B5}" presName="vSp2" presStyleCnt="0"/>
      <dgm:spPr/>
    </dgm:pt>
    <dgm:pt modelId="{6416217A-54C8-47C7-87B4-2CC7BB4068B8}" type="pres">
      <dgm:prSet presAssocID="{70906592-3C0F-4504-B17A-EB892B53C1B5}" presName="sibTrans" presStyleCnt="0"/>
      <dgm:spPr/>
    </dgm:pt>
    <dgm:pt modelId="{6823C626-2E6B-4F10-A353-53F53F347E6A}" type="pres">
      <dgm:prSet presAssocID="{871EFEFF-30CE-4AEC-A834-49178C83758F}" presName="compositeNode" presStyleCnt="0">
        <dgm:presLayoutVars>
          <dgm:bulletEnabled val="1"/>
        </dgm:presLayoutVars>
      </dgm:prSet>
      <dgm:spPr/>
    </dgm:pt>
    <dgm:pt modelId="{8A607573-E855-48E5-B689-D249507DDDE4}" type="pres">
      <dgm:prSet presAssocID="{871EFEFF-30CE-4AEC-A834-49178C83758F}" presName="bgRect" presStyleLbl="node1" presStyleIdx="3" presStyleCnt="4"/>
      <dgm:spPr/>
    </dgm:pt>
    <dgm:pt modelId="{2384FF2B-4C00-4096-881C-AB89C6733759}" type="pres">
      <dgm:prSet presAssocID="{871EFEFF-30CE-4AEC-A834-49178C83758F}" presName="parentNode" presStyleLbl="node1" presStyleIdx="3" presStyleCnt="4">
        <dgm:presLayoutVars>
          <dgm:chMax val="0"/>
          <dgm:bulletEnabled val="1"/>
        </dgm:presLayoutVars>
      </dgm:prSet>
      <dgm:spPr/>
    </dgm:pt>
    <dgm:pt modelId="{DF80D16C-25CA-4C7D-9824-F0392EF1BF4A}" type="pres">
      <dgm:prSet presAssocID="{871EFEFF-30CE-4AEC-A834-49178C83758F}" presName="childNode" presStyleLbl="node1" presStyleIdx="3" presStyleCnt="4">
        <dgm:presLayoutVars>
          <dgm:bulletEnabled val="1"/>
        </dgm:presLayoutVars>
      </dgm:prSet>
      <dgm:spPr/>
    </dgm:pt>
  </dgm:ptLst>
  <dgm:cxnLst>
    <dgm:cxn modelId="{8A3E2803-3DD4-4149-B652-5C315A795078}" srcId="{871EFEFF-30CE-4AEC-A834-49178C83758F}" destId="{7F51A58A-53E3-464C-9391-2757B30D722E}" srcOrd="0" destOrd="0" parTransId="{99F059C7-9B41-4D4C-AC1C-101FB4550B84}" sibTransId="{A88D745D-98CD-4DF4-A12A-E56ED436FDDF}"/>
    <dgm:cxn modelId="{543DAA07-55AB-4BC1-8E4C-3CEA873D27ED}" srcId="{28D5FB85-64D0-4A62-A032-A2B8A05B4126}" destId="{555FF774-7E09-4158-ADCD-4B540A658066}" srcOrd="2" destOrd="0" parTransId="{1B37F8E3-EC1A-4162-8AF2-1511366A4A00}" sibTransId="{70906592-3C0F-4504-B17A-EB892B53C1B5}"/>
    <dgm:cxn modelId="{A5DDE114-501B-4C9A-90BE-1DB515F3BABB}" type="presOf" srcId="{10851959-CC06-4008-8BDF-992408FA86BD}" destId="{D87C845A-6C81-475B-8559-5817997576E6}" srcOrd="0" destOrd="0" presId="urn:microsoft.com/office/officeart/2005/8/layout/hProcess7"/>
    <dgm:cxn modelId="{1DA75B18-6846-490B-9B2B-199567F64343}" type="presOf" srcId="{AA2E725F-D8C2-45B1-BDF8-BD238EF6EEEB}" destId="{1AAB7964-BD94-4A01-8B7E-02CE94F9DD38}" srcOrd="0" destOrd="0" presId="urn:microsoft.com/office/officeart/2005/8/layout/hProcess7"/>
    <dgm:cxn modelId="{2492C923-2946-4FDF-A6E6-CE352441720E}" type="presOf" srcId="{28D5FB85-64D0-4A62-A032-A2B8A05B4126}" destId="{A90226E9-BC5A-4E36-A5EB-E0651EE9389C}" srcOrd="0" destOrd="0" presId="urn:microsoft.com/office/officeart/2005/8/layout/hProcess7"/>
    <dgm:cxn modelId="{512BCD26-B20D-418E-968F-4DC11EAF7AE8}" type="presOf" srcId="{871EFEFF-30CE-4AEC-A834-49178C83758F}" destId="{8A607573-E855-48E5-B689-D249507DDDE4}" srcOrd="0" destOrd="0" presId="urn:microsoft.com/office/officeart/2005/8/layout/hProcess7"/>
    <dgm:cxn modelId="{E4E23C3A-10E4-4221-BE84-B950EA884566}" type="presOf" srcId="{F2A31571-D415-4970-8EBB-6EB44D75FF32}" destId="{F226F088-14F0-4896-B75C-87493E6C4EB9}" srcOrd="0" destOrd="0" presId="urn:microsoft.com/office/officeart/2005/8/layout/hProcess7"/>
    <dgm:cxn modelId="{EFFB3F4C-B3A4-4CB6-9A10-0539AFFA227D}" type="presOf" srcId="{F2A31571-D415-4970-8EBB-6EB44D75FF32}" destId="{54CCE2F2-4C8E-4157-A8F9-8A39022B1D7D}" srcOrd="1" destOrd="0" presId="urn:microsoft.com/office/officeart/2005/8/layout/hProcess7"/>
    <dgm:cxn modelId="{9EC9A34E-4126-4237-A1EA-777B94172DBC}" type="presOf" srcId="{555FF774-7E09-4158-ADCD-4B540A658066}" destId="{8BB80AF1-F7C1-41B2-B528-BDE55FB642FF}" srcOrd="1" destOrd="0" presId="urn:microsoft.com/office/officeart/2005/8/layout/hProcess7"/>
    <dgm:cxn modelId="{C8B77953-CEF6-4D6B-B512-E1943E1C6E22}" type="presOf" srcId="{AA2E725F-D8C2-45B1-BDF8-BD238EF6EEEB}" destId="{7AC034A0-0012-4B0F-811C-E8298256D4AA}" srcOrd="1" destOrd="0" presId="urn:microsoft.com/office/officeart/2005/8/layout/hProcess7"/>
    <dgm:cxn modelId="{1E3B4759-C9A0-41A2-90DB-C9D33CFC7795}" type="presOf" srcId="{555FF774-7E09-4158-ADCD-4B540A658066}" destId="{6FF2CDCC-90BE-4612-A0CC-283BA1BD96FF}" srcOrd="0" destOrd="0" presId="urn:microsoft.com/office/officeart/2005/8/layout/hProcess7"/>
    <dgm:cxn modelId="{2F9EB95C-7858-416E-8B55-BEB0C897DC64}" srcId="{AA2E725F-D8C2-45B1-BDF8-BD238EF6EEEB}" destId="{37B91060-56CC-4F0E-842A-99BACAF6B9F9}" srcOrd="0" destOrd="0" parTransId="{A340088E-1FF1-44FE-A9DB-33BD913C5AE9}" sibTransId="{EC4434BD-9412-408E-B506-FFF0CC91952A}"/>
    <dgm:cxn modelId="{65FA997E-BA66-4D93-BE99-DE6577367A91}" srcId="{28D5FB85-64D0-4A62-A032-A2B8A05B4126}" destId="{871EFEFF-30CE-4AEC-A834-49178C83758F}" srcOrd="3" destOrd="0" parTransId="{E0F0A21E-4A2D-41B9-91F7-2DD587BBD478}" sibTransId="{12AA3083-7A85-4BE3-B170-319E0D897A6F}"/>
    <dgm:cxn modelId="{245B6B98-7C1C-4886-803F-80DECC2F7653}" type="presOf" srcId="{7F51A58A-53E3-464C-9391-2757B30D722E}" destId="{DF80D16C-25CA-4C7D-9824-F0392EF1BF4A}" srcOrd="0" destOrd="0" presId="urn:microsoft.com/office/officeart/2005/8/layout/hProcess7"/>
    <dgm:cxn modelId="{AADA369F-7747-4566-BA33-8AFA2313E5D2}" type="presOf" srcId="{871EFEFF-30CE-4AEC-A834-49178C83758F}" destId="{2384FF2B-4C00-4096-881C-AB89C6733759}" srcOrd="1" destOrd="0" presId="urn:microsoft.com/office/officeart/2005/8/layout/hProcess7"/>
    <dgm:cxn modelId="{946867A8-8DE3-4DAE-B0FB-E225CBA24E29}" type="presOf" srcId="{37B91060-56CC-4F0E-842A-99BACAF6B9F9}" destId="{6C8992FB-3BD7-4A13-80AD-AE5C3B4B6E9C}" srcOrd="0" destOrd="0" presId="urn:microsoft.com/office/officeart/2005/8/layout/hProcess7"/>
    <dgm:cxn modelId="{7F964EB5-2414-4ABB-A216-DB3EAC070735}" srcId="{555FF774-7E09-4158-ADCD-4B540A658066}" destId="{10851959-CC06-4008-8BDF-992408FA86BD}" srcOrd="0" destOrd="0" parTransId="{725FD950-913F-4FDB-B660-B56B38CD84EA}" sibTransId="{AEBDF908-C689-4571-9C89-65DC9E36E59F}"/>
    <dgm:cxn modelId="{04051ACC-7537-427B-A411-DCC834B4F1BF}" srcId="{28D5FB85-64D0-4A62-A032-A2B8A05B4126}" destId="{F2A31571-D415-4970-8EBB-6EB44D75FF32}" srcOrd="1" destOrd="0" parTransId="{92DBD232-19F7-4E5A-8CB7-A9EE72C2754D}" sibTransId="{82226066-189B-435F-BA19-A62787584FD7}"/>
    <dgm:cxn modelId="{3A2348DC-DF69-4AA2-B9D8-FB16F86DB60A}" type="presOf" srcId="{65C7637E-1B76-42A7-B350-AB5EA89C505F}" destId="{2B77AC5C-89A1-44F6-81E5-46E6B535DC19}" srcOrd="0" destOrd="0" presId="urn:microsoft.com/office/officeart/2005/8/layout/hProcess7"/>
    <dgm:cxn modelId="{88DF0CE8-E645-471C-9F59-0DF7A037FDE5}" srcId="{28D5FB85-64D0-4A62-A032-A2B8A05B4126}" destId="{AA2E725F-D8C2-45B1-BDF8-BD238EF6EEEB}" srcOrd="0" destOrd="0" parTransId="{ED031305-78D1-4FBE-8245-75F5EE9EF702}" sibTransId="{22E9C78C-5B35-48F6-B807-65F3F9B1BD39}"/>
    <dgm:cxn modelId="{2397A2F3-F774-4050-B915-0A1A8EBD41B6}" srcId="{F2A31571-D415-4970-8EBB-6EB44D75FF32}" destId="{65C7637E-1B76-42A7-B350-AB5EA89C505F}" srcOrd="0" destOrd="0" parTransId="{FD03C4BF-2B0E-4719-83BB-CA2E02FE43A1}" sibTransId="{C77DC11E-127F-4F72-A939-EEAAE8C4819B}"/>
    <dgm:cxn modelId="{EABAB564-1141-4AED-9B25-7DC02468E8B4}" type="presParOf" srcId="{A90226E9-BC5A-4E36-A5EB-E0651EE9389C}" destId="{4D3D5108-1A32-4323-948F-7FCBCEB3FC66}" srcOrd="0" destOrd="0" presId="urn:microsoft.com/office/officeart/2005/8/layout/hProcess7"/>
    <dgm:cxn modelId="{5028E5C5-B787-4A5F-9A87-4BA77234E1C5}" type="presParOf" srcId="{4D3D5108-1A32-4323-948F-7FCBCEB3FC66}" destId="{1AAB7964-BD94-4A01-8B7E-02CE94F9DD38}" srcOrd="0" destOrd="0" presId="urn:microsoft.com/office/officeart/2005/8/layout/hProcess7"/>
    <dgm:cxn modelId="{0A1D4722-0322-4267-A180-AC12481A06C0}" type="presParOf" srcId="{4D3D5108-1A32-4323-948F-7FCBCEB3FC66}" destId="{7AC034A0-0012-4B0F-811C-E8298256D4AA}" srcOrd="1" destOrd="0" presId="urn:microsoft.com/office/officeart/2005/8/layout/hProcess7"/>
    <dgm:cxn modelId="{7FD6E9BF-5A51-4BBB-8D31-79E32295C9A2}" type="presParOf" srcId="{4D3D5108-1A32-4323-948F-7FCBCEB3FC66}" destId="{6C8992FB-3BD7-4A13-80AD-AE5C3B4B6E9C}" srcOrd="2" destOrd="0" presId="urn:microsoft.com/office/officeart/2005/8/layout/hProcess7"/>
    <dgm:cxn modelId="{93403580-D41C-4F61-8350-1A54D9CDB62B}" type="presParOf" srcId="{A90226E9-BC5A-4E36-A5EB-E0651EE9389C}" destId="{931FB2AB-42AB-4562-B346-4696B99BBAE4}" srcOrd="1" destOrd="0" presId="urn:microsoft.com/office/officeart/2005/8/layout/hProcess7"/>
    <dgm:cxn modelId="{F1A4F9AF-E434-40C4-994F-BF17965865FD}" type="presParOf" srcId="{A90226E9-BC5A-4E36-A5EB-E0651EE9389C}" destId="{65A6433C-9F82-4E11-BFFA-CCBA5C7A243F}" srcOrd="2" destOrd="0" presId="urn:microsoft.com/office/officeart/2005/8/layout/hProcess7"/>
    <dgm:cxn modelId="{E8C182F5-83B4-4451-A653-982308C0DED6}" type="presParOf" srcId="{65A6433C-9F82-4E11-BFFA-CCBA5C7A243F}" destId="{E90206B0-5707-493B-9888-9D8478AE88C3}" srcOrd="0" destOrd="0" presId="urn:microsoft.com/office/officeart/2005/8/layout/hProcess7"/>
    <dgm:cxn modelId="{6838303B-A648-4A01-9DBD-1C71CF27FFD8}" type="presParOf" srcId="{65A6433C-9F82-4E11-BFFA-CCBA5C7A243F}" destId="{AFE2DD5E-7276-4061-B7CD-8B90DD806961}" srcOrd="1" destOrd="0" presId="urn:microsoft.com/office/officeart/2005/8/layout/hProcess7"/>
    <dgm:cxn modelId="{79CEEF34-876A-43FC-B36F-A5A00B6F9511}" type="presParOf" srcId="{65A6433C-9F82-4E11-BFFA-CCBA5C7A243F}" destId="{FF0A6C33-A9E2-42C9-9DCA-B2A11622332D}" srcOrd="2" destOrd="0" presId="urn:microsoft.com/office/officeart/2005/8/layout/hProcess7"/>
    <dgm:cxn modelId="{11332EC3-C0F0-4BD7-B1AC-40FA5C8E90C5}" type="presParOf" srcId="{A90226E9-BC5A-4E36-A5EB-E0651EE9389C}" destId="{1DF5B587-E7EB-4DEF-8ACC-03CC63AA6F2E}" srcOrd="3" destOrd="0" presId="urn:microsoft.com/office/officeart/2005/8/layout/hProcess7"/>
    <dgm:cxn modelId="{1EE2605E-DE0F-4900-9E50-03B6C7268378}" type="presParOf" srcId="{A90226E9-BC5A-4E36-A5EB-E0651EE9389C}" destId="{665E7874-8487-43D6-B147-E7BFDBBAA377}" srcOrd="4" destOrd="0" presId="urn:microsoft.com/office/officeart/2005/8/layout/hProcess7"/>
    <dgm:cxn modelId="{8EADF511-6773-4412-A4E1-F6BA23F66A4E}" type="presParOf" srcId="{665E7874-8487-43D6-B147-E7BFDBBAA377}" destId="{F226F088-14F0-4896-B75C-87493E6C4EB9}" srcOrd="0" destOrd="0" presId="urn:microsoft.com/office/officeart/2005/8/layout/hProcess7"/>
    <dgm:cxn modelId="{62A6D9F1-5D15-4570-B29B-622F230507AF}" type="presParOf" srcId="{665E7874-8487-43D6-B147-E7BFDBBAA377}" destId="{54CCE2F2-4C8E-4157-A8F9-8A39022B1D7D}" srcOrd="1" destOrd="0" presId="urn:microsoft.com/office/officeart/2005/8/layout/hProcess7"/>
    <dgm:cxn modelId="{BCC31DA9-E252-4C1C-B65A-EE2247594C9E}" type="presParOf" srcId="{665E7874-8487-43D6-B147-E7BFDBBAA377}" destId="{2B77AC5C-89A1-44F6-81E5-46E6B535DC19}" srcOrd="2" destOrd="0" presId="urn:microsoft.com/office/officeart/2005/8/layout/hProcess7"/>
    <dgm:cxn modelId="{7A6F60E2-7AC9-49B3-9A30-27E620214AEC}" type="presParOf" srcId="{A90226E9-BC5A-4E36-A5EB-E0651EE9389C}" destId="{DC0DCE6C-EA9B-40F7-A8E8-4AECA86BDE40}" srcOrd="5" destOrd="0" presId="urn:microsoft.com/office/officeart/2005/8/layout/hProcess7"/>
    <dgm:cxn modelId="{4BE5A2F1-0C26-4285-96E0-37F9E2DF54FA}" type="presParOf" srcId="{A90226E9-BC5A-4E36-A5EB-E0651EE9389C}" destId="{8946E601-D3C4-48E2-B9FB-C4246C95439B}" srcOrd="6" destOrd="0" presId="urn:microsoft.com/office/officeart/2005/8/layout/hProcess7"/>
    <dgm:cxn modelId="{10269B00-157B-431C-828D-025D9FC8B419}" type="presParOf" srcId="{8946E601-D3C4-48E2-B9FB-C4246C95439B}" destId="{1B9792A9-1F39-4FF2-865A-42E1E4CDACBA}" srcOrd="0" destOrd="0" presId="urn:microsoft.com/office/officeart/2005/8/layout/hProcess7"/>
    <dgm:cxn modelId="{71B0E794-F230-4A6E-8A4F-3E4F6316EC58}" type="presParOf" srcId="{8946E601-D3C4-48E2-B9FB-C4246C95439B}" destId="{AB9B2F04-FEF4-4D80-A640-267C4A7CB442}" srcOrd="1" destOrd="0" presId="urn:microsoft.com/office/officeart/2005/8/layout/hProcess7"/>
    <dgm:cxn modelId="{3C6861C1-2661-4F43-A45A-F3E722374907}" type="presParOf" srcId="{8946E601-D3C4-48E2-B9FB-C4246C95439B}" destId="{05C7F518-0F89-41E6-8CFE-BAAF880E0ECA}" srcOrd="2" destOrd="0" presId="urn:microsoft.com/office/officeart/2005/8/layout/hProcess7"/>
    <dgm:cxn modelId="{BF11BD5D-94A8-42BF-810D-4251E5341046}" type="presParOf" srcId="{A90226E9-BC5A-4E36-A5EB-E0651EE9389C}" destId="{60C83F7B-A064-4219-9DD5-9AD6CC950438}" srcOrd="7" destOrd="0" presId="urn:microsoft.com/office/officeart/2005/8/layout/hProcess7"/>
    <dgm:cxn modelId="{E41298C2-5028-4E86-BE31-76510F14C848}" type="presParOf" srcId="{A90226E9-BC5A-4E36-A5EB-E0651EE9389C}" destId="{CD244227-1838-49D7-BF43-6A23BD940A3D}" srcOrd="8" destOrd="0" presId="urn:microsoft.com/office/officeart/2005/8/layout/hProcess7"/>
    <dgm:cxn modelId="{086F7387-C2C3-4831-8B57-9BD2B572E67E}" type="presParOf" srcId="{CD244227-1838-49D7-BF43-6A23BD940A3D}" destId="{6FF2CDCC-90BE-4612-A0CC-283BA1BD96FF}" srcOrd="0" destOrd="0" presId="urn:microsoft.com/office/officeart/2005/8/layout/hProcess7"/>
    <dgm:cxn modelId="{5B3AFFC3-72C3-4277-BFBE-2A57B8970337}" type="presParOf" srcId="{CD244227-1838-49D7-BF43-6A23BD940A3D}" destId="{8BB80AF1-F7C1-41B2-B528-BDE55FB642FF}" srcOrd="1" destOrd="0" presId="urn:microsoft.com/office/officeart/2005/8/layout/hProcess7"/>
    <dgm:cxn modelId="{E64AB47E-2FF9-4110-B6EE-59DEB52FDBEF}" type="presParOf" srcId="{CD244227-1838-49D7-BF43-6A23BD940A3D}" destId="{D87C845A-6C81-475B-8559-5817997576E6}" srcOrd="2" destOrd="0" presId="urn:microsoft.com/office/officeart/2005/8/layout/hProcess7"/>
    <dgm:cxn modelId="{00BE6821-8FCA-4967-9D07-699E9EE9E9A3}" type="presParOf" srcId="{A90226E9-BC5A-4E36-A5EB-E0651EE9389C}" destId="{E6C9839D-F66D-4AA2-84E1-E03DC3D08555}" srcOrd="9" destOrd="0" presId="urn:microsoft.com/office/officeart/2005/8/layout/hProcess7"/>
    <dgm:cxn modelId="{5FE2370D-9AC2-4612-8FF5-9AC4E098C48F}" type="presParOf" srcId="{A90226E9-BC5A-4E36-A5EB-E0651EE9389C}" destId="{9ABB0717-D27A-4C24-A185-5A2FBD2FDDD4}" srcOrd="10" destOrd="0" presId="urn:microsoft.com/office/officeart/2005/8/layout/hProcess7"/>
    <dgm:cxn modelId="{C527602B-7D87-4A82-BD3D-EF486DA0AE0E}" type="presParOf" srcId="{9ABB0717-D27A-4C24-A185-5A2FBD2FDDD4}" destId="{B4F15523-7831-485E-9BD2-1184374E6EA4}" srcOrd="0" destOrd="0" presId="urn:microsoft.com/office/officeart/2005/8/layout/hProcess7"/>
    <dgm:cxn modelId="{EAE2A739-9900-42FF-93C1-197F3C3B0910}" type="presParOf" srcId="{9ABB0717-D27A-4C24-A185-5A2FBD2FDDD4}" destId="{5FC2C2B7-4C18-4E4E-996F-AD6489E9D523}" srcOrd="1" destOrd="0" presId="urn:microsoft.com/office/officeart/2005/8/layout/hProcess7"/>
    <dgm:cxn modelId="{02CCB932-68DB-47DB-9B1E-29EECD209034}" type="presParOf" srcId="{9ABB0717-D27A-4C24-A185-5A2FBD2FDDD4}" destId="{FAB80804-7D9F-41BD-A857-48F4DD3857CC}" srcOrd="2" destOrd="0" presId="urn:microsoft.com/office/officeart/2005/8/layout/hProcess7"/>
    <dgm:cxn modelId="{572D785D-0F50-4730-8866-FF2A4047C17A}" type="presParOf" srcId="{A90226E9-BC5A-4E36-A5EB-E0651EE9389C}" destId="{6416217A-54C8-47C7-87B4-2CC7BB4068B8}" srcOrd="11" destOrd="0" presId="urn:microsoft.com/office/officeart/2005/8/layout/hProcess7"/>
    <dgm:cxn modelId="{71BD49A7-C39F-4FEA-9D1E-197D0162CAC8}" type="presParOf" srcId="{A90226E9-BC5A-4E36-A5EB-E0651EE9389C}" destId="{6823C626-2E6B-4F10-A353-53F53F347E6A}" srcOrd="12" destOrd="0" presId="urn:microsoft.com/office/officeart/2005/8/layout/hProcess7"/>
    <dgm:cxn modelId="{9D5CB1D2-2D44-4E00-8A9D-3BE296F44503}" type="presParOf" srcId="{6823C626-2E6B-4F10-A353-53F53F347E6A}" destId="{8A607573-E855-48E5-B689-D249507DDDE4}" srcOrd="0" destOrd="0" presId="urn:microsoft.com/office/officeart/2005/8/layout/hProcess7"/>
    <dgm:cxn modelId="{0BE84732-74A0-4FEE-98D5-E9F3FDFF7DDE}" type="presParOf" srcId="{6823C626-2E6B-4F10-A353-53F53F347E6A}" destId="{2384FF2B-4C00-4096-881C-AB89C6733759}" srcOrd="1" destOrd="0" presId="urn:microsoft.com/office/officeart/2005/8/layout/hProcess7"/>
    <dgm:cxn modelId="{8F41C0C0-2FE5-486F-B122-9B1716A1A221}" type="presParOf" srcId="{6823C626-2E6B-4F10-A353-53F53F347E6A}" destId="{DF80D16C-25CA-4C7D-9824-F0392EF1BF4A}"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9BB28E3-745C-4E34-A768-3024B1565EE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3A438378-C36B-4F16-8EC0-204E2A43F9B0}">
      <dgm:prSet phldrT="[Texto]"/>
      <dgm:spPr/>
      <dgm:t>
        <a:bodyPr/>
        <a:lstStyle/>
        <a:p>
          <a:r>
            <a:rPr lang="es-ES" dirty="0">
              <a:latin typeface="Calibri Light" panose="020F0302020204030204" pitchFamily="34" charset="0"/>
              <a:cs typeface="Calibri Light" panose="020F0302020204030204" pitchFamily="34" charset="0"/>
            </a:rPr>
            <a:t>a) Contar con un contrato de trabajo, inscrito en la Dirección del Trabajo;</a:t>
          </a:r>
          <a:endParaRPr lang="es-ES" dirty="0"/>
        </a:p>
      </dgm:t>
    </dgm:pt>
    <dgm:pt modelId="{07E9E6F7-D5FC-4C41-B566-6A01D1B76488}" type="parTrans" cxnId="{DF23DF79-0E70-49E6-A8F7-A5561410637D}">
      <dgm:prSet/>
      <dgm:spPr/>
      <dgm:t>
        <a:bodyPr/>
        <a:lstStyle/>
        <a:p>
          <a:endParaRPr lang="es-ES"/>
        </a:p>
      </dgm:t>
    </dgm:pt>
    <dgm:pt modelId="{CF011C1A-5D0C-4044-9718-E48CA3F1F58B}" type="sibTrans" cxnId="{DF23DF79-0E70-49E6-A8F7-A5561410637D}">
      <dgm:prSet/>
      <dgm:spPr/>
      <dgm:t>
        <a:bodyPr/>
        <a:lstStyle/>
        <a:p>
          <a:endParaRPr lang="es-ES"/>
        </a:p>
      </dgm:t>
    </dgm:pt>
    <dgm:pt modelId="{BB406383-3EF5-424D-8703-04783D9BE0DC}">
      <dgm:prSet/>
      <dgm:spPr/>
      <dgm:t>
        <a:bodyPr/>
        <a:lstStyle/>
        <a:p>
          <a:r>
            <a:rPr lang="es-ES" dirty="0">
              <a:latin typeface="Calibri Light" panose="020F0302020204030204" pitchFamily="34" charset="0"/>
              <a:cs typeface="Calibri Light" panose="020F0302020204030204" pitchFamily="34" charset="0"/>
            </a:rPr>
            <a:t>b) No realizar trabajos en horario nocturno (22.00 </a:t>
          </a:r>
          <a:r>
            <a:rPr lang="es-ES" dirty="0" err="1">
              <a:latin typeface="Calibri Light" panose="020F0302020204030204" pitchFamily="34" charset="0"/>
              <a:cs typeface="Calibri Light" panose="020F0302020204030204" pitchFamily="34" charset="0"/>
            </a:rPr>
            <a:t>hrs</a:t>
          </a:r>
          <a:r>
            <a:rPr lang="es-ES" dirty="0">
              <a:latin typeface="Calibri Light" panose="020F0302020204030204" pitchFamily="34" charset="0"/>
              <a:cs typeface="Calibri Light" panose="020F0302020204030204" pitchFamily="34" charset="0"/>
            </a:rPr>
            <a:t>.);</a:t>
          </a:r>
        </a:p>
      </dgm:t>
    </dgm:pt>
    <dgm:pt modelId="{0AB132C5-E088-4C58-AE53-5BE42EB2583D}" type="parTrans" cxnId="{7F0E0B7C-5747-4426-B807-8C77F34EDCF2}">
      <dgm:prSet/>
      <dgm:spPr/>
      <dgm:t>
        <a:bodyPr/>
        <a:lstStyle/>
        <a:p>
          <a:endParaRPr lang="es-ES"/>
        </a:p>
      </dgm:t>
    </dgm:pt>
    <dgm:pt modelId="{C2D133FB-C2E7-4D60-8553-AD018A5A7DF3}" type="sibTrans" cxnId="{7F0E0B7C-5747-4426-B807-8C77F34EDCF2}">
      <dgm:prSet/>
      <dgm:spPr/>
      <dgm:t>
        <a:bodyPr/>
        <a:lstStyle/>
        <a:p>
          <a:endParaRPr lang="es-ES"/>
        </a:p>
      </dgm:t>
    </dgm:pt>
    <dgm:pt modelId="{0A2872D5-E79C-41C1-A55D-CD13FD7A8E07}">
      <dgm:prSet/>
      <dgm:spPr/>
      <dgm:t>
        <a:bodyPr/>
        <a:lstStyle/>
        <a:p>
          <a:r>
            <a:rPr lang="es-ES" dirty="0">
              <a:latin typeface="Calibri Light" panose="020F0302020204030204" pitchFamily="34" charset="0"/>
              <a:cs typeface="Calibri Light" panose="020F0302020204030204" pitchFamily="34" charset="0"/>
            </a:rPr>
            <a:t>c) Acreditar estar estudiando o haber terminado la enseñanza media;</a:t>
          </a:r>
        </a:p>
      </dgm:t>
    </dgm:pt>
    <dgm:pt modelId="{DFAED70B-8494-491D-8907-2A6431A0D858}" type="parTrans" cxnId="{129DFC37-E5BF-4F87-9489-5C89DF9A1B76}">
      <dgm:prSet/>
      <dgm:spPr/>
      <dgm:t>
        <a:bodyPr/>
        <a:lstStyle/>
        <a:p>
          <a:endParaRPr lang="es-ES"/>
        </a:p>
      </dgm:t>
    </dgm:pt>
    <dgm:pt modelId="{9EE1A46F-7B4E-41BE-B0CA-3290E27FFFD1}" type="sibTrans" cxnId="{129DFC37-E5BF-4F87-9489-5C89DF9A1B76}">
      <dgm:prSet/>
      <dgm:spPr/>
      <dgm:t>
        <a:bodyPr/>
        <a:lstStyle/>
        <a:p>
          <a:endParaRPr lang="es-ES"/>
        </a:p>
      </dgm:t>
    </dgm:pt>
    <dgm:pt modelId="{C664A0AA-F3A6-4CC7-80E1-F126A0D171D2}">
      <dgm:prSet/>
      <dgm:spPr/>
      <dgm:t>
        <a:bodyPr/>
        <a:lstStyle/>
        <a:p>
          <a:r>
            <a:rPr lang="es-ES" dirty="0">
              <a:latin typeface="Calibri Light" panose="020F0302020204030204" pitchFamily="34" charset="0"/>
              <a:cs typeface="Calibri Light" panose="020F0302020204030204" pitchFamily="34" charset="0"/>
            </a:rPr>
            <a:t>d) Realizar labores que no perjudiquen la asistencia a clases ni a actividades de formación;</a:t>
          </a:r>
        </a:p>
      </dgm:t>
    </dgm:pt>
    <dgm:pt modelId="{0FE44BD4-2302-408E-BAC6-A447D0C66B7B}" type="parTrans" cxnId="{42701A84-7306-4DE8-AD0B-0191046C882B}">
      <dgm:prSet/>
      <dgm:spPr/>
      <dgm:t>
        <a:bodyPr/>
        <a:lstStyle/>
        <a:p>
          <a:endParaRPr lang="es-ES"/>
        </a:p>
      </dgm:t>
    </dgm:pt>
    <dgm:pt modelId="{162FFFBA-A766-43D2-B911-1A2953AEECB8}" type="sibTrans" cxnId="{42701A84-7306-4DE8-AD0B-0191046C882B}">
      <dgm:prSet/>
      <dgm:spPr/>
      <dgm:t>
        <a:bodyPr/>
        <a:lstStyle/>
        <a:p>
          <a:endParaRPr lang="es-ES"/>
        </a:p>
      </dgm:t>
    </dgm:pt>
    <dgm:pt modelId="{0080E58E-9A5B-47DA-BAD1-2F78F05F8DB3}">
      <dgm:prSet/>
      <dgm:spPr/>
      <dgm:t>
        <a:bodyPr/>
        <a:lstStyle/>
        <a:p>
          <a:r>
            <a:rPr lang="es-ES" dirty="0">
              <a:latin typeface="Calibri Light" panose="020F0302020204030204" pitchFamily="34" charset="0"/>
              <a:cs typeface="Calibri Light" panose="020F0302020204030204" pitchFamily="34" charset="0"/>
            </a:rPr>
            <a:t>e) Contar con autorización de padres, madres o tutor responsable;</a:t>
          </a:r>
        </a:p>
      </dgm:t>
    </dgm:pt>
    <dgm:pt modelId="{A75A81C4-5E29-4A98-B243-20AA17034B25}" type="parTrans" cxnId="{EC45CDAC-8B3E-4B45-BFB0-24B5D4E8317F}">
      <dgm:prSet/>
      <dgm:spPr/>
      <dgm:t>
        <a:bodyPr/>
        <a:lstStyle/>
        <a:p>
          <a:endParaRPr lang="es-ES"/>
        </a:p>
      </dgm:t>
    </dgm:pt>
    <dgm:pt modelId="{CF277306-77B7-4CB7-BDCB-D698B30CC305}" type="sibTrans" cxnId="{EC45CDAC-8B3E-4B45-BFB0-24B5D4E8317F}">
      <dgm:prSet/>
      <dgm:spPr/>
      <dgm:t>
        <a:bodyPr/>
        <a:lstStyle/>
        <a:p>
          <a:endParaRPr lang="es-ES"/>
        </a:p>
      </dgm:t>
    </dgm:pt>
    <dgm:pt modelId="{FEFC70D6-2865-47D0-8C8C-068042E55FED}">
      <dgm:prSet/>
      <dgm:spPr/>
      <dgm:t>
        <a:bodyPr/>
        <a:lstStyle/>
        <a:p>
          <a:r>
            <a:rPr lang="es-ES" dirty="0">
              <a:latin typeface="Calibri Light" panose="020F0302020204030204" pitchFamily="34" charset="0"/>
              <a:cs typeface="Calibri Light" panose="020F0302020204030204" pitchFamily="34" charset="0"/>
            </a:rPr>
            <a:t>f) Realizar labores por un máximo de 30 horas, semanales en un periodo escolar;</a:t>
          </a:r>
        </a:p>
      </dgm:t>
    </dgm:pt>
    <dgm:pt modelId="{6B3A2C83-0904-47F3-A9AD-39547C0E5921}" type="parTrans" cxnId="{DD56B159-B76D-4F37-89F1-27817E759C5E}">
      <dgm:prSet/>
      <dgm:spPr/>
      <dgm:t>
        <a:bodyPr/>
        <a:lstStyle/>
        <a:p>
          <a:endParaRPr lang="es-ES"/>
        </a:p>
      </dgm:t>
    </dgm:pt>
    <dgm:pt modelId="{4E88712B-2046-46DE-B5DA-40990FB9823C}" type="sibTrans" cxnId="{DD56B159-B76D-4F37-89F1-27817E759C5E}">
      <dgm:prSet/>
      <dgm:spPr/>
      <dgm:t>
        <a:bodyPr/>
        <a:lstStyle/>
        <a:p>
          <a:endParaRPr lang="es-ES"/>
        </a:p>
      </dgm:t>
    </dgm:pt>
    <dgm:pt modelId="{C0413DDC-C22E-4093-BFF3-808BA7670128}">
      <dgm:prSet/>
      <dgm:spPr/>
      <dgm:t>
        <a:bodyPr/>
        <a:lstStyle/>
        <a:p>
          <a:r>
            <a:rPr lang="es-ES" dirty="0">
              <a:latin typeface="Calibri Light" panose="020F0302020204030204" pitchFamily="34" charset="0"/>
              <a:cs typeface="Calibri Light" panose="020F0302020204030204" pitchFamily="34" charset="0"/>
            </a:rPr>
            <a:t>g) Que los trabajos no perjudiquen la salud ni desarrollo del adolescente; (Decreto 02, trabajos peligrosos)</a:t>
          </a:r>
        </a:p>
      </dgm:t>
    </dgm:pt>
    <dgm:pt modelId="{AD7D8008-537A-42AD-B248-1129640CD56E}" type="parTrans" cxnId="{0DB41882-B040-48AC-AB28-9C935A8E23D8}">
      <dgm:prSet/>
      <dgm:spPr/>
      <dgm:t>
        <a:bodyPr/>
        <a:lstStyle/>
        <a:p>
          <a:endParaRPr lang="es-ES"/>
        </a:p>
      </dgm:t>
    </dgm:pt>
    <dgm:pt modelId="{FDA8E35A-0693-4452-B7C3-C1013139F3C2}" type="sibTrans" cxnId="{0DB41882-B040-48AC-AB28-9C935A8E23D8}">
      <dgm:prSet/>
      <dgm:spPr/>
      <dgm:t>
        <a:bodyPr/>
        <a:lstStyle/>
        <a:p>
          <a:endParaRPr lang="es-ES"/>
        </a:p>
      </dgm:t>
    </dgm:pt>
    <dgm:pt modelId="{82A256BC-5E1C-4CE3-89EE-6AA2DB8ABCD8}">
      <dgm:prSet/>
      <dgm:spPr/>
      <dgm:t>
        <a:bodyPr/>
        <a:lstStyle/>
        <a:p>
          <a:r>
            <a:rPr lang="es-ES" dirty="0">
              <a:latin typeface="Calibri Light" panose="020F0302020204030204" pitchFamily="34" charset="0"/>
              <a:cs typeface="Calibri Light" panose="020F0302020204030204" pitchFamily="34" charset="0"/>
            </a:rPr>
            <a:t>h) No trabajar más de 8 horas</a:t>
          </a:r>
        </a:p>
      </dgm:t>
    </dgm:pt>
    <dgm:pt modelId="{F3D94E46-5838-4A25-8C1F-C137FCC07DD8}" type="parTrans" cxnId="{47CA11FD-41CC-4583-9AF9-CAB478D24D6B}">
      <dgm:prSet/>
      <dgm:spPr/>
      <dgm:t>
        <a:bodyPr/>
        <a:lstStyle/>
        <a:p>
          <a:endParaRPr lang="es-ES"/>
        </a:p>
      </dgm:t>
    </dgm:pt>
    <dgm:pt modelId="{A1FBBE59-D353-41EF-9BDF-64BAFACF9026}" type="sibTrans" cxnId="{47CA11FD-41CC-4583-9AF9-CAB478D24D6B}">
      <dgm:prSet/>
      <dgm:spPr/>
      <dgm:t>
        <a:bodyPr/>
        <a:lstStyle/>
        <a:p>
          <a:endParaRPr lang="es-ES"/>
        </a:p>
      </dgm:t>
    </dgm:pt>
    <dgm:pt modelId="{67FEDDB7-5306-4D63-A445-37FA8E09DA38}" type="pres">
      <dgm:prSet presAssocID="{C9BB28E3-745C-4E34-A768-3024B1565EE1}" presName="diagram" presStyleCnt="0">
        <dgm:presLayoutVars>
          <dgm:dir/>
          <dgm:resizeHandles val="exact"/>
        </dgm:presLayoutVars>
      </dgm:prSet>
      <dgm:spPr/>
    </dgm:pt>
    <dgm:pt modelId="{431E687D-DBB1-4F2C-B14F-A93E68BA9FC8}" type="pres">
      <dgm:prSet presAssocID="{3A438378-C36B-4F16-8EC0-204E2A43F9B0}" presName="node" presStyleLbl="node1" presStyleIdx="0" presStyleCnt="8">
        <dgm:presLayoutVars>
          <dgm:bulletEnabled val="1"/>
        </dgm:presLayoutVars>
      </dgm:prSet>
      <dgm:spPr/>
    </dgm:pt>
    <dgm:pt modelId="{0C73566A-388D-4E49-9A95-54010C8A0BF3}" type="pres">
      <dgm:prSet presAssocID="{CF011C1A-5D0C-4044-9718-E48CA3F1F58B}" presName="sibTrans" presStyleCnt="0"/>
      <dgm:spPr/>
    </dgm:pt>
    <dgm:pt modelId="{30F431DF-6B79-4BF1-9C0C-99FA3C8BC96D}" type="pres">
      <dgm:prSet presAssocID="{BB406383-3EF5-424D-8703-04783D9BE0DC}" presName="node" presStyleLbl="node1" presStyleIdx="1" presStyleCnt="8">
        <dgm:presLayoutVars>
          <dgm:bulletEnabled val="1"/>
        </dgm:presLayoutVars>
      </dgm:prSet>
      <dgm:spPr/>
    </dgm:pt>
    <dgm:pt modelId="{F39C37E2-25A4-46D9-A5E5-390D51C9B24F}" type="pres">
      <dgm:prSet presAssocID="{C2D133FB-C2E7-4D60-8553-AD018A5A7DF3}" presName="sibTrans" presStyleCnt="0"/>
      <dgm:spPr/>
    </dgm:pt>
    <dgm:pt modelId="{DABDA1C3-03F3-4563-BFE5-5BF9CFB72676}" type="pres">
      <dgm:prSet presAssocID="{0A2872D5-E79C-41C1-A55D-CD13FD7A8E07}" presName="node" presStyleLbl="node1" presStyleIdx="2" presStyleCnt="8">
        <dgm:presLayoutVars>
          <dgm:bulletEnabled val="1"/>
        </dgm:presLayoutVars>
      </dgm:prSet>
      <dgm:spPr/>
    </dgm:pt>
    <dgm:pt modelId="{2446B2B0-F3BE-4EDB-ADD1-FE2B0B5AFFF9}" type="pres">
      <dgm:prSet presAssocID="{9EE1A46F-7B4E-41BE-B0CA-3290E27FFFD1}" presName="sibTrans" presStyleCnt="0"/>
      <dgm:spPr/>
    </dgm:pt>
    <dgm:pt modelId="{79B321E3-182A-4E80-87DC-914B35A15092}" type="pres">
      <dgm:prSet presAssocID="{C664A0AA-F3A6-4CC7-80E1-F126A0D171D2}" presName="node" presStyleLbl="node1" presStyleIdx="3" presStyleCnt="8">
        <dgm:presLayoutVars>
          <dgm:bulletEnabled val="1"/>
        </dgm:presLayoutVars>
      </dgm:prSet>
      <dgm:spPr/>
    </dgm:pt>
    <dgm:pt modelId="{4FF33B41-457D-4545-9ECB-8A61F3F65474}" type="pres">
      <dgm:prSet presAssocID="{162FFFBA-A766-43D2-B911-1A2953AEECB8}" presName="sibTrans" presStyleCnt="0"/>
      <dgm:spPr/>
    </dgm:pt>
    <dgm:pt modelId="{ECB6A87D-886E-4A5C-8BD7-87F35629B13B}" type="pres">
      <dgm:prSet presAssocID="{0080E58E-9A5B-47DA-BAD1-2F78F05F8DB3}" presName="node" presStyleLbl="node1" presStyleIdx="4" presStyleCnt="8">
        <dgm:presLayoutVars>
          <dgm:bulletEnabled val="1"/>
        </dgm:presLayoutVars>
      </dgm:prSet>
      <dgm:spPr/>
    </dgm:pt>
    <dgm:pt modelId="{8FDE9C82-4C2B-443C-BF8A-B39C1E658621}" type="pres">
      <dgm:prSet presAssocID="{CF277306-77B7-4CB7-BDCB-D698B30CC305}" presName="sibTrans" presStyleCnt="0"/>
      <dgm:spPr/>
    </dgm:pt>
    <dgm:pt modelId="{0F2A87F8-FA80-452D-BF02-BC8A5B22F598}" type="pres">
      <dgm:prSet presAssocID="{FEFC70D6-2865-47D0-8C8C-068042E55FED}" presName="node" presStyleLbl="node1" presStyleIdx="5" presStyleCnt="8">
        <dgm:presLayoutVars>
          <dgm:bulletEnabled val="1"/>
        </dgm:presLayoutVars>
      </dgm:prSet>
      <dgm:spPr/>
    </dgm:pt>
    <dgm:pt modelId="{BF6C4BF6-369E-4169-A133-6885516DE602}" type="pres">
      <dgm:prSet presAssocID="{4E88712B-2046-46DE-B5DA-40990FB9823C}" presName="sibTrans" presStyleCnt="0"/>
      <dgm:spPr/>
    </dgm:pt>
    <dgm:pt modelId="{18F7A6D9-4046-4041-97AD-2C862A858E21}" type="pres">
      <dgm:prSet presAssocID="{C0413DDC-C22E-4093-BFF3-808BA7670128}" presName="node" presStyleLbl="node1" presStyleIdx="6" presStyleCnt="8">
        <dgm:presLayoutVars>
          <dgm:bulletEnabled val="1"/>
        </dgm:presLayoutVars>
      </dgm:prSet>
      <dgm:spPr/>
    </dgm:pt>
    <dgm:pt modelId="{F7B06C2D-5A25-4310-9C8E-47A87A216D36}" type="pres">
      <dgm:prSet presAssocID="{FDA8E35A-0693-4452-B7C3-C1013139F3C2}" presName="sibTrans" presStyleCnt="0"/>
      <dgm:spPr/>
    </dgm:pt>
    <dgm:pt modelId="{63F8A36A-0F23-4B7F-954B-26F7F6E064E2}" type="pres">
      <dgm:prSet presAssocID="{82A256BC-5E1C-4CE3-89EE-6AA2DB8ABCD8}" presName="node" presStyleLbl="node1" presStyleIdx="7" presStyleCnt="8">
        <dgm:presLayoutVars>
          <dgm:bulletEnabled val="1"/>
        </dgm:presLayoutVars>
      </dgm:prSet>
      <dgm:spPr/>
    </dgm:pt>
  </dgm:ptLst>
  <dgm:cxnLst>
    <dgm:cxn modelId="{C6890C21-BA54-4152-8B69-F4CA7A8617A3}" type="presOf" srcId="{0080E58E-9A5B-47DA-BAD1-2F78F05F8DB3}" destId="{ECB6A87D-886E-4A5C-8BD7-87F35629B13B}" srcOrd="0" destOrd="0" presId="urn:microsoft.com/office/officeart/2005/8/layout/default"/>
    <dgm:cxn modelId="{9218212F-D64C-4286-9C46-F7048CB7BCAE}" type="presOf" srcId="{C664A0AA-F3A6-4CC7-80E1-F126A0D171D2}" destId="{79B321E3-182A-4E80-87DC-914B35A15092}" srcOrd="0" destOrd="0" presId="urn:microsoft.com/office/officeart/2005/8/layout/default"/>
    <dgm:cxn modelId="{129DFC37-E5BF-4F87-9489-5C89DF9A1B76}" srcId="{C9BB28E3-745C-4E34-A768-3024B1565EE1}" destId="{0A2872D5-E79C-41C1-A55D-CD13FD7A8E07}" srcOrd="2" destOrd="0" parTransId="{DFAED70B-8494-491D-8907-2A6431A0D858}" sibTransId="{9EE1A46F-7B4E-41BE-B0CA-3290E27FFFD1}"/>
    <dgm:cxn modelId="{D48F4C3A-3B6B-41C4-8C78-96CE6349B955}" type="presOf" srcId="{C9BB28E3-745C-4E34-A768-3024B1565EE1}" destId="{67FEDDB7-5306-4D63-A445-37FA8E09DA38}" srcOrd="0" destOrd="0" presId="urn:microsoft.com/office/officeart/2005/8/layout/default"/>
    <dgm:cxn modelId="{B99A744C-EA1B-4D5A-8B16-38E56A71C51A}" type="presOf" srcId="{0A2872D5-E79C-41C1-A55D-CD13FD7A8E07}" destId="{DABDA1C3-03F3-4563-BFE5-5BF9CFB72676}" srcOrd="0" destOrd="0" presId="urn:microsoft.com/office/officeart/2005/8/layout/default"/>
    <dgm:cxn modelId="{DD56B159-B76D-4F37-89F1-27817E759C5E}" srcId="{C9BB28E3-745C-4E34-A768-3024B1565EE1}" destId="{FEFC70D6-2865-47D0-8C8C-068042E55FED}" srcOrd="5" destOrd="0" parTransId="{6B3A2C83-0904-47F3-A9AD-39547C0E5921}" sibTransId="{4E88712B-2046-46DE-B5DA-40990FB9823C}"/>
    <dgm:cxn modelId="{756E545E-74B9-4D77-B9D3-EB34A7DF196A}" type="presOf" srcId="{3A438378-C36B-4F16-8EC0-204E2A43F9B0}" destId="{431E687D-DBB1-4F2C-B14F-A93E68BA9FC8}" srcOrd="0" destOrd="0" presId="urn:microsoft.com/office/officeart/2005/8/layout/default"/>
    <dgm:cxn modelId="{DF23DF79-0E70-49E6-A8F7-A5561410637D}" srcId="{C9BB28E3-745C-4E34-A768-3024B1565EE1}" destId="{3A438378-C36B-4F16-8EC0-204E2A43F9B0}" srcOrd="0" destOrd="0" parTransId="{07E9E6F7-D5FC-4C41-B566-6A01D1B76488}" sibTransId="{CF011C1A-5D0C-4044-9718-E48CA3F1F58B}"/>
    <dgm:cxn modelId="{7F0E0B7C-5747-4426-B807-8C77F34EDCF2}" srcId="{C9BB28E3-745C-4E34-A768-3024B1565EE1}" destId="{BB406383-3EF5-424D-8703-04783D9BE0DC}" srcOrd="1" destOrd="0" parTransId="{0AB132C5-E088-4C58-AE53-5BE42EB2583D}" sibTransId="{C2D133FB-C2E7-4D60-8553-AD018A5A7DF3}"/>
    <dgm:cxn modelId="{E325AF7F-75F6-46AF-8A8A-ED4830D3F31C}" type="presOf" srcId="{C0413DDC-C22E-4093-BFF3-808BA7670128}" destId="{18F7A6D9-4046-4041-97AD-2C862A858E21}" srcOrd="0" destOrd="0" presId="urn:microsoft.com/office/officeart/2005/8/layout/default"/>
    <dgm:cxn modelId="{0DB41882-B040-48AC-AB28-9C935A8E23D8}" srcId="{C9BB28E3-745C-4E34-A768-3024B1565EE1}" destId="{C0413DDC-C22E-4093-BFF3-808BA7670128}" srcOrd="6" destOrd="0" parTransId="{AD7D8008-537A-42AD-B248-1129640CD56E}" sibTransId="{FDA8E35A-0693-4452-B7C3-C1013139F3C2}"/>
    <dgm:cxn modelId="{3832E782-2318-4A69-A804-87D261FC7041}" type="presOf" srcId="{82A256BC-5E1C-4CE3-89EE-6AA2DB8ABCD8}" destId="{63F8A36A-0F23-4B7F-954B-26F7F6E064E2}" srcOrd="0" destOrd="0" presId="urn:microsoft.com/office/officeart/2005/8/layout/default"/>
    <dgm:cxn modelId="{42701A84-7306-4DE8-AD0B-0191046C882B}" srcId="{C9BB28E3-745C-4E34-A768-3024B1565EE1}" destId="{C664A0AA-F3A6-4CC7-80E1-F126A0D171D2}" srcOrd="3" destOrd="0" parTransId="{0FE44BD4-2302-408E-BAC6-A447D0C66B7B}" sibTransId="{162FFFBA-A766-43D2-B911-1A2953AEECB8}"/>
    <dgm:cxn modelId="{EC45CDAC-8B3E-4B45-BFB0-24B5D4E8317F}" srcId="{C9BB28E3-745C-4E34-A768-3024B1565EE1}" destId="{0080E58E-9A5B-47DA-BAD1-2F78F05F8DB3}" srcOrd="4" destOrd="0" parTransId="{A75A81C4-5E29-4A98-B243-20AA17034B25}" sibTransId="{CF277306-77B7-4CB7-BDCB-D698B30CC305}"/>
    <dgm:cxn modelId="{FD43E2AF-D2DC-43BE-87C0-D723DFD7A3F7}" type="presOf" srcId="{BB406383-3EF5-424D-8703-04783D9BE0DC}" destId="{30F431DF-6B79-4BF1-9C0C-99FA3C8BC96D}" srcOrd="0" destOrd="0" presId="urn:microsoft.com/office/officeart/2005/8/layout/default"/>
    <dgm:cxn modelId="{8221E7E1-DD9B-4BF7-ACF4-9352A07A5469}" type="presOf" srcId="{FEFC70D6-2865-47D0-8C8C-068042E55FED}" destId="{0F2A87F8-FA80-452D-BF02-BC8A5B22F598}" srcOrd="0" destOrd="0" presId="urn:microsoft.com/office/officeart/2005/8/layout/default"/>
    <dgm:cxn modelId="{47CA11FD-41CC-4583-9AF9-CAB478D24D6B}" srcId="{C9BB28E3-745C-4E34-A768-3024B1565EE1}" destId="{82A256BC-5E1C-4CE3-89EE-6AA2DB8ABCD8}" srcOrd="7" destOrd="0" parTransId="{F3D94E46-5838-4A25-8C1F-C137FCC07DD8}" sibTransId="{A1FBBE59-D353-41EF-9BDF-64BAFACF9026}"/>
    <dgm:cxn modelId="{0590A3D4-A857-4FA2-BF50-8507BBAE595C}" type="presParOf" srcId="{67FEDDB7-5306-4D63-A445-37FA8E09DA38}" destId="{431E687D-DBB1-4F2C-B14F-A93E68BA9FC8}" srcOrd="0" destOrd="0" presId="urn:microsoft.com/office/officeart/2005/8/layout/default"/>
    <dgm:cxn modelId="{42D2804D-62F6-4266-B242-355685A8AE40}" type="presParOf" srcId="{67FEDDB7-5306-4D63-A445-37FA8E09DA38}" destId="{0C73566A-388D-4E49-9A95-54010C8A0BF3}" srcOrd="1" destOrd="0" presId="urn:microsoft.com/office/officeart/2005/8/layout/default"/>
    <dgm:cxn modelId="{2B4DB910-F901-4824-B564-63A76E118995}" type="presParOf" srcId="{67FEDDB7-5306-4D63-A445-37FA8E09DA38}" destId="{30F431DF-6B79-4BF1-9C0C-99FA3C8BC96D}" srcOrd="2" destOrd="0" presId="urn:microsoft.com/office/officeart/2005/8/layout/default"/>
    <dgm:cxn modelId="{66E98290-5011-4AF5-8698-13B7E77C11D5}" type="presParOf" srcId="{67FEDDB7-5306-4D63-A445-37FA8E09DA38}" destId="{F39C37E2-25A4-46D9-A5E5-390D51C9B24F}" srcOrd="3" destOrd="0" presId="urn:microsoft.com/office/officeart/2005/8/layout/default"/>
    <dgm:cxn modelId="{860A1022-2C57-4090-9B5D-1270A838A0DE}" type="presParOf" srcId="{67FEDDB7-5306-4D63-A445-37FA8E09DA38}" destId="{DABDA1C3-03F3-4563-BFE5-5BF9CFB72676}" srcOrd="4" destOrd="0" presId="urn:microsoft.com/office/officeart/2005/8/layout/default"/>
    <dgm:cxn modelId="{C11CFC15-EBFB-42EB-8CF0-4B5278625739}" type="presParOf" srcId="{67FEDDB7-5306-4D63-A445-37FA8E09DA38}" destId="{2446B2B0-F3BE-4EDB-ADD1-FE2B0B5AFFF9}" srcOrd="5" destOrd="0" presId="urn:microsoft.com/office/officeart/2005/8/layout/default"/>
    <dgm:cxn modelId="{11CB23C5-707D-48AA-A781-AE6F5EBE3198}" type="presParOf" srcId="{67FEDDB7-5306-4D63-A445-37FA8E09DA38}" destId="{79B321E3-182A-4E80-87DC-914B35A15092}" srcOrd="6" destOrd="0" presId="urn:microsoft.com/office/officeart/2005/8/layout/default"/>
    <dgm:cxn modelId="{C18D1863-8D82-4200-AA37-8B20A8E44CF2}" type="presParOf" srcId="{67FEDDB7-5306-4D63-A445-37FA8E09DA38}" destId="{4FF33B41-457D-4545-9ECB-8A61F3F65474}" srcOrd="7" destOrd="0" presId="urn:microsoft.com/office/officeart/2005/8/layout/default"/>
    <dgm:cxn modelId="{95366490-B85A-47A4-A2F4-26D2C60DA561}" type="presParOf" srcId="{67FEDDB7-5306-4D63-A445-37FA8E09DA38}" destId="{ECB6A87D-886E-4A5C-8BD7-87F35629B13B}" srcOrd="8" destOrd="0" presId="urn:microsoft.com/office/officeart/2005/8/layout/default"/>
    <dgm:cxn modelId="{D4A92D88-E23E-4AF6-AB22-2B9EA296F2E3}" type="presParOf" srcId="{67FEDDB7-5306-4D63-A445-37FA8E09DA38}" destId="{8FDE9C82-4C2B-443C-BF8A-B39C1E658621}" srcOrd="9" destOrd="0" presId="urn:microsoft.com/office/officeart/2005/8/layout/default"/>
    <dgm:cxn modelId="{CE33EABD-1D3E-436D-85D6-8AC0116F7D36}" type="presParOf" srcId="{67FEDDB7-5306-4D63-A445-37FA8E09DA38}" destId="{0F2A87F8-FA80-452D-BF02-BC8A5B22F598}" srcOrd="10" destOrd="0" presId="urn:microsoft.com/office/officeart/2005/8/layout/default"/>
    <dgm:cxn modelId="{D5E92655-C927-4F58-AA13-3DAE8CA6A223}" type="presParOf" srcId="{67FEDDB7-5306-4D63-A445-37FA8E09DA38}" destId="{BF6C4BF6-369E-4169-A133-6885516DE602}" srcOrd="11" destOrd="0" presId="urn:microsoft.com/office/officeart/2005/8/layout/default"/>
    <dgm:cxn modelId="{15F9F1A0-B4CB-477B-8115-38276CFF150A}" type="presParOf" srcId="{67FEDDB7-5306-4D63-A445-37FA8E09DA38}" destId="{18F7A6D9-4046-4041-97AD-2C862A858E21}" srcOrd="12" destOrd="0" presId="urn:microsoft.com/office/officeart/2005/8/layout/default"/>
    <dgm:cxn modelId="{3BB85CFA-B7BB-445F-97ED-B03B7ED82D33}" type="presParOf" srcId="{67FEDDB7-5306-4D63-A445-37FA8E09DA38}" destId="{F7B06C2D-5A25-4310-9C8E-47A87A216D36}" srcOrd="13" destOrd="0" presId="urn:microsoft.com/office/officeart/2005/8/layout/default"/>
    <dgm:cxn modelId="{07C96A5B-2729-47BC-B7FA-3A3035D2732E}" type="presParOf" srcId="{67FEDDB7-5306-4D63-A445-37FA8E09DA38}" destId="{63F8A36A-0F23-4B7F-954B-26F7F6E064E2}"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9FEC658-FF8F-45AD-AB5F-8E4D569B604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L"/>
        </a:p>
      </dgm:t>
    </dgm:pt>
    <dgm:pt modelId="{620CAF78-E436-4EEC-8973-D9FE3B3C0B96}">
      <dgm:prSet phldrT="[Texto]" custT="1"/>
      <dgm:spPr/>
      <dgm:t>
        <a:bodyPr/>
        <a:lstStyle/>
        <a:p>
          <a:pPr algn="ctr" rtl="0" eaLnBrk="1" latinLnBrk="0" hangingPunct="1"/>
          <a:r>
            <a:rPr lang="es-CL" sz="1800" dirty="0">
              <a:latin typeface="Verdana" panose="020B0604030504040204" pitchFamily="34" charset="0"/>
              <a:ea typeface="Verdana" panose="020B0604030504040204" pitchFamily="34" charset="0"/>
              <a:cs typeface="Verdana" panose="020B0604030504040204" pitchFamily="34" charset="0"/>
            </a:rPr>
            <a:t>Los esfuerzos deben dirigirse a hacer de su contacto con el mundo laboral un espacio protegido de adquisición de competencias.</a:t>
          </a:r>
          <a:endParaRPr lang="es-CL" sz="1800" dirty="0"/>
        </a:p>
      </dgm:t>
    </dgm:pt>
    <dgm:pt modelId="{4021825B-DDFD-4AD6-9B98-CA7253A4B671}" type="parTrans" cxnId="{1787CEF8-34A4-4B05-9C31-D8F733830859}">
      <dgm:prSet/>
      <dgm:spPr/>
      <dgm:t>
        <a:bodyPr/>
        <a:lstStyle/>
        <a:p>
          <a:pPr algn="ctr"/>
          <a:endParaRPr lang="es-CL" sz="1400"/>
        </a:p>
      </dgm:t>
    </dgm:pt>
    <dgm:pt modelId="{4F15AB37-071B-4CA5-B87B-FAD3574CF79E}" type="sibTrans" cxnId="{1787CEF8-34A4-4B05-9C31-D8F733830859}">
      <dgm:prSet/>
      <dgm:spPr/>
      <dgm:t>
        <a:bodyPr/>
        <a:lstStyle/>
        <a:p>
          <a:pPr algn="ctr"/>
          <a:endParaRPr lang="es-CL" sz="1400"/>
        </a:p>
      </dgm:t>
    </dgm:pt>
    <dgm:pt modelId="{B2C51691-B1EE-4985-A019-085388630C4C}" type="pres">
      <dgm:prSet presAssocID="{99FEC658-FF8F-45AD-AB5F-8E4D569B6041}" presName="vert0" presStyleCnt="0">
        <dgm:presLayoutVars>
          <dgm:dir/>
          <dgm:animOne val="branch"/>
          <dgm:animLvl val="lvl"/>
        </dgm:presLayoutVars>
      </dgm:prSet>
      <dgm:spPr/>
    </dgm:pt>
    <dgm:pt modelId="{01020811-3823-4436-81C3-2B6834736A52}" type="pres">
      <dgm:prSet presAssocID="{620CAF78-E436-4EEC-8973-D9FE3B3C0B96}" presName="thickLine" presStyleLbl="alignNode1" presStyleIdx="0" presStyleCnt="1"/>
      <dgm:spPr/>
    </dgm:pt>
    <dgm:pt modelId="{5C63E012-2DCB-4FCB-A490-C5C209CFCDC6}" type="pres">
      <dgm:prSet presAssocID="{620CAF78-E436-4EEC-8973-D9FE3B3C0B96}" presName="horz1" presStyleCnt="0"/>
      <dgm:spPr/>
    </dgm:pt>
    <dgm:pt modelId="{B0764A50-A2BB-48EF-AE7C-2EB513CD3993}" type="pres">
      <dgm:prSet presAssocID="{620CAF78-E436-4EEC-8973-D9FE3B3C0B96}" presName="tx1" presStyleLbl="revTx" presStyleIdx="0" presStyleCnt="1"/>
      <dgm:spPr/>
    </dgm:pt>
    <dgm:pt modelId="{28E85162-749C-4B68-B5E2-CD294A783E8E}" type="pres">
      <dgm:prSet presAssocID="{620CAF78-E436-4EEC-8973-D9FE3B3C0B96}" presName="vert1" presStyleCnt="0"/>
      <dgm:spPr/>
    </dgm:pt>
  </dgm:ptLst>
  <dgm:cxnLst>
    <dgm:cxn modelId="{2D70B620-5B8B-43A5-9F84-55C7BBF40072}" type="presOf" srcId="{99FEC658-FF8F-45AD-AB5F-8E4D569B6041}" destId="{B2C51691-B1EE-4985-A019-085388630C4C}" srcOrd="0" destOrd="0" presId="urn:microsoft.com/office/officeart/2008/layout/LinedList"/>
    <dgm:cxn modelId="{B198B972-3FA7-48F1-9095-9A6F152102C6}" type="presOf" srcId="{620CAF78-E436-4EEC-8973-D9FE3B3C0B96}" destId="{B0764A50-A2BB-48EF-AE7C-2EB513CD3993}" srcOrd="0" destOrd="0" presId="urn:microsoft.com/office/officeart/2008/layout/LinedList"/>
    <dgm:cxn modelId="{1787CEF8-34A4-4B05-9C31-D8F733830859}" srcId="{99FEC658-FF8F-45AD-AB5F-8E4D569B6041}" destId="{620CAF78-E436-4EEC-8973-D9FE3B3C0B96}" srcOrd="0" destOrd="0" parTransId="{4021825B-DDFD-4AD6-9B98-CA7253A4B671}" sibTransId="{4F15AB37-071B-4CA5-B87B-FAD3574CF79E}"/>
    <dgm:cxn modelId="{152AF10A-8654-4BA1-A8D7-5ECB1F57A9E5}" type="presParOf" srcId="{B2C51691-B1EE-4985-A019-085388630C4C}" destId="{01020811-3823-4436-81C3-2B6834736A52}" srcOrd="0" destOrd="0" presId="urn:microsoft.com/office/officeart/2008/layout/LinedList"/>
    <dgm:cxn modelId="{AC21B489-13CE-4C14-80F4-03A18713E93C}" type="presParOf" srcId="{B2C51691-B1EE-4985-A019-085388630C4C}" destId="{5C63E012-2DCB-4FCB-A490-C5C209CFCDC6}" srcOrd="1" destOrd="0" presId="urn:microsoft.com/office/officeart/2008/layout/LinedList"/>
    <dgm:cxn modelId="{69CAE12C-13C0-47B6-97D4-2756FE8EE20B}" type="presParOf" srcId="{5C63E012-2DCB-4FCB-A490-C5C209CFCDC6}" destId="{B0764A50-A2BB-48EF-AE7C-2EB513CD3993}" srcOrd="0" destOrd="0" presId="urn:microsoft.com/office/officeart/2008/layout/LinedList"/>
    <dgm:cxn modelId="{539076FD-433C-4DFA-A9FA-3C67770B99A7}" type="presParOf" srcId="{5C63E012-2DCB-4FCB-A490-C5C209CFCDC6}" destId="{28E85162-749C-4B68-B5E2-CD294A783E8E}"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36D659E-C712-EC4B-AAF4-3392388D59AD}" type="doc">
      <dgm:prSet loTypeId="urn:microsoft.com/office/officeart/2005/8/layout/cycle5" loCatId="" qsTypeId="urn:microsoft.com/office/officeart/2005/8/quickstyle/simple1" qsCatId="simple" csTypeId="urn:microsoft.com/office/officeart/2005/8/colors/colorful1" csCatId="colorful" phldr="1"/>
      <dgm:spPr/>
      <dgm:t>
        <a:bodyPr/>
        <a:lstStyle/>
        <a:p>
          <a:endParaRPr lang="es-ES"/>
        </a:p>
      </dgm:t>
    </dgm:pt>
    <dgm:pt modelId="{769228F9-A348-2540-88FE-0F54463ADB69}">
      <dgm:prSet phldrT="[Texto]" custT="1"/>
      <dgm:spPr/>
      <dgm:t>
        <a:bodyPr/>
        <a:lstStyle/>
        <a:p>
          <a:r>
            <a:rPr lang="es-ES" sz="1000" dirty="0"/>
            <a:t>Enfoque de Derecho</a:t>
          </a:r>
        </a:p>
      </dgm:t>
    </dgm:pt>
    <dgm:pt modelId="{DC641C9A-7622-9744-B1D6-E85C1992EC0C}" type="parTrans" cxnId="{9E5A502E-10CC-F145-9DB8-762C66D2BDD8}">
      <dgm:prSet/>
      <dgm:spPr/>
      <dgm:t>
        <a:bodyPr/>
        <a:lstStyle/>
        <a:p>
          <a:endParaRPr lang="es-ES" sz="1000"/>
        </a:p>
      </dgm:t>
    </dgm:pt>
    <dgm:pt modelId="{C48CFA9E-D36D-E943-B21B-02B9B3CE50BD}" type="sibTrans" cxnId="{9E5A502E-10CC-F145-9DB8-762C66D2BDD8}">
      <dgm:prSet/>
      <dgm:spPr/>
      <dgm:t>
        <a:bodyPr/>
        <a:lstStyle/>
        <a:p>
          <a:endParaRPr lang="es-ES" sz="1000"/>
        </a:p>
      </dgm:t>
    </dgm:pt>
    <dgm:pt modelId="{04551B09-467E-F648-B105-CFCD37E4D5A9}">
      <dgm:prSet phldrT="[Texto]" custT="1"/>
      <dgm:spPr/>
      <dgm:t>
        <a:bodyPr/>
        <a:lstStyle/>
        <a:p>
          <a:r>
            <a:rPr lang="es-ES" sz="1000" dirty="0"/>
            <a:t>Enfoque de Género</a:t>
          </a:r>
        </a:p>
      </dgm:t>
    </dgm:pt>
    <dgm:pt modelId="{8D5DA631-3513-AB46-8957-DC05440210A5}" type="parTrans" cxnId="{D957A143-DFFB-EC49-842D-B900B842FBC3}">
      <dgm:prSet/>
      <dgm:spPr/>
      <dgm:t>
        <a:bodyPr/>
        <a:lstStyle/>
        <a:p>
          <a:endParaRPr lang="es-ES" sz="1000"/>
        </a:p>
      </dgm:t>
    </dgm:pt>
    <dgm:pt modelId="{844C3A76-C78F-1944-B9E0-1F7B2745649B}" type="sibTrans" cxnId="{D957A143-DFFB-EC49-842D-B900B842FBC3}">
      <dgm:prSet/>
      <dgm:spPr/>
      <dgm:t>
        <a:bodyPr/>
        <a:lstStyle/>
        <a:p>
          <a:endParaRPr lang="es-ES" sz="1000"/>
        </a:p>
      </dgm:t>
    </dgm:pt>
    <dgm:pt modelId="{473FE478-839C-9748-B19F-0AE5FD2621EA}">
      <dgm:prSet phldrT="[Texto]" custT="1"/>
      <dgm:spPr/>
      <dgm:t>
        <a:bodyPr/>
        <a:lstStyle/>
        <a:p>
          <a:r>
            <a:rPr lang="es-ES" sz="1000" dirty="0"/>
            <a:t>Enfoque de Protección Social</a:t>
          </a:r>
        </a:p>
      </dgm:t>
    </dgm:pt>
    <dgm:pt modelId="{C0BBC99F-0211-9B49-9E0E-A00ED6F21EB7}" type="parTrans" cxnId="{4317C9CD-825D-2D42-BE14-4B0E91C4A21B}">
      <dgm:prSet/>
      <dgm:spPr/>
      <dgm:t>
        <a:bodyPr/>
        <a:lstStyle/>
        <a:p>
          <a:endParaRPr lang="es-ES" sz="1000"/>
        </a:p>
      </dgm:t>
    </dgm:pt>
    <dgm:pt modelId="{EF2C6069-1B09-A249-933D-46EF703B68EA}" type="sibTrans" cxnId="{4317C9CD-825D-2D42-BE14-4B0E91C4A21B}">
      <dgm:prSet/>
      <dgm:spPr/>
      <dgm:t>
        <a:bodyPr/>
        <a:lstStyle/>
        <a:p>
          <a:endParaRPr lang="es-ES" sz="1000"/>
        </a:p>
      </dgm:t>
    </dgm:pt>
    <dgm:pt modelId="{404B6A76-AA19-A541-9200-53F8E8CB5F75}">
      <dgm:prSet phldrT="[Texto]" custT="1"/>
      <dgm:spPr/>
      <dgm:t>
        <a:bodyPr/>
        <a:lstStyle/>
        <a:p>
          <a:r>
            <a:rPr lang="es-ES" sz="1000" dirty="0"/>
            <a:t>Enfoque de Familia</a:t>
          </a:r>
        </a:p>
      </dgm:t>
    </dgm:pt>
    <dgm:pt modelId="{19C7F2F0-1053-674F-BE80-EE6186763B6E}" type="parTrans" cxnId="{D04DC02A-954B-A441-9C10-C39FA4D8C68E}">
      <dgm:prSet/>
      <dgm:spPr/>
      <dgm:t>
        <a:bodyPr/>
        <a:lstStyle/>
        <a:p>
          <a:endParaRPr lang="es-ES" sz="1000"/>
        </a:p>
      </dgm:t>
    </dgm:pt>
    <dgm:pt modelId="{EE38508D-43A0-E745-9A40-D55CC44E2DC1}" type="sibTrans" cxnId="{D04DC02A-954B-A441-9C10-C39FA4D8C68E}">
      <dgm:prSet/>
      <dgm:spPr/>
      <dgm:t>
        <a:bodyPr/>
        <a:lstStyle/>
        <a:p>
          <a:endParaRPr lang="es-ES" sz="1000"/>
        </a:p>
      </dgm:t>
    </dgm:pt>
    <dgm:pt modelId="{BC58371D-8BD3-B243-8773-A12A4D92713F}">
      <dgm:prSet phldrT="[Texto]" custT="1"/>
      <dgm:spPr/>
      <dgm:t>
        <a:bodyPr/>
        <a:lstStyle/>
        <a:p>
          <a:r>
            <a:rPr lang="es-ES" sz="1000" dirty="0"/>
            <a:t>Responsabilidad Compartida</a:t>
          </a:r>
        </a:p>
      </dgm:t>
    </dgm:pt>
    <dgm:pt modelId="{94B03A74-FBC0-8D4D-9EBE-22B3D833C17A}" type="parTrans" cxnId="{D6BE24FF-39E9-274D-8678-80EAE2BCDF7D}">
      <dgm:prSet/>
      <dgm:spPr/>
      <dgm:t>
        <a:bodyPr/>
        <a:lstStyle/>
        <a:p>
          <a:endParaRPr lang="es-ES" sz="1000"/>
        </a:p>
      </dgm:t>
    </dgm:pt>
    <dgm:pt modelId="{6446B9DC-0F70-B647-81ED-979C33042FCF}" type="sibTrans" cxnId="{D6BE24FF-39E9-274D-8678-80EAE2BCDF7D}">
      <dgm:prSet/>
      <dgm:spPr/>
      <dgm:t>
        <a:bodyPr/>
        <a:lstStyle/>
        <a:p>
          <a:endParaRPr lang="es-ES" sz="1000"/>
        </a:p>
      </dgm:t>
    </dgm:pt>
    <dgm:pt modelId="{49AB0AE0-FCF7-6D40-9549-636BB23BA718}">
      <dgm:prSet custT="1"/>
      <dgm:spPr/>
      <dgm:t>
        <a:bodyPr/>
        <a:lstStyle/>
        <a:p>
          <a:r>
            <a:rPr lang="es-ES" sz="1000" dirty="0"/>
            <a:t>Interculturalidad</a:t>
          </a:r>
        </a:p>
      </dgm:t>
    </dgm:pt>
    <dgm:pt modelId="{726C2CCF-2EFE-ED42-A057-61929E1FF8C7}" type="parTrans" cxnId="{ED863C76-0E74-4940-B69C-719F784479FA}">
      <dgm:prSet/>
      <dgm:spPr/>
      <dgm:t>
        <a:bodyPr/>
        <a:lstStyle/>
        <a:p>
          <a:endParaRPr lang="es-ES" sz="1000"/>
        </a:p>
      </dgm:t>
    </dgm:pt>
    <dgm:pt modelId="{CA40F486-D5AC-8B40-9248-53BE0518E8C3}" type="sibTrans" cxnId="{ED863C76-0E74-4940-B69C-719F784479FA}">
      <dgm:prSet/>
      <dgm:spPr/>
      <dgm:t>
        <a:bodyPr/>
        <a:lstStyle/>
        <a:p>
          <a:endParaRPr lang="es-ES" sz="1000"/>
        </a:p>
      </dgm:t>
    </dgm:pt>
    <dgm:pt modelId="{D01AA357-03AE-D74A-809D-C13103C34D07}">
      <dgm:prSet custT="1"/>
      <dgm:spPr/>
      <dgm:t>
        <a:bodyPr/>
        <a:lstStyle/>
        <a:p>
          <a:r>
            <a:rPr lang="es-ES" sz="1000" dirty="0"/>
            <a:t>Enfoque </a:t>
          </a:r>
        </a:p>
        <a:p>
          <a:r>
            <a:rPr lang="es-ES" sz="1000" dirty="0"/>
            <a:t>Descentralización </a:t>
          </a:r>
        </a:p>
      </dgm:t>
    </dgm:pt>
    <dgm:pt modelId="{6B2F86C0-46AB-1145-809C-984D85DC7DF8}" type="parTrans" cxnId="{10147DAB-1710-4E4A-BA7F-998141F4EC18}">
      <dgm:prSet/>
      <dgm:spPr/>
      <dgm:t>
        <a:bodyPr/>
        <a:lstStyle/>
        <a:p>
          <a:endParaRPr lang="es-ES" sz="1000"/>
        </a:p>
      </dgm:t>
    </dgm:pt>
    <dgm:pt modelId="{FAB12C58-4860-C346-BCCD-CBF9774B09DB}" type="sibTrans" cxnId="{10147DAB-1710-4E4A-BA7F-998141F4EC18}">
      <dgm:prSet/>
      <dgm:spPr/>
      <dgm:t>
        <a:bodyPr/>
        <a:lstStyle/>
        <a:p>
          <a:endParaRPr lang="es-ES" sz="1000"/>
        </a:p>
      </dgm:t>
    </dgm:pt>
    <dgm:pt modelId="{DE60D581-A341-9D46-AC78-8C27658D9A35}">
      <dgm:prSet custT="1"/>
      <dgm:spPr/>
      <dgm:t>
        <a:bodyPr/>
        <a:lstStyle/>
        <a:p>
          <a:r>
            <a:rPr lang="es-ES" sz="1000" dirty="0"/>
            <a:t>Enfoque de Resultados</a:t>
          </a:r>
        </a:p>
      </dgm:t>
    </dgm:pt>
    <dgm:pt modelId="{5BAA4B15-452F-7D43-88DE-83B21433D734}" type="parTrans" cxnId="{DE104914-D0CD-A34A-A5A7-1D48992854E1}">
      <dgm:prSet/>
      <dgm:spPr/>
      <dgm:t>
        <a:bodyPr/>
        <a:lstStyle/>
        <a:p>
          <a:endParaRPr lang="es-ES" sz="1000"/>
        </a:p>
      </dgm:t>
    </dgm:pt>
    <dgm:pt modelId="{B3C67502-44A3-554A-A5B2-438196B26636}" type="sibTrans" cxnId="{DE104914-D0CD-A34A-A5A7-1D48992854E1}">
      <dgm:prSet/>
      <dgm:spPr/>
      <dgm:t>
        <a:bodyPr/>
        <a:lstStyle/>
        <a:p>
          <a:endParaRPr lang="es-ES" sz="1000"/>
        </a:p>
      </dgm:t>
    </dgm:pt>
    <dgm:pt modelId="{5B2EACD9-D677-604E-89EA-FE4C64E09389}" type="pres">
      <dgm:prSet presAssocID="{236D659E-C712-EC4B-AAF4-3392388D59AD}" presName="cycle" presStyleCnt="0">
        <dgm:presLayoutVars>
          <dgm:dir/>
          <dgm:resizeHandles val="exact"/>
        </dgm:presLayoutVars>
      </dgm:prSet>
      <dgm:spPr/>
    </dgm:pt>
    <dgm:pt modelId="{6E25AC4F-983A-9844-93FB-CCE009654512}" type="pres">
      <dgm:prSet presAssocID="{769228F9-A348-2540-88FE-0F54463ADB69}" presName="node" presStyleLbl="node1" presStyleIdx="0" presStyleCnt="8">
        <dgm:presLayoutVars>
          <dgm:bulletEnabled val="1"/>
        </dgm:presLayoutVars>
      </dgm:prSet>
      <dgm:spPr/>
    </dgm:pt>
    <dgm:pt modelId="{7111B1C6-14F1-F441-91C5-AFFB7C38E0E7}" type="pres">
      <dgm:prSet presAssocID="{769228F9-A348-2540-88FE-0F54463ADB69}" presName="spNode" presStyleCnt="0"/>
      <dgm:spPr/>
    </dgm:pt>
    <dgm:pt modelId="{898B8900-026F-6448-985E-7F01B9876E70}" type="pres">
      <dgm:prSet presAssocID="{C48CFA9E-D36D-E943-B21B-02B9B3CE50BD}" presName="sibTrans" presStyleLbl="sibTrans1D1" presStyleIdx="0" presStyleCnt="8"/>
      <dgm:spPr/>
    </dgm:pt>
    <dgm:pt modelId="{C23F1FE2-A84D-484D-BD1E-54DBA8565523}" type="pres">
      <dgm:prSet presAssocID="{04551B09-467E-F648-B105-CFCD37E4D5A9}" presName="node" presStyleLbl="node1" presStyleIdx="1" presStyleCnt="8">
        <dgm:presLayoutVars>
          <dgm:bulletEnabled val="1"/>
        </dgm:presLayoutVars>
      </dgm:prSet>
      <dgm:spPr/>
    </dgm:pt>
    <dgm:pt modelId="{FB18E258-51D3-B244-80DE-E2D082666A39}" type="pres">
      <dgm:prSet presAssocID="{04551B09-467E-F648-B105-CFCD37E4D5A9}" presName="spNode" presStyleCnt="0"/>
      <dgm:spPr/>
    </dgm:pt>
    <dgm:pt modelId="{4016E582-0EE6-5246-AA89-423BF0463765}" type="pres">
      <dgm:prSet presAssocID="{844C3A76-C78F-1944-B9E0-1F7B2745649B}" presName="sibTrans" presStyleLbl="sibTrans1D1" presStyleIdx="1" presStyleCnt="8"/>
      <dgm:spPr/>
    </dgm:pt>
    <dgm:pt modelId="{46088442-227A-AA47-8839-E78B0AFBC2BE}" type="pres">
      <dgm:prSet presAssocID="{473FE478-839C-9748-B19F-0AE5FD2621EA}" presName="node" presStyleLbl="node1" presStyleIdx="2" presStyleCnt="8">
        <dgm:presLayoutVars>
          <dgm:bulletEnabled val="1"/>
        </dgm:presLayoutVars>
      </dgm:prSet>
      <dgm:spPr/>
    </dgm:pt>
    <dgm:pt modelId="{1B4F196F-F9A9-ED4E-AFBD-A82FBFB74F61}" type="pres">
      <dgm:prSet presAssocID="{473FE478-839C-9748-B19F-0AE5FD2621EA}" presName="spNode" presStyleCnt="0"/>
      <dgm:spPr/>
    </dgm:pt>
    <dgm:pt modelId="{5E72E558-F0F6-BD4C-9D43-CA03D6E706B8}" type="pres">
      <dgm:prSet presAssocID="{EF2C6069-1B09-A249-933D-46EF703B68EA}" presName="sibTrans" presStyleLbl="sibTrans1D1" presStyleIdx="2" presStyleCnt="8"/>
      <dgm:spPr/>
    </dgm:pt>
    <dgm:pt modelId="{F63C3F54-23C5-B348-BAFE-E64B58F916A6}" type="pres">
      <dgm:prSet presAssocID="{404B6A76-AA19-A541-9200-53F8E8CB5F75}" presName="node" presStyleLbl="node1" presStyleIdx="3" presStyleCnt="8">
        <dgm:presLayoutVars>
          <dgm:bulletEnabled val="1"/>
        </dgm:presLayoutVars>
      </dgm:prSet>
      <dgm:spPr/>
    </dgm:pt>
    <dgm:pt modelId="{AB94AD0B-07E8-1D46-89DE-E20C48BD6A5F}" type="pres">
      <dgm:prSet presAssocID="{404B6A76-AA19-A541-9200-53F8E8CB5F75}" presName="spNode" presStyleCnt="0"/>
      <dgm:spPr/>
    </dgm:pt>
    <dgm:pt modelId="{FBBB0983-EA6F-7D48-AFB6-EE957888C569}" type="pres">
      <dgm:prSet presAssocID="{EE38508D-43A0-E745-9A40-D55CC44E2DC1}" presName="sibTrans" presStyleLbl="sibTrans1D1" presStyleIdx="3" presStyleCnt="8"/>
      <dgm:spPr/>
    </dgm:pt>
    <dgm:pt modelId="{8C7C1386-667F-4A41-90D8-C2102EDCF82C}" type="pres">
      <dgm:prSet presAssocID="{BC58371D-8BD3-B243-8773-A12A4D92713F}" presName="node" presStyleLbl="node1" presStyleIdx="4" presStyleCnt="8">
        <dgm:presLayoutVars>
          <dgm:bulletEnabled val="1"/>
        </dgm:presLayoutVars>
      </dgm:prSet>
      <dgm:spPr/>
    </dgm:pt>
    <dgm:pt modelId="{64EC6BB7-72FE-734A-B053-26781E13B2B9}" type="pres">
      <dgm:prSet presAssocID="{BC58371D-8BD3-B243-8773-A12A4D92713F}" presName="spNode" presStyleCnt="0"/>
      <dgm:spPr/>
    </dgm:pt>
    <dgm:pt modelId="{0E1C7727-6164-4745-8DE6-B8E99D388255}" type="pres">
      <dgm:prSet presAssocID="{6446B9DC-0F70-B647-81ED-979C33042FCF}" presName="sibTrans" presStyleLbl="sibTrans1D1" presStyleIdx="4" presStyleCnt="8"/>
      <dgm:spPr/>
    </dgm:pt>
    <dgm:pt modelId="{3B9E989B-DCFA-EA41-91AA-7C4D09532F5F}" type="pres">
      <dgm:prSet presAssocID="{49AB0AE0-FCF7-6D40-9549-636BB23BA718}" presName="node" presStyleLbl="node1" presStyleIdx="5" presStyleCnt="8">
        <dgm:presLayoutVars>
          <dgm:bulletEnabled val="1"/>
        </dgm:presLayoutVars>
      </dgm:prSet>
      <dgm:spPr/>
    </dgm:pt>
    <dgm:pt modelId="{91D74E28-FC8C-D746-BA0B-AC23F1909236}" type="pres">
      <dgm:prSet presAssocID="{49AB0AE0-FCF7-6D40-9549-636BB23BA718}" presName="spNode" presStyleCnt="0"/>
      <dgm:spPr/>
    </dgm:pt>
    <dgm:pt modelId="{85AC5D27-7F86-244D-ADBD-9615781EB963}" type="pres">
      <dgm:prSet presAssocID="{CA40F486-D5AC-8B40-9248-53BE0518E8C3}" presName="sibTrans" presStyleLbl="sibTrans1D1" presStyleIdx="5" presStyleCnt="8"/>
      <dgm:spPr/>
    </dgm:pt>
    <dgm:pt modelId="{D7105CA6-1160-E646-B3D3-D8E5FE5CF856}" type="pres">
      <dgm:prSet presAssocID="{D01AA357-03AE-D74A-809D-C13103C34D07}" presName="node" presStyleLbl="node1" presStyleIdx="6" presStyleCnt="8" custScaleX="118458">
        <dgm:presLayoutVars>
          <dgm:bulletEnabled val="1"/>
        </dgm:presLayoutVars>
      </dgm:prSet>
      <dgm:spPr/>
    </dgm:pt>
    <dgm:pt modelId="{0AE3814E-741B-AD49-8DD5-E397312E74AF}" type="pres">
      <dgm:prSet presAssocID="{D01AA357-03AE-D74A-809D-C13103C34D07}" presName="spNode" presStyleCnt="0"/>
      <dgm:spPr/>
    </dgm:pt>
    <dgm:pt modelId="{FE44DBBE-DB5F-A042-80A9-9364024303FF}" type="pres">
      <dgm:prSet presAssocID="{FAB12C58-4860-C346-BCCD-CBF9774B09DB}" presName="sibTrans" presStyleLbl="sibTrans1D1" presStyleIdx="6" presStyleCnt="8"/>
      <dgm:spPr/>
    </dgm:pt>
    <dgm:pt modelId="{C6588C8D-B6CA-6F46-A952-79EFD0AC73CF}" type="pres">
      <dgm:prSet presAssocID="{DE60D581-A341-9D46-AC78-8C27658D9A35}" presName="node" presStyleLbl="node1" presStyleIdx="7" presStyleCnt="8">
        <dgm:presLayoutVars>
          <dgm:bulletEnabled val="1"/>
        </dgm:presLayoutVars>
      </dgm:prSet>
      <dgm:spPr/>
    </dgm:pt>
    <dgm:pt modelId="{73BB32EC-9465-5148-BCF5-B727B7A24635}" type="pres">
      <dgm:prSet presAssocID="{DE60D581-A341-9D46-AC78-8C27658D9A35}" presName="spNode" presStyleCnt="0"/>
      <dgm:spPr/>
    </dgm:pt>
    <dgm:pt modelId="{9D0120BC-9D98-8D4F-82F0-A64A22522187}" type="pres">
      <dgm:prSet presAssocID="{B3C67502-44A3-554A-A5B2-438196B26636}" presName="sibTrans" presStyleLbl="sibTrans1D1" presStyleIdx="7" presStyleCnt="8"/>
      <dgm:spPr/>
    </dgm:pt>
  </dgm:ptLst>
  <dgm:cxnLst>
    <dgm:cxn modelId="{DE104914-D0CD-A34A-A5A7-1D48992854E1}" srcId="{236D659E-C712-EC4B-AAF4-3392388D59AD}" destId="{DE60D581-A341-9D46-AC78-8C27658D9A35}" srcOrd="7" destOrd="0" parTransId="{5BAA4B15-452F-7D43-88DE-83B21433D734}" sibTransId="{B3C67502-44A3-554A-A5B2-438196B26636}"/>
    <dgm:cxn modelId="{84FA4A19-F854-DD42-9DAB-2B54FCC7D37A}" type="presOf" srcId="{04551B09-467E-F648-B105-CFCD37E4D5A9}" destId="{C23F1FE2-A84D-484D-BD1E-54DBA8565523}" srcOrd="0" destOrd="0" presId="urn:microsoft.com/office/officeart/2005/8/layout/cycle5"/>
    <dgm:cxn modelId="{D04DC02A-954B-A441-9C10-C39FA4D8C68E}" srcId="{236D659E-C712-EC4B-AAF4-3392388D59AD}" destId="{404B6A76-AA19-A541-9200-53F8E8CB5F75}" srcOrd="3" destOrd="0" parTransId="{19C7F2F0-1053-674F-BE80-EE6186763B6E}" sibTransId="{EE38508D-43A0-E745-9A40-D55CC44E2DC1}"/>
    <dgm:cxn modelId="{9E5A502E-10CC-F145-9DB8-762C66D2BDD8}" srcId="{236D659E-C712-EC4B-AAF4-3392388D59AD}" destId="{769228F9-A348-2540-88FE-0F54463ADB69}" srcOrd="0" destOrd="0" parTransId="{DC641C9A-7622-9744-B1D6-E85C1992EC0C}" sibTransId="{C48CFA9E-D36D-E943-B21B-02B9B3CE50BD}"/>
    <dgm:cxn modelId="{BE729833-B51A-DC44-AE61-5810256BD7EA}" type="presOf" srcId="{49AB0AE0-FCF7-6D40-9549-636BB23BA718}" destId="{3B9E989B-DCFA-EA41-91AA-7C4D09532F5F}" srcOrd="0" destOrd="0" presId="urn:microsoft.com/office/officeart/2005/8/layout/cycle5"/>
    <dgm:cxn modelId="{ACAE873A-AE00-9A44-BE77-AA368926411B}" type="presOf" srcId="{EF2C6069-1B09-A249-933D-46EF703B68EA}" destId="{5E72E558-F0F6-BD4C-9D43-CA03D6E706B8}" srcOrd="0" destOrd="0" presId="urn:microsoft.com/office/officeart/2005/8/layout/cycle5"/>
    <dgm:cxn modelId="{D957A143-DFFB-EC49-842D-B900B842FBC3}" srcId="{236D659E-C712-EC4B-AAF4-3392388D59AD}" destId="{04551B09-467E-F648-B105-CFCD37E4D5A9}" srcOrd="1" destOrd="0" parTransId="{8D5DA631-3513-AB46-8957-DC05440210A5}" sibTransId="{844C3A76-C78F-1944-B9E0-1F7B2745649B}"/>
    <dgm:cxn modelId="{8B81B943-34AC-034C-BC7B-5064D7F1DC28}" type="presOf" srcId="{404B6A76-AA19-A541-9200-53F8E8CB5F75}" destId="{F63C3F54-23C5-B348-BAFE-E64B58F916A6}" srcOrd="0" destOrd="0" presId="urn:microsoft.com/office/officeart/2005/8/layout/cycle5"/>
    <dgm:cxn modelId="{5C0FF243-EFF3-0C4E-ABA2-AF80177051B8}" type="presOf" srcId="{473FE478-839C-9748-B19F-0AE5FD2621EA}" destId="{46088442-227A-AA47-8839-E78B0AFBC2BE}" srcOrd="0" destOrd="0" presId="urn:microsoft.com/office/officeart/2005/8/layout/cycle5"/>
    <dgm:cxn modelId="{C9BFB84E-B64E-DD4E-9DF3-824319C6EB2B}" type="presOf" srcId="{769228F9-A348-2540-88FE-0F54463ADB69}" destId="{6E25AC4F-983A-9844-93FB-CCE009654512}" srcOrd="0" destOrd="0" presId="urn:microsoft.com/office/officeart/2005/8/layout/cycle5"/>
    <dgm:cxn modelId="{0C336350-7A97-D047-8D91-3E802D491022}" type="presOf" srcId="{C48CFA9E-D36D-E943-B21B-02B9B3CE50BD}" destId="{898B8900-026F-6448-985E-7F01B9876E70}" srcOrd="0" destOrd="0" presId="urn:microsoft.com/office/officeart/2005/8/layout/cycle5"/>
    <dgm:cxn modelId="{C1EFA458-06FF-9C4C-8727-F63838E1ADD1}" type="presOf" srcId="{FAB12C58-4860-C346-BCCD-CBF9774B09DB}" destId="{FE44DBBE-DB5F-A042-80A9-9364024303FF}" srcOrd="0" destOrd="0" presId="urn:microsoft.com/office/officeart/2005/8/layout/cycle5"/>
    <dgm:cxn modelId="{37C4595B-C6BD-BD42-B0BC-E745DC996286}" type="presOf" srcId="{236D659E-C712-EC4B-AAF4-3392388D59AD}" destId="{5B2EACD9-D677-604E-89EA-FE4C64E09389}" srcOrd="0" destOrd="0" presId="urn:microsoft.com/office/officeart/2005/8/layout/cycle5"/>
    <dgm:cxn modelId="{54D44E74-0C58-1F42-B20E-72746015139D}" type="presOf" srcId="{EE38508D-43A0-E745-9A40-D55CC44E2DC1}" destId="{FBBB0983-EA6F-7D48-AFB6-EE957888C569}" srcOrd="0" destOrd="0" presId="urn:microsoft.com/office/officeart/2005/8/layout/cycle5"/>
    <dgm:cxn modelId="{ED863C76-0E74-4940-B69C-719F784479FA}" srcId="{236D659E-C712-EC4B-AAF4-3392388D59AD}" destId="{49AB0AE0-FCF7-6D40-9549-636BB23BA718}" srcOrd="5" destOrd="0" parTransId="{726C2CCF-2EFE-ED42-A057-61929E1FF8C7}" sibTransId="{CA40F486-D5AC-8B40-9248-53BE0518E8C3}"/>
    <dgm:cxn modelId="{4FD1E676-2D44-3A40-9879-A43FB9872DAA}" type="presOf" srcId="{B3C67502-44A3-554A-A5B2-438196B26636}" destId="{9D0120BC-9D98-8D4F-82F0-A64A22522187}" srcOrd="0" destOrd="0" presId="urn:microsoft.com/office/officeart/2005/8/layout/cycle5"/>
    <dgm:cxn modelId="{C3AFD07B-8055-5344-9F22-F27C0782892F}" type="presOf" srcId="{CA40F486-D5AC-8B40-9248-53BE0518E8C3}" destId="{85AC5D27-7F86-244D-ADBD-9615781EB963}" srcOrd="0" destOrd="0" presId="urn:microsoft.com/office/officeart/2005/8/layout/cycle5"/>
    <dgm:cxn modelId="{CBC35986-4C3E-7340-B999-80B9C15B566B}" type="presOf" srcId="{D01AA357-03AE-D74A-809D-C13103C34D07}" destId="{D7105CA6-1160-E646-B3D3-D8E5FE5CF856}" srcOrd="0" destOrd="0" presId="urn:microsoft.com/office/officeart/2005/8/layout/cycle5"/>
    <dgm:cxn modelId="{F9C27EA4-2F15-F342-912F-10BD9E264F5E}" type="presOf" srcId="{6446B9DC-0F70-B647-81ED-979C33042FCF}" destId="{0E1C7727-6164-4745-8DE6-B8E99D388255}" srcOrd="0" destOrd="0" presId="urn:microsoft.com/office/officeart/2005/8/layout/cycle5"/>
    <dgm:cxn modelId="{10147DAB-1710-4E4A-BA7F-998141F4EC18}" srcId="{236D659E-C712-EC4B-AAF4-3392388D59AD}" destId="{D01AA357-03AE-D74A-809D-C13103C34D07}" srcOrd="6" destOrd="0" parTransId="{6B2F86C0-46AB-1145-809C-984D85DC7DF8}" sibTransId="{FAB12C58-4860-C346-BCCD-CBF9774B09DB}"/>
    <dgm:cxn modelId="{0E4C83C2-3F41-7848-94BC-473E1E6C1906}" type="presOf" srcId="{844C3A76-C78F-1944-B9E0-1F7B2745649B}" destId="{4016E582-0EE6-5246-AA89-423BF0463765}" srcOrd="0" destOrd="0" presId="urn:microsoft.com/office/officeart/2005/8/layout/cycle5"/>
    <dgm:cxn modelId="{4317C9CD-825D-2D42-BE14-4B0E91C4A21B}" srcId="{236D659E-C712-EC4B-AAF4-3392388D59AD}" destId="{473FE478-839C-9748-B19F-0AE5FD2621EA}" srcOrd="2" destOrd="0" parTransId="{C0BBC99F-0211-9B49-9E0E-A00ED6F21EB7}" sibTransId="{EF2C6069-1B09-A249-933D-46EF703B68EA}"/>
    <dgm:cxn modelId="{1EB8FEEF-0316-6346-955C-58963CBBF714}" type="presOf" srcId="{BC58371D-8BD3-B243-8773-A12A4D92713F}" destId="{8C7C1386-667F-4A41-90D8-C2102EDCF82C}" srcOrd="0" destOrd="0" presId="urn:microsoft.com/office/officeart/2005/8/layout/cycle5"/>
    <dgm:cxn modelId="{2F354BFA-ACC1-BA46-A638-87DB2355581B}" type="presOf" srcId="{DE60D581-A341-9D46-AC78-8C27658D9A35}" destId="{C6588C8D-B6CA-6F46-A952-79EFD0AC73CF}" srcOrd="0" destOrd="0" presId="urn:microsoft.com/office/officeart/2005/8/layout/cycle5"/>
    <dgm:cxn modelId="{D6BE24FF-39E9-274D-8678-80EAE2BCDF7D}" srcId="{236D659E-C712-EC4B-AAF4-3392388D59AD}" destId="{BC58371D-8BD3-B243-8773-A12A4D92713F}" srcOrd="4" destOrd="0" parTransId="{94B03A74-FBC0-8D4D-9EBE-22B3D833C17A}" sibTransId="{6446B9DC-0F70-B647-81ED-979C33042FCF}"/>
    <dgm:cxn modelId="{AE3AA1DC-E797-BF45-9CFC-EDEC5F3217E7}" type="presParOf" srcId="{5B2EACD9-D677-604E-89EA-FE4C64E09389}" destId="{6E25AC4F-983A-9844-93FB-CCE009654512}" srcOrd="0" destOrd="0" presId="urn:microsoft.com/office/officeart/2005/8/layout/cycle5"/>
    <dgm:cxn modelId="{71FFBC00-EA6F-0449-BDE0-979C70176212}" type="presParOf" srcId="{5B2EACD9-D677-604E-89EA-FE4C64E09389}" destId="{7111B1C6-14F1-F441-91C5-AFFB7C38E0E7}" srcOrd="1" destOrd="0" presId="urn:microsoft.com/office/officeart/2005/8/layout/cycle5"/>
    <dgm:cxn modelId="{3A1CB1AB-B93E-2A41-932D-88D6388A91D3}" type="presParOf" srcId="{5B2EACD9-D677-604E-89EA-FE4C64E09389}" destId="{898B8900-026F-6448-985E-7F01B9876E70}" srcOrd="2" destOrd="0" presId="urn:microsoft.com/office/officeart/2005/8/layout/cycle5"/>
    <dgm:cxn modelId="{626919A5-266D-704B-8FDB-5ED78C6BC6EA}" type="presParOf" srcId="{5B2EACD9-D677-604E-89EA-FE4C64E09389}" destId="{C23F1FE2-A84D-484D-BD1E-54DBA8565523}" srcOrd="3" destOrd="0" presId="urn:microsoft.com/office/officeart/2005/8/layout/cycle5"/>
    <dgm:cxn modelId="{0073560C-19A8-FA40-8F9E-D9CE61A934F2}" type="presParOf" srcId="{5B2EACD9-D677-604E-89EA-FE4C64E09389}" destId="{FB18E258-51D3-B244-80DE-E2D082666A39}" srcOrd="4" destOrd="0" presId="urn:microsoft.com/office/officeart/2005/8/layout/cycle5"/>
    <dgm:cxn modelId="{F3BE9BE9-37B4-9B40-AA0E-6A7C20629E93}" type="presParOf" srcId="{5B2EACD9-D677-604E-89EA-FE4C64E09389}" destId="{4016E582-0EE6-5246-AA89-423BF0463765}" srcOrd="5" destOrd="0" presId="urn:microsoft.com/office/officeart/2005/8/layout/cycle5"/>
    <dgm:cxn modelId="{CB3ED8EC-BA39-DF4B-BC94-10D73FD6081B}" type="presParOf" srcId="{5B2EACD9-D677-604E-89EA-FE4C64E09389}" destId="{46088442-227A-AA47-8839-E78B0AFBC2BE}" srcOrd="6" destOrd="0" presId="urn:microsoft.com/office/officeart/2005/8/layout/cycle5"/>
    <dgm:cxn modelId="{7578EFCD-68AC-FC46-B2C2-511EE54F3883}" type="presParOf" srcId="{5B2EACD9-D677-604E-89EA-FE4C64E09389}" destId="{1B4F196F-F9A9-ED4E-AFBD-A82FBFB74F61}" srcOrd="7" destOrd="0" presId="urn:microsoft.com/office/officeart/2005/8/layout/cycle5"/>
    <dgm:cxn modelId="{000BC24E-227B-D04F-9B50-16BEB3D97E9B}" type="presParOf" srcId="{5B2EACD9-D677-604E-89EA-FE4C64E09389}" destId="{5E72E558-F0F6-BD4C-9D43-CA03D6E706B8}" srcOrd="8" destOrd="0" presId="urn:microsoft.com/office/officeart/2005/8/layout/cycle5"/>
    <dgm:cxn modelId="{5A60B10E-35EE-C146-A99A-B4DADDA9DEE1}" type="presParOf" srcId="{5B2EACD9-D677-604E-89EA-FE4C64E09389}" destId="{F63C3F54-23C5-B348-BAFE-E64B58F916A6}" srcOrd="9" destOrd="0" presId="urn:microsoft.com/office/officeart/2005/8/layout/cycle5"/>
    <dgm:cxn modelId="{9C69B52F-C984-AD4F-96C3-A60A259B35A8}" type="presParOf" srcId="{5B2EACD9-D677-604E-89EA-FE4C64E09389}" destId="{AB94AD0B-07E8-1D46-89DE-E20C48BD6A5F}" srcOrd="10" destOrd="0" presId="urn:microsoft.com/office/officeart/2005/8/layout/cycle5"/>
    <dgm:cxn modelId="{02E172FA-061C-8C46-A134-427B82E88D63}" type="presParOf" srcId="{5B2EACD9-D677-604E-89EA-FE4C64E09389}" destId="{FBBB0983-EA6F-7D48-AFB6-EE957888C569}" srcOrd="11" destOrd="0" presId="urn:microsoft.com/office/officeart/2005/8/layout/cycle5"/>
    <dgm:cxn modelId="{A19C2527-746F-004E-94BF-119F1871707E}" type="presParOf" srcId="{5B2EACD9-D677-604E-89EA-FE4C64E09389}" destId="{8C7C1386-667F-4A41-90D8-C2102EDCF82C}" srcOrd="12" destOrd="0" presId="urn:microsoft.com/office/officeart/2005/8/layout/cycle5"/>
    <dgm:cxn modelId="{FF96F364-765B-1844-9CD1-7B40E8A9E5A7}" type="presParOf" srcId="{5B2EACD9-D677-604E-89EA-FE4C64E09389}" destId="{64EC6BB7-72FE-734A-B053-26781E13B2B9}" srcOrd="13" destOrd="0" presId="urn:microsoft.com/office/officeart/2005/8/layout/cycle5"/>
    <dgm:cxn modelId="{F7F8B9A6-4052-A14D-BD17-0F3B5C5A7374}" type="presParOf" srcId="{5B2EACD9-D677-604E-89EA-FE4C64E09389}" destId="{0E1C7727-6164-4745-8DE6-B8E99D388255}" srcOrd="14" destOrd="0" presId="urn:microsoft.com/office/officeart/2005/8/layout/cycle5"/>
    <dgm:cxn modelId="{386523E2-7BA8-4743-9345-94E649DB68E0}" type="presParOf" srcId="{5B2EACD9-D677-604E-89EA-FE4C64E09389}" destId="{3B9E989B-DCFA-EA41-91AA-7C4D09532F5F}" srcOrd="15" destOrd="0" presId="urn:microsoft.com/office/officeart/2005/8/layout/cycle5"/>
    <dgm:cxn modelId="{14997C69-FF9A-804E-A8E0-F7ECA0805B8F}" type="presParOf" srcId="{5B2EACD9-D677-604E-89EA-FE4C64E09389}" destId="{91D74E28-FC8C-D746-BA0B-AC23F1909236}" srcOrd="16" destOrd="0" presId="urn:microsoft.com/office/officeart/2005/8/layout/cycle5"/>
    <dgm:cxn modelId="{BC4F7DBE-DCEC-394F-9A2E-A5EEFAB7EB6B}" type="presParOf" srcId="{5B2EACD9-D677-604E-89EA-FE4C64E09389}" destId="{85AC5D27-7F86-244D-ADBD-9615781EB963}" srcOrd="17" destOrd="0" presId="urn:microsoft.com/office/officeart/2005/8/layout/cycle5"/>
    <dgm:cxn modelId="{45633C81-1026-D642-9351-9208931FA31C}" type="presParOf" srcId="{5B2EACD9-D677-604E-89EA-FE4C64E09389}" destId="{D7105CA6-1160-E646-B3D3-D8E5FE5CF856}" srcOrd="18" destOrd="0" presId="urn:microsoft.com/office/officeart/2005/8/layout/cycle5"/>
    <dgm:cxn modelId="{60E2737D-EB8C-A043-9163-80E318257C2B}" type="presParOf" srcId="{5B2EACD9-D677-604E-89EA-FE4C64E09389}" destId="{0AE3814E-741B-AD49-8DD5-E397312E74AF}" srcOrd="19" destOrd="0" presId="urn:microsoft.com/office/officeart/2005/8/layout/cycle5"/>
    <dgm:cxn modelId="{3C7B833C-1DB7-2245-B13A-05D64EEDFE8D}" type="presParOf" srcId="{5B2EACD9-D677-604E-89EA-FE4C64E09389}" destId="{FE44DBBE-DB5F-A042-80A9-9364024303FF}" srcOrd="20" destOrd="0" presId="urn:microsoft.com/office/officeart/2005/8/layout/cycle5"/>
    <dgm:cxn modelId="{72935F8F-F3FC-2B4B-AD1F-C428991D3AA7}" type="presParOf" srcId="{5B2EACD9-D677-604E-89EA-FE4C64E09389}" destId="{C6588C8D-B6CA-6F46-A952-79EFD0AC73CF}" srcOrd="21" destOrd="0" presId="urn:microsoft.com/office/officeart/2005/8/layout/cycle5"/>
    <dgm:cxn modelId="{442FB169-E2DE-3647-A92C-708D9F6252CC}" type="presParOf" srcId="{5B2EACD9-D677-604E-89EA-FE4C64E09389}" destId="{73BB32EC-9465-5148-BCF5-B727B7A24635}" srcOrd="22" destOrd="0" presId="urn:microsoft.com/office/officeart/2005/8/layout/cycle5"/>
    <dgm:cxn modelId="{F115D842-0DF8-664D-A73F-0950D0E7F900}" type="presParOf" srcId="{5B2EACD9-D677-604E-89EA-FE4C64E09389}" destId="{9D0120BC-9D98-8D4F-82F0-A64A22522187}" srcOrd="23"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FEFD5DE-D7A6-284E-AECF-8CAF3E402137}" type="doc">
      <dgm:prSet loTypeId="urn:microsoft.com/office/officeart/2005/8/layout/matrix2" loCatId="" qsTypeId="urn:microsoft.com/office/officeart/2005/8/quickstyle/simple1" qsCatId="simple" csTypeId="urn:microsoft.com/office/officeart/2005/8/colors/colorful4" csCatId="colorful" phldr="1"/>
      <dgm:spPr/>
      <dgm:t>
        <a:bodyPr/>
        <a:lstStyle/>
        <a:p>
          <a:endParaRPr lang="es-ES"/>
        </a:p>
      </dgm:t>
    </dgm:pt>
    <dgm:pt modelId="{19F24724-AE00-6B44-AD27-3AEFC08436E0}">
      <dgm:prSet phldrT="[Texto]" custT="1"/>
      <dgm:spPr/>
      <dgm:t>
        <a:bodyPr/>
        <a:lstStyle/>
        <a:p>
          <a:pPr algn="ctr"/>
          <a:r>
            <a:rPr lang="es-ES" sz="1400" dirty="0">
              <a:solidFill>
                <a:schemeClr val="bg1"/>
              </a:solidFill>
            </a:rPr>
            <a:t>Eje de Tolerancia Social</a:t>
          </a:r>
        </a:p>
      </dgm:t>
    </dgm:pt>
    <dgm:pt modelId="{3EE7DE64-27F5-B148-8E8A-98F2CE915393}" type="parTrans" cxnId="{BAE51AB5-F072-7341-B90F-9F93F757B825}">
      <dgm:prSet/>
      <dgm:spPr/>
      <dgm:t>
        <a:bodyPr/>
        <a:lstStyle/>
        <a:p>
          <a:endParaRPr lang="es-ES" sz="1400"/>
        </a:p>
      </dgm:t>
    </dgm:pt>
    <dgm:pt modelId="{06664DCA-4A1A-054F-967B-3BAA89F2D1AC}" type="sibTrans" cxnId="{BAE51AB5-F072-7341-B90F-9F93F757B825}">
      <dgm:prSet/>
      <dgm:spPr/>
      <dgm:t>
        <a:bodyPr/>
        <a:lstStyle/>
        <a:p>
          <a:endParaRPr lang="es-ES" sz="1400"/>
        </a:p>
      </dgm:t>
    </dgm:pt>
    <dgm:pt modelId="{C3094441-2367-B442-8419-8047AB5C83A3}">
      <dgm:prSet phldrT="[Texto]" custT="1"/>
      <dgm:spPr/>
      <dgm:t>
        <a:bodyPr/>
        <a:lstStyle/>
        <a:p>
          <a:r>
            <a:rPr lang="es-ES" sz="1400" dirty="0"/>
            <a:t>Eje de Circulo Vicioso de la Pobreza</a:t>
          </a:r>
        </a:p>
      </dgm:t>
    </dgm:pt>
    <dgm:pt modelId="{F1671FBF-35F8-D64A-8109-BAD567DC214D}" type="parTrans" cxnId="{285FF090-F622-D340-A277-C2F43325C806}">
      <dgm:prSet/>
      <dgm:spPr/>
      <dgm:t>
        <a:bodyPr/>
        <a:lstStyle/>
        <a:p>
          <a:endParaRPr lang="es-ES" sz="1400"/>
        </a:p>
      </dgm:t>
    </dgm:pt>
    <dgm:pt modelId="{E0CB68D0-2B2F-B64B-8AA3-50F8463F5B3A}" type="sibTrans" cxnId="{285FF090-F622-D340-A277-C2F43325C806}">
      <dgm:prSet/>
      <dgm:spPr/>
      <dgm:t>
        <a:bodyPr/>
        <a:lstStyle/>
        <a:p>
          <a:endParaRPr lang="es-ES" sz="1400"/>
        </a:p>
      </dgm:t>
    </dgm:pt>
    <dgm:pt modelId="{40C04C22-0484-664F-BBF3-6957EE7F9710}">
      <dgm:prSet phldrT="[Texto]" custT="1"/>
      <dgm:spPr/>
      <dgm:t>
        <a:bodyPr/>
        <a:lstStyle/>
        <a:p>
          <a:r>
            <a:rPr lang="es-ES" sz="1400" dirty="0">
              <a:solidFill>
                <a:schemeClr val="bg1"/>
              </a:solidFill>
            </a:rPr>
            <a:t>Eje de Información y </a:t>
          </a:r>
          <a:r>
            <a:rPr lang="es-ES" sz="1400" dirty="0" err="1">
              <a:solidFill>
                <a:schemeClr val="bg1"/>
              </a:solidFill>
            </a:rPr>
            <a:t>Conoci</a:t>
          </a:r>
          <a:r>
            <a:rPr lang="es-ES" sz="1400" dirty="0">
              <a:solidFill>
                <a:schemeClr val="bg1"/>
              </a:solidFill>
            </a:rPr>
            <a:t>-miento</a:t>
          </a:r>
        </a:p>
      </dgm:t>
    </dgm:pt>
    <dgm:pt modelId="{83FEE8BF-CC60-8346-A54E-F3671CE55547}" type="parTrans" cxnId="{562BD5C9-E6AC-DB41-8022-701A415D5C4A}">
      <dgm:prSet/>
      <dgm:spPr/>
      <dgm:t>
        <a:bodyPr/>
        <a:lstStyle/>
        <a:p>
          <a:endParaRPr lang="es-ES" sz="1400"/>
        </a:p>
      </dgm:t>
    </dgm:pt>
    <dgm:pt modelId="{8897BE57-F26A-B540-9A85-CF9E37B9A0EC}" type="sibTrans" cxnId="{562BD5C9-E6AC-DB41-8022-701A415D5C4A}">
      <dgm:prSet/>
      <dgm:spPr/>
      <dgm:t>
        <a:bodyPr/>
        <a:lstStyle/>
        <a:p>
          <a:endParaRPr lang="es-ES" sz="1400"/>
        </a:p>
      </dgm:t>
    </dgm:pt>
    <dgm:pt modelId="{B04D010C-0CE5-3841-959B-3F53347FA354}">
      <dgm:prSet phldrT="[Texto]" custT="1"/>
      <dgm:spPr/>
      <dgm:t>
        <a:bodyPr/>
        <a:lstStyle/>
        <a:p>
          <a:r>
            <a:rPr lang="es-ES" sz="1400" dirty="0"/>
            <a:t>Eje de Educación</a:t>
          </a:r>
        </a:p>
      </dgm:t>
    </dgm:pt>
    <dgm:pt modelId="{9D4F8158-2407-834E-9688-FBCC17678881}" type="parTrans" cxnId="{717A9A8D-411D-8D41-96F9-19D8F0C96ADA}">
      <dgm:prSet/>
      <dgm:spPr/>
      <dgm:t>
        <a:bodyPr/>
        <a:lstStyle/>
        <a:p>
          <a:endParaRPr lang="es-ES" sz="1400"/>
        </a:p>
      </dgm:t>
    </dgm:pt>
    <dgm:pt modelId="{C694A7D6-5994-6846-95B8-329904F87C32}" type="sibTrans" cxnId="{717A9A8D-411D-8D41-96F9-19D8F0C96ADA}">
      <dgm:prSet/>
      <dgm:spPr/>
      <dgm:t>
        <a:bodyPr/>
        <a:lstStyle/>
        <a:p>
          <a:endParaRPr lang="es-ES" sz="1400"/>
        </a:p>
      </dgm:t>
    </dgm:pt>
    <dgm:pt modelId="{8B44B776-88F5-0847-989A-2A632A7A0BAA}" type="pres">
      <dgm:prSet presAssocID="{3FEFD5DE-D7A6-284E-AECF-8CAF3E402137}" presName="matrix" presStyleCnt="0">
        <dgm:presLayoutVars>
          <dgm:chMax val="1"/>
          <dgm:dir/>
          <dgm:resizeHandles val="exact"/>
        </dgm:presLayoutVars>
      </dgm:prSet>
      <dgm:spPr/>
    </dgm:pt>
    <dgm:pt modelId="{C45AE921-14F1-FF4F-BE10-35E4E907510A}" type="pres">
      <dgm:prSet presAssocID="{3FEFD5DE-D7A6-284E-AECF-8CAF3E402137}" presName="axisShape" presStyleLbl="bgShp" presStyleIdx="0" presStyleCnt="1"/>
      <dgm:spPr/>
    </dgm:pt>
    <dgm:pt modelId="{409B69BF-09D7-894F-B730-AC68C5747F4D}" type="pres">
      <dgm:prSet presAssocID="{3FEFD5DE-D7A6-284E-AECF-8CAF3E402137}" presName="rect1" presStyleLbl="node1" presStyleIdx="0" presStyleCnt="4">
        <dgm:presLayoutVars>
          <dgm:chMax val="0"/>
          <dgm:chPref val="0"/>
          <dgm:bulletEnabled val="1"/>
        </dgm:presLayoutVars>
      </dgm:prSet>
      <dgm:spPr/>
    </dgm:pt>
    <dgm:pt modelId="{37845020-24E7-E94F-B6FB-C4295FB82219}" type="pres">
      <dgm:prSet presAssocID="{3FEFD5DE-D7A6-284E-AECF-8CAF3E402137}" presName="rect2" presStyleLbl="node1" presStyleIdx="1" presStyleCnt="4">
        <dgm:presLayoutVars>
          <dgm:chMax val="0"/>
          <dgm:chPref val="0"/>
          <dgm:bulletEnabled val="1"/>
        </dgm:presLayoutVars>
      </dgm:prSet>
      <dgm:spPr/>
    </dgm:pt>
    <dgm:pt modelId="{DEC94E36-0596-DD4A-8B09-64647E69993C}" type="pres">
      <dgm:prSet presAssocID="{3FEFD5DE-D7A6-284E-AECF-8CAF3E402137}" presName="rect3" presStyleLbl="node1" presStyleIdx="2" presStyleCnt="4">
        <dgm:presLayoutVars>
          <dgm:chMax val="0"/>
          <dgm:chPref val="0"/>
          <dgm:bulletEnabled val="1"/>
        </dgm:presLayoutVars>
      </dgm:prSet>
      <dgm:spPr/>
    </dgm:pt>
    <dgm:pt modelId="{03BA0818-2828-AE4C-9260-EC870295F5B4}" type="pres">
      <dgm:prSet presAssocID="{3FEFD5DE-D7A6-284E-AECF-8CAF3E402137}" presName="rect4" presStyleLbl="node1" presStyleIdx="3" presStyleCnt="4">
        <dgm:presLayoutVars>
          <dgm:chMax val="0"/>
          <dgm:chPref val="0"/>
          <dgm:bulletEnabled val="1"/>
        </dgm:presLayoutVars>
      </dgm:prSet>
      <dgm:spPr/>
    </dgm:pt>
  </dgm:ptLst>
  <dgm:cxnLst>
    <dgm:cxn modelId="{BA4EE01D-3783-EF44-B042-130E22AD3FCC}" type="presOf" srcId="{40C04C22-0484-664F-BBF3-6957EE7F9710}" destId="{DEC94E36-0596-DD4A-8B09-64647E69993C}" srcOrd="0" destOrd="0" presId="urn:microsoft.com/office/officeart/2005/8/layout/matrix2"/>
    <dgm:cxn modelId="{FCA3605C-9F88-CC4B-90D2-3B2B042ACCB7}" type="presOf" srcId="{19F24724-AE00-6B44-AD27-3AEFC08436E0}" destId="{409B69BF-09D7-894F-B730-AC68C5747F4D}" srcOrd="0" destOrd="0" presId="urn:microsoft.com/office/officeart/2005/8/layout/matrix2"/>
    <dgm:cxn modelId="{F6A28C64-6ADC-9649-BFE4-F5BFEE7CEAC5}" type="presOf" srcId="{3FEFD5DE-D7A6-284E-AECF-8CAF3E402137}" destId="{8B44B776-88F5-0847-989A-2A632A7A0BAA}" srcOrd="0" destOrd="0" presId="urn:microsoft.com/office/officeart/2005/8/layout/matrix2"/>
    <dgm:cxn modelId="{717A9A8D-411D-8D41-96F9-19D8F0C96ADA}" srcId="{3FEFD5DE-D7A6-284E-AECF-8CAF3E402137}" destId="{B04D010C-0CE5-3841-959B-3F53347FA354}" srcOrd="3" destOrd="0" parTransId="{9D4F8158-2407-834E-9688-FBCC17678881}" sibTransId="{C694A7D6-5994-6846-95B8-329904F87C32}"/>
    <dgm:cxn modelId="{285FF090-F622-D340-A277-C2F43325C806}" srcId="{3FEFD5DE-D7A6-284E-AECF-8CAF3E402137}" destId="{C3094441-2367-B442-8419-8047AB5C83A3}" srcOrd="1" destOrd="0" parTransId="{F1671FBF-35F8-D64A-8109-BAD567DC214D}" sibTransId="{E0CB68D0-2B2F-B64B-8AA3-50F8463F5B3A}"/>
    <dgm:cxn modelId="{11E368A6-9524-3841-8535-178F2D63AA5A}" type="presOf" srcId="{B04D010C-0CE5-3841-959B-3F53347FA354}" destId="{03BA0818-2828-AE4C-9260-EC870295F5B4}" srcOrd="0" destOrd="0" presId="urn:microsoft.com/office/officeart/2005/8/layout/matrix2"/>
    <dgm:cxn modelId="{BAE51AB5-F072-7341-B90F-9F93F757B825}" srcId="{3FEFD5DE-D7A6-284E-AECF-8CAF3E402137}" destId="{19F24724-AE00-6B44-AD27-3AEFC08436E0}" srcOrd="0" destOrd="0" parTransId="{3EE7DE64-27F5-B148-8E8A-98F2CE915393}" sibTransId="{06664DCA-4A1A-054F-967B-3BAA89F2D1AC}"/>
    <dgm:cxn modelId="{562BD5C9-E6AC-DB41-8022-701A415D5C4A}" srcId="{3FEFD5DE-D7A6-284E-AECF-8CAF3E402137}" destId="{40C04C22-0484-664F-BBF3-6957EE7F9710}" srcOrd="2" destOrd="0" parTransId="{83FEE8BF-CC60-8346-A54E-F3671CE55547}" sibTransId="{8897BE57-F26A-B540-9A85-CF9E37B9A0EC}"/>
    <dgm:cxn modelId="{5E57C4FE-0B0B-B044-8E1C-2178C98A28EC}" type="presOf" srcId="{C3094441-2367-B442-8419-8047AB5C83A3}" destId="{37845020-24E7-E94F-B6FB-C4295FB82219}" srcOrd="0" destOrd="0" presId="urn:microsoft.com/office/officeart/2005/8/layout/matrix2"/>
    <dgm:cxn modelId="{504A521A-D1A9-DB4B-904E-C64459AA12E2}" type="presParOf" srcId="{8B44B776-88F5-0847-989A-2A632A7A0BAA}" destId="{C45AE921-14F1-FF4F-BE10-35E4E907510A}" srcOrd="0" destOrd="0" presId="urn:microsoft.com/office/officeart/2005/8/layout/matrix2"/>
    <dgm:cxn modelId="{02064F07-E9F6-3546-BDDA-5497FDFCFD60}" type="presParOf" srcId="{8B44B776-88F5-0847-989A-2A632A7A0BAA}" destId="{409B69BF-09D7-894F-B730-AC68C5747F4D}" srcOrd="1" destOrd="0" presId="urn:microsoft.com/office/officeart/2005/8/layout/matrix2"/>
    <dgm:cxn modelId="{EDD54EE4-BFFA-984E-8FEF-16CE020ACF5A}" type="presParOf" srcId="{8B44B776-88F5-0847-989A-2A632A7A0BAA}" destId="{37845020-24E7-E94F-B6FB-C4295FB82219}" srcOrd="2" destOrd="0" presId="urn:microsoft.com/office/officeart/2005/8/layout/matrix2"/>
    <dgm:cxn modelId="{68FE3257-DC9C-D948-900A-ACA5B11A6707}" type="presParOf" srcId="{8B44B776-88F5-0847-989A-2A632A7A0BAA}" destId="{DEC94E36-0596-DD4A-8B09-64647E69993C}" srcOrd="3" destOrd="0" presId="urn:microsoft.com/office/officeart/2005/8/layout/matrix2"/>
    <dgm:cxn modelId="{9923EC1A-F940-5947-B6AE-B17833BD2356}" type="presParOf" srcId="{8B44B776-88F5-0847-989A-2A632A7A0BAA}" destId="{03BA0818-2828-AE4C-9260-EC870295F5B4}" srcOrd="4" destOrd="0" presId="urn:microsoft.com/office/officeart/2005/8/layout/matrix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1AA3681-45B4-45E9-8C93-4F66ED77D2A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CL"/>
        </a:p>
      </dgm:t>
    </dgm:pt>
    <dgm:pt modelId="{48614F6C-E030-4DD6-8B96-E97863A29A33}">
      <dgm:prSet phldrT="[Texto]"/>
      <dgm:spPr/>
      <dgm:t>
        <a:bodyPr/>
        <a:lstStyle/>
        <a:p>
          <a:r>
            <a:rPr lang="es-CL" dirty="0"/>
            <a:t>Erradicar el trabajo forzoso</a:t>
          </a:r>
        </a:p>
      </dgm:t>
    </dgm:pt>
    <dgm:pt modelId="{CCB3C4BE-9D9E-47D9-80A4-6786AA138CF6}" type="parTrans" cxnId="{33A0DF6B-BD0F-4133-B90E-0571D80A668D}">
      <dgm:prSet/>
      <dgm:spPr/>
      <dgm:t>
        <a:bodyPr/>
        <a:lstStyle/>
        <a:p>
          <a:endParaRPr lang="es-CL"/>
        </a:p>
      </dgm:t>
    </dgm:pt>
    <dgm:pt modelId="{A2F1086B-3948-4C55-B071-2A618C2E9C87}" type="sibTrans" cxnId="{33A0DF6B-BD0F-4133-B90E-0571D80A668D}">
      <dgm:prSet/>
      <dgm:spPr/>
      <dgm:t>
        <a:bodyPr/>
        <a:lstStyle/>
        <a:p>
          <a:endParaRPr lang="es-CL"/>
        </a:p>
      </dgm:t>
    </dgm:pt>
    <dgm:pt modelId="{CD68680C-D63C-4EC3-84A6-661512F1E788}">
      <dgm:prSet/>
      <dgm:spPr/>
      <dgm:t>
        <a:bodyPr/>
        <a:lstStyle/>
        <a:p>
          <a:r>
            <a:rPr lang="es-CL" dirty="0"/>
            <a:t>Poner fin a las formas contemporáneas de esclavitud y trata de personas (para el 2030) </a:t>
          </a:r>
        </a:p>
      </dgm:t>
    </dgm:pt>
    <dgm:pt modelId="{B8C661AD-3789-42D7-890C-7AB7F58B13A0}" type="parTrans" cxnId="{F8A52074-5665-4884-9714-6154A460D6F4}">
      <dgm:prSet/>
      <dgm:spPr/>
      <dgm:t>
        <a:bodyPr/>
        <a:lstStyle/>
        <a:p>
          <a:endParaRPr lang="es-CL"/>
        </a:p>
      </dgm:t>
    </dgm:pt>
    <dgm:pt modelId="{109F4383-8899-4AAE-9930-322AFA20DB93}" type="sibTrans" cxnId="{F8A52074-5665-4884-9714-6154A460D6F4}">
      <dgm:prSet/>
      <dgm:spPr/>
      <dgm:t>
        <a:bodyPr/>
        <a:lstStyle/>
        <a:p>
          <a:endParaRPr lang="es-CL"/>
        </a:p>
      </dgm:t>
    </dgm:pt>
    <dgm:pt modelId="{FE2D5866-136E-4474-A1AC-A5AA933B3041}">
      <dgm:prSet/>
      <dgm:spPr/>
      <dgm:t>
        <a:bodyPr/>
        <a:lstStyle/>
        <a:p>
          <a:r>
            <a:rPr lang="es-CL" dirty="0"/>
            <a:t>Asegurar la prohibición y eliminación de niños, niñas y adolescentes soldados</a:t>
          </a:r>
        </a:p>
      </dgm:t>
    </dgm:pt>
    <dgm:pt modelId="{3A37358D-9A04-4811-A832-29DD02519BAD}" type="parTrans" cxnId="{FB78A030-C5A6-4D55-BACB-135116EC6CE1}">
      <dgm:prSet/>
      <dgm:spPr/>
      <dgm:t>
        <a:bodyPr/>
        <a:lstStyle/>
        <a:p>
          <a:endParaRPr lang="es-CL"/>
        </a:p>
      </dgm:t>
    </dgm:pt>
    <dgm:pt modelId="{1A700876-AA43-4253-96E6-07462B411512}" type="sibTrans" cxnId="{FB78A030-C5A6-4D55-BACB-135116EC6CE1}">
      <dgm:prSet/>
      <dgm:spPr/>
      <dgm:t>
        <a:bodyPr/>
        <a:lstStyle/>
        <a:p>
          <a:endParaRPr lang="es-CL"/>
        </a:p>
      </dgm:t>
    </dgm:pt>
    <dgm:pt modelId="{17DEE6F4-1E5E-4B7F-9159-BD40ECDCA7D1}">
      <dgm:prSet/>
      <dgm:spPr/>
      <dgm:t>
        <a:bodyPr/>
        <a:lstStyle/>
        <a:p>
          <a:r>
            <a:rPr lang="es-CL"/>
            <a:t>Al </a:t>
          </a:r>
          <a:r>
            <a:rPr lang="es-CL" b="1"/>
            <a:t>2025, poner fin al trabajo infantil en todas sus formas</a:t>
          </a:r>
          <a:endParaRPr lang="es-CL" dirty="0"/>
        </a:p>
      </dgm:t>
    </dgm:pt>
    <dgm:pt modelId="{D1C54ADD-FE42-4B5F-945C-C4701EF9C7B9}" type="parTrans" cxnId="{2ACAADAB-4677-4E47-B70A-D9C699F0342E}">
      <dgm:prSet/>
      <dgm:spPr/>
      <dgm:t>
        <a:bodyPr/>
        <a:lstStyle/>
        <a:p>
          <a:endParaRPr lang="es-CL"/>
        </a:p>
      </dgm:t>
    </dgm:pt>
    <dgm:pt modelId="{0B7F3638-A008-4E62-8CF6-0A6873EC2001}" type="sibTrans" cxnId="{2ACAADAB-4677-4E47-B70A-D9C699F0342E}">
      <dgm:prSet/>
      <dgm:spPr/>
      <dgm:t>
        <a:bodyPr/>
        <a:lstStyle/>
        <a:p>
          <a:endParaRPr lang="es-CL"/>
        </a:p>
      </dgm:t>
    </dgm:pt>
    <dgm:pt modelId="{9470CE95-4B61-4452-807C-20F6AADC530A}" type="pres">
      <dgm:prSet presAssocID="{31AA3681-45B4-45E9-8C93-4F66ED77D2A2}" presName="diagram" presStyleCnt="0">
        <dgm:presLayoutVars>
          <dgm:dir/>
          <dgm:resizeHandles val="exact"/>
        </dgm:presLayoutVars>
      </dgm:prSet>
      <dgm:spPr/>
    </dgm:pt>
    <dgm:pt modelId="{8426884F-03A4-450D-A0DE-D90F0C044A3F}" type="pres">
      <dgm:prSet presAssocID="{48614F6C-E030-4DD6-8B96-E97863A29A33}" presName="node" presStyleLbl="node1" presStyleIdx="0" presStyleCnt="4">
        <dgm:presLayoutVars>
          <dgm:bulletEnabled val="1"/>
        </dgm:presLayoutVars>
      </dgm:prSet>
      <dgm:spPr/>
    </dgm:pt>
    <dgm:pt modelId="{8A2F08A9-EE33-470D-9B54-9064C1BA61A8}" type="pres">
      <dgm:prSet presAssocID="{A2F1086B-3948-4C55-B071-2A618C2E9C87}" presName="sibTrans" presStyleCnt="0"/>
      <dgm:spPr/>
    </dgm:pt>
    <dgm:pt modelId="{FF0ABFB9-BB02-4FB1-869E-4E7E92A25716}" type="pres">
      <dgm:prSet presAssocID="{CD68680C-D63C-4EC3-84A6-661512F1E788}" presName="node" presStyleLbl="node1" presStyleIdx="1" presStyleCnt="4">
        <dgm:presLayoutVars>
          <dgm:bulletEnabled val="1"/>
        </dgm:presLayoutVars>
      </dgm:prSet>
      <dgm:spPr/>
    </dgm:pt>
    <dgm:pt modelId="{200FDECB-07C3-4D42-ABEE-E659C086886F}" type="pres">
      <dgm:prSet presAssocID="{109F4383-8899-4AAE-9930-322AFA20DB93}" presName="sibTrans" presStyleCnt="0"/>
      <dgm:spPr/>
    </dgm:pt>
    <dgm:pt modelId="{3DE5015F-34E1-4401-AAE3-409C62D9CDA3}" type="pres">
      <dgm:prSet presAssocID="{FE2D5866-136E-4474-A1AC-A5AA933B3041}" presName="node" presStyleLbl="node1" presStyleIdx="2" presStyleCnt="4">
        <dgm:presLayoutVars>
          <dgm:bulletEnabled val="1"/>
        </dgm:presLayoutVars>
      </dgm:prSet>
      <dgm:spPr/>
    </dgm:pt>
    <dgm:pt modelId="{CBDA4323-DA97-4D50-BC57-5AE40687C6E0}" type="pres">
      <dgm:prSet presAssocID="{1A700876-AA43-4253-96E6-07462B411512}" presName="sibTrans" presStyleCnt="0"/>
      <dgm:spPr/>
    </dgm:pt>
    <dgm:pt modelId="{E968EAD0-EA83-46B0-9419-F40CCD039CF8}" type="pres">
      <dgm:prSet presAssocID="{17DEE6F4-1E5E-4B7F-9159-BD40ECDCA7D1}" presName="node" presStyleLbl="node1" presStyleIdx="3" presStyleCnt="4">
        <dgm:presLayoutVars>
          <dgm:bulletEnabled val="1"/>
        </dgm:presLayoutVars>
      </dgm:prSet>
      <dgm:spPr/>
    </dgm:pt>
  </dgm:ptLst>
  <dgm:cxnLst>
    <dgm:cxn modelId="{FB78A030-C5A6-4D55-BACB-135116EC6CE1}" srcId="{31AA3681-45B4-45E9-8C93-4F66ED77D2A2}" destId="{FE2D5866-136E-4474-A1AC-A5AA933B3041}" srcOrd="2" destOrd="0" parTransId="{3A37358D-9A04-4811-A832-29DD02519BAD}" sibTransId="{1A700876-AA43-4253-96E6-07462B411512}"/>
    <dgm:cxn modelId="{7242E667-E750-46A0-AFA5-EEA111C1084B}" type="presOf" srcId="{CD68680C-D63C-4EC3-84A6-661512F1E788}" destId="{FF0ABFB9-BB02-4FB1-869E-4E7E92A25716}" srcOrd="0" destOrd="0" presId="urn:microsoft.com/office/officeart/2005/8/layout/default"/>
    <dgm:cxn modelId="{33A0DF6B-BD0F-4133-B90E-0571D80A668D}" srcId="{31AA3681-45B4-45E9-8C93-4F66ED77D2A2}" destId="{48614F6C-E030-4DD6-8B96-E97863A29A33}" srcOrd="0" destOrd="0" parTransId="{CCB3C4BE-9D9E-47D9-80A4-6786AA138CF6}" sibTransId="{A2F1086B-3948-4C55-B071-2A618C2E9C87}"/>
    <dgm:cxn modelId="{9F841C74-3696-44FD-9D88-A214ED356F19}" type="presOf" srcId="{FE2D5866-136E-4474-A1AC-A5AA933B3041}" destId="{3DE5015F-34E1-4401-AAE3-409C62D9CDA3}" srcOrd="0" destOrd="0" presId="urn:microsoft.com/office/officeart/2005/8/layout/default"/>
    <dgm:cxn modelId="{F8A52074-5665-4884-9714-6154A460D6F4}" srcId="{31AA3681-45B4-45E9-8C93-4F66ED77D2A2}" destId="{CD68680C-D63C-4EC3-84A6-661512F1E788}" srcOrd="1" destOrd="0" parTransId="{B8C661AD-3789-42D7-890C-7AB7F58B13A0}" sibTransId="{109F4383-8899-4AAE-9930-322AFA20DB93}"/>
    <dgm:cxn modelId="{536F5D8F-CEBD-4D2E-A97C-FF0C85B8D896}" type="presOf" srcId="{48614F6C-E030-4DD6-8B96-E97863A29A33}" destId="{8426884F-03A4-450D-A0DE-D90F0C044A3F}" srcOrd="0" destOrd="0" presId="urn:microsoft.com/office/officeart/2005/8/layout/default"/>
    <dgm:cxn modelId="{2ACAADAB-4677-4E47-B70A-D9C699F0342E}" srcId="{31AA3681-45B4-45E9-8C93-4F66ED77D2A2}" destId="{17DEE6F4-1E5E-4B7F-9159-BD40ECDCA7D1}" srcOrd="3" destOrd="0" parTransId="{D1C54ADD-FE42-4B5F-945C-C4701EF9C7B9}" sibTransId="{0B7F3638-A008-4E62-8CF6-0A6873EC2001}"/>
    <dgm:cxn modelId="{6FD845CF-81F8-4506-9CD8-EE8141276D5A}" type="presOf" srcId="{17DEE6F4-1E5E-4B7F-9159-BD40ECDCA7D1}" destId="{E968EAD0-EA83-46B0-9419-F40CCD039CF8}" srcOrd="0" destOrd="0" presId="urn:microsoft.com/office/officeart/2005/8/layout/default"/>
    <dgm:cxn modelId="{838E61E5-FF4C-40EB-853F-D46B181B5A05}" type="presOf" srcId="{31AA3681-45B4-45E9-8C93-4F66ED77D2A2}" destId="{9470CE95-4B61-4452-807C-20F6AADC530A}" srcOrd="0" destOrd="0" presId="urn:microsoft.com/office/officeart/2005/8/layout/default"/>
    <dgm:cxn modelId="{2710953F-14D6-4025-9850-A18BE922CEC7}" type="presParOf" srcId="{9470CE95-4B61-4452-807C-20F6AADC530A}" destId="{8426884F-03A4-450D-A0DE-D90F0C044A3F}" srcOrd="0" destOrd="0" presId="urn:microsoft.com/office/officeart/2005/8/layout/default"/>
    <dgm:cxn modelId="{A5AF18AA-346C-41D5-A1A5-F5802B1BAF82}" type="presParOf" srcId="{9470CE95-4B61-4452-807C-20F6AADC530A}" destId="{8A2F08A9-EE33-470D-9B54-9064C1BA61A8}" srcOrd="1" destOrd="0" presId="urn:microsoft.com/office/officeart/2005/8/layout/default"/>
    <dgm:cxn modelId="{65A603D6-DC9D-489C-8999-CB0BFECF4BCB}" type="presParOf" srcId="{9470CE95-4B61-4452-807C-20F6AADC530A}" destId="{FF0ABFB9-BB02-4FB1-869E-4E7E92A25716}" srcOrd="2" destOrd="0" presId="urn:microsoft.com/office/officeart/2005/8/layout/default"/>
    <dgm:cxn modelId="{45807DB7-25A4-4A42-A48D-076299C3AA66}" type="presParOf" srcId="{9470CE95-4B61-4452-807C-20F6AADC530A}" destId="{200FDECB-07C3-4D42-ABEE-E659C086886F}" srcOrd="3" destOrd="0" presId="urn:microsoft.com/office/officeart/2005/8/layout/default"/>
    <dgm:cxn modelId="{E772175B-6CA9-482E-A218-B712872B0C9C}" type="presParOf" srcId="{9470CE95-4B61-4452-807C-20F6AADC530A}" destId="{3DE5015F-34E1-4401-AAE3-409C62D9CDA3}" srcOrd="4" destOrd="0" presId="urn:microsoft.com/office/officeart/2005/8/layout/default"/>
    <dgm:cxn modelId="{25120C1B-3EC4-4034-8D53-A7EB069E74BF}" type="presParOf" srcId="{9470CE95-4B61-4452-807C-20F6AADC530A}" destId="{CBDA4323-DA97-4D50-BC57-5AE40687C6E0}" srcOrd="5" destOrd="0" presId="urn:microsoft.com/office/officeart/2005/8/layout/default"/>
    <dgm:cxn modelId="{65E08732-3CB8-48F2-9DDA-0714A0761AB7}" type="presParOf" srcId="{9470CE95-4B61-4452-807C-20F6AADC530A}" destId="{E968EAD0-EA83-46B0-9419-F40CCD039CF8}"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B947ABC-41E5-4A26-B15F-59217E38AC3F}" type="doc">
      <dgm:prSet loTypeId="urn:microsoft.com/office/officeart/2005/8/layout/default" loCatId="list" qsTypeId="urn:microsoft.com/office/officeart/2005/8/quickstyle/simple1" qsCatId="simple" csTypeId="urn:microsoft.com/office/officeart/2005/8/colors/colorful4" csCatId="colorful" phldr="1"/>
      <dgm:spPr/>
    </dgm:pt>
    <dgm:pt modelId="{AA30EE77-33C2-4E6C-A95B-FCE158CF048D}">
      <dgm:prSet phldrT="[Texto]"/>
      <dgm:spPr/>
      <dgm:t>
        <a:bodyPr/>
        <a:lstStyle/>
        <a:p>
          <a:r>
            <a:rPr lang="es-ES" dirty="0"/>
            <a:t>Empleo en el sector agrícola y ganadero</a:t>
          </a:r>
        </a:p>
      </dgm:t>
    </dgm:pt>
    <dgm:pt modelId="{10EDFD52-FEF3-4CD5-BFD3-076F6C30151C}" type="parTrans" cxnId="{160AAED3-9B1C-4D07-BBAE-2C5513706971}">
      <dgm:prSet/>
      <dgm:spPr/>
      <dgm:t>
        <a:bodyPr/>
        <a:lstStyle/>
        <a:p>
          <a:endParaRPr lang="es-ES"/>
        </a:p>
      </dgm:t>
    </dgm:pt>
    <dgm:pt modelId="{D1B88CA4-1BC1-4DF3-84FC-F93560E41809}" type="sibTrans" cxnId="{160AAED3-9B1C-4D07-BBAE-2C5513706971}">
      <dgm:prSet/>
      <dgm:spPr/>
      <dgm:t>
        <a:bodyPr/>
        <a:lstStyle/>
        <a:p>
          <a:endParaRPr lang="es-ES"/>
        </a:p>
      </dgm:t>
    </dgm:pt>
    <dgm:pt modelId="{7F789AF8-2F03-4DB0-8C89-9CC1A5916530}">
      <dgm:prSet phldrT="[Texto]"/>
      <dgm:spPr/>
      <dgm:t>
        <a:bodyPr/>
        <a:lstStyle/>
        <a:p>
          <a:r>
            <a:rPr lang="es-ES" dirty="0"/>
            <a:t>Ruralidad</a:t>
          </a:r>
        </a:p>
      </dgm:t>
    </dgm:pt>
    <dgm:pt modelId="{C06CCE87-575A-45F9-A4BF-66859982137F}" type="parTrans" cxnId="{43A506EF-54BE-43E3-8089-75EEB4DD16D2}">
      <dgm:prSet/>
      <dgm:spPr/>
      <dgm:t>
        <a:bodyPr/>
        <a:lstStyle/>
        <a:p>
          <a:endParaRPr lang="es-ES"/>
        </a:p>
      </dgm:t>
    </dgm:pt>
    <dgm:pt modelId="{2D958335-C91D-440D-8FF0-54BF5F2D2E98}" type="sibTrans" cxnId="{43A506EF-54BE-43E3-8089-75EEB4DD16D2}">
      <dgm:prSet/>
      <dgm:spPr/>
      <dgm:t>
        <a:bodyPr/>
        <a:lstStyle/>
        <a:p>
          <a:endParaRPr lang="es-ES"/>
        </a:p>
      </dgm:t>
    </dgm:pt>
    <dgm:pt modelId="{51A3B1F5-E3B5-45F0-BD50-85CFEEB334CB}">
      <dgm:prSet phldrT="[Texto]"/>
      <dgm:spPr/>
      <dgm:t>
        <a:bodyPr/>
        <a:lstStyle/>
        <a:p>
          <a:r>
            <a:rPr lang="es-ES" dirty="0"/>
            <a:t>Retiro prematuro estudiantes</a:t>
          </a:r>
        </a:p>
      </dgm:t>
    </dgm:pt>
    <dgm:pt modelId="{3FBA48AF-B565-4685-BC4C-CD903333C01B}" type="parTrans" cxnId="{9033FAFC-ADB1-40B5-9932-36B5E68F3FEF}">
      <dgm:prSet/>
      <dgm:spPr/>
      <dgm:t>
        <a:bodyPr/>
        <a:lstStyle/>
        <a:p>
          <a:endParaRPr lang="es-ES"/>
        </a:p>
      </dgm:t>
    </dgm:pt>
    <dgm:pt modelId="{366A8B73-F4D9-4CB1-BEDE-E6E3B062A6F1}" type="sibTrans" cxnId="{9033FAFC-ADB1-40B5-9932-36B5E68F3FEF}">
      <dgm:prSet/>
      <dgm:spPr/>
      <dgm:t>
        <a:bodyPr/>
        <a:lstStyle/>
        <a:p>
          <a:endParaRPr lang="es-ES"/>
        </a:p>
      </dgm:t>
    </dgm:pt>
    <dgm:pt modelId="{5952700B-4510-424D-80F6-CACDCF28D112}">
      <dgm:prSet phldrT="[Texto]">
        <dgm:style>
          <a:lnRef idx="2">
            <a:schemeClr val="accent3"/>
          </a:lnRef>
          <a:fillRef idx="1">
            <a:schemeClr val="lt1"/>
          </a:fillRef>
          <a:effectRef idx="0">
            <a:schemeClr val="accent3"/>
          </a:effectRef>
          <a:fontRef idx="minor">
            <a:schemeClr val="dk1"/>
          </a:fontRef>
        </dgm:style>
      </dgm:prSet>
      <dgm:spPr/>
      <dgm:t>
        <a:bodyPr/>
        <a:lstStyle/>
        <a:p>
          <a:r>
            <a:rPr lang="es-ES" dirty="0"/>
            <a:t>Factores de riesgo </a:t>
          </a:r>
        </a:p>
      </dgm:t>
    </dgm:pt>
    <dgm:pt modelId="{7480839A-D63E-47E7-8079-CE5B7FCD3D89}" type="parTrans" cxnId="{11612409-4050-4284-A2CE-E73EB2E06964}">
      <dgm:prSet/>
      <dgm:spPr/>
      <dgm:t>
        <a:bodyPr/>
        <a:lstStyle/>
        <a:p>
          <a:endParaRPr lang="es-CL"/>
        </a:p>
      </dgm:t>
    </dgm:pt>
    <dgm:pt modelId="{4BBFB9B6-F8C2-4BB8-8F26-6C87A407AD22}" type="sibTrans" cxnId="{11612409-4050-4284-A2CE-E73EB2E06964}">
      <dgm:prSet/>
      <dgm:spPr/>
      <dgm:t>
        <a:bodyPr/>
        <a:lstStyle/>
        <a:p>
          <a:endParaRPr lang="es-CL"/>
        </a:p>
      </dgm:t>
    </dgm:pt>
    <dgm:pt modelId="{CA4B72B7-E8B4-44AA-B161-2AAEC2610E59}" type="pres">
      <dgm:prSet presAssocID="{DB947ABC-41E5-4A26-B15F-59217E38AC3F}" presName="diagram" presStyleCnt="0">
        <dgm:presLayoutVars>
          <dgm:dir/>
          <dgm:resizeHandles val="exact"/>
        </dgm:presLayoutVars>
      </dgm:prSet>
      <dgm:spPr/>
    </dgm:pt>
    <dgm:pt modelId="{12286C37-B1E4-4265-B556-22EA59428198}" type="pres">
      <dgm:prSet presAssocID="{5952700B-4510-424D-80F6-CACDCF28D112}" presName="node" presStyleLbl="node1" presStyleIdx="0" presStyleCnt="4">
        <dgm:presLayoutVars>
          <dgm:bulletEnabled val="1"/>
        </dgm:presLayoutVars>
      </dgm:prSet>
      <dgm:spPr/>
    </dgm:pt>
    <dgm:pt modelId="{ADD0637C-732E-435A-B14E-5B8E52137838}" type="pres">
      <dgm:prSet presAssocID="{4BBFB9B6-F8C2-4BB8-8F26-6C87A407AD22}" presName="sibTrans" presStyleCnt="0"/>
      <dgm:spPr/>
    </dgm:pt>
    <dgm:pt modelId="{15C82D4E-430D-4F49-8708-6C407C9EC310}" type="pres">
      <dgm:prSet presAssocID="{AA30EE77-33C2-4E6C-A95B-FCE158CF048D}" presName="node" presStyleLbl="node1" presStyleIdx="1" presStyleCnt="4">
        <dgm:presLayoutVars>
          <dgm:bulletEnabled val="1"/>
        </dgm:presLayoutVars>
      </dgm:prSet>
      <dgm:spPr/>
    </dgm:pt>
    <dgm:pt modelId="{9595311D-BB56-46E6-976C-BBDFCB7685F3}" type="pres">
      <dgm:prSet presAssocID="{D1B88CA4-1BC1-4DF3-84FC-F93560E41809}" presName="sibTrans" presStyleCnt="0"/>
      <dgm:spPr/>
    </dgm:pt>
    <dgm:pt modelId="{FDCE06B1-8369-463F-BFE4-7EACE427E453}" type="pres">
      <dgm:prSet presAssocID="{7F789AF8-2F03-4DB0-8C89-9CC1A5916530}" presName="node" presStyleLbl="node1" presStyleIdx="2" presStyleCnt="4">
        <dgm:presLayoutVars>
          <dgm:bulletEnabled val="1"/>
        </dgm:presLayoutVars>
      </dgm:prSet>
      <dgm:spPr/>
    </dgm:pt>
    <dgm:pt modelId="{8DD79E8D-4705-4DF3-A50B-84E71E0FCE03}" type="pres">
      <dgm:prSet presAssocID="{2D958335-C91D-440D-8FF0-54BF5F2D2E98}" presName="sibTrans" presStyleCnt="0"/>
      <dgm:spPr/>
    </dgm:pt>
    <dgm:pt modelId="{58B5B638-2280-48F6-A177-99196F1DB896}" type="pres">
      <dgm:prSet presAssocID="{51A3B1F5-E3B5-45F0-BD50-85CFEEB334CB}" presName="node" presStyleLbl="node1" presStyleIdx="3" presStyleCnt="4">
        <dgm:presLayoutVars>
          <dgm:bulletEnabled val="1"/>
        </dgm:presLayoutVars>
      </dgm:prSet>
      <dgm:spPr/>
    </dgm:pt>
  </dgm:ptLst>
  <dgm:cxnLst>
    <dgm:cxn modelId="{11612409-4050-4284-A2CE-E73EB2E06964}" srcId="{DB947ABC-41E5-4A26-B15F-59217E38AC3F}" destId="{5952700B-4510-424D-80F6-CACDCF28D112}" srcOrd="0" destOrd="0" parTransId="{7480839A-D63E-47E7-8079-CE5B7FCD3D89}" sibTransId="{4BBFB9B6-F8C2-4BB8-8F26-6C87A407AD22}"/>
    <dgm:cxn modelId="{C91ACE27-E25B-4F2D-956C-4AE03C7DC5B0}" type="presOf" srcId="{51A3B1F5-E3B5-45F0-BD50-85CFEEB334CB}" destId="{58B5B638-2280-48F6-A177-99196F1DB896}" srcOrd="0" destOrd="0" presId="urn:microsoft.com/office/officeart/2005/8/layout/default"/>
    <dgm:cxn modelId="{F6B4CE50-81A8-454A-8E93-E06F35B7EE42}" type="presOf" srcId="{5952700B-4510-424D-80F6-CACDCF28D112}" destId="{12286C37-B1E4-4265-B556-22EA59428198}" srcOrd="0" destOrd="0" presId="urn:microsoft.com/office/officeart/2005/8/layout/default"/>
    <dgm:cxn modelId="{096D8067-75A6-4463-8513-39962B80FF8D}" type="presOf" srcId="{AA30EE77-33C2-4E6C-A95B-FCE158CF048D}" destId="{15C82D4E-430D-4F49-8708-6C407C9EC310}" srcOrd="0" destOrd="0" presId="urn:microsoft.com/office/officeart/2005/8/layout/default"/>
    <dgm:cxn modelId="{4FC1FC71-CD52-4DE3-8F63-9A6A19A4034D}" type="presOf" srcId="{DB947ABC-41E5-4A26-B15F-59217E38AC3F}" destId="{CA4B72B7-E8B4-44AA-B161-2AAEC2610E59}" srcOrd="0" destOrd="0" presId="urn:microsoft.com/office/officeart/2005/8/layout/default"/>
    <dgm:cxn modelId="{D8C5B991-F260-49FE-984D-5F9F4A6C64B8}" type="presOf" srcId="{7F789AF8-2F03-4DB0-8C89-9CC1A5916530}" destId="{FDCE06B1-8369-463F-BFE4-7EACE427E453}" srcOrd="0" destOrd="0" presId="urn:microsoft.com/office/officeart/2005/8/layout/default"/>
    <dgm:cxn modelId="{160AAED3-9B1C-4D07-BBAE-2C5513706971}" srcId="{DB947ABC-41E5-4A26-B15F-59217E38AC3F}" destId="{AA30EE77-33C2-4E6C-A95B-FCE158CF048D}" srcOrd="1" destOrd="0" parTransId="{10EDFD52-FEF3-4CD5-BFD3-076F6C30151C}" sibTransId="{D1B88CA4-1BC1-4DF3-84FC-F93560E41809}"/>
    <dgm:cxn modelId="{43A506EF-54BE-43E3-8089-75EEB4DD16D2}" srcId="{DB947ABC-41E5-4A26-B15F-59217E38AC3F}" destId="{7F789AF8-2F03-4DB0-8C89-9CC1A5916530}" srcOrd="2" destOrd="0" parTransId="{C06CCE87-575A-45F9-A4BF-66859982137F}" sibTransId="{2D958335-C91D-440D-8FF0-54BF5F2D2E98}"/>
    <dgm:cxn modelId="{9033FAFC-ADB1-40B5-9932-36B5E68F3FEF}" srcId="{DB947ABC-41E5-4A26-B15F-59217E38AC3F}" destId="{51A3B1F5-E3B5-45F0-BD50-85CFEEB334CB}" srcOrd="3" destOrd="0" parTransId="{3FBA48AF-B565-4685-BC4C-CD903333C01B}" sibTransId="{366A8B73-F4D9-4CB1-BEDE-E6E3B062A6F1}"/>
    <dgm:cxn modelId="{3E2672EC-B37F-4C04-B198-F06CB8D3E463}" type="presParOf" srcId="{CA4B72B7-E8B4-44AA-B161-2AAEC2610E59}" destId="{12286C37-B1E4-4265-B556-22EA59428198}" srcOrd="0" destOrd="0" presId="urn:microsoft.com/office/officeart/2005/8/layout/default"/>
    <dgm:cxn modelId="{FA864D6F-64C0-4D12-BDE2-142AC732D894}" type="presParOf" srcId="{CA4B72B7-E8B4-44AA-B161-2AAEC2610E59}" destId="{ADD0637C-732E-435A-B14E-5B8E52137838}" srcOrd="1" destOrd="0" presId="urn:microsoft.com/office/officeart/2005/8/layout/default"/>
    <dgm:cxn modelId="{1DF07029-78C4-4F67-924B-FFEEB90D354F}" type="presParOf" srcId="{CA4B72B7-E8B4-44AA-B161-2AAEC2610E59}" destId="{15C82D4E-430D-4F49-8708-6C407C9EC310}" srcOrd="2" destOrd="0" presId="urn:microsoft.com/office/officeart/2005/8/layout/default"/>
    <dgm:cxn modelId="{D2B3ACBC-3CC3-46AB-AED3-8F24311A6AEB}" type="presParOf" srcId="{CA4B72B7-E8B4-44AA-B161-2AAEC2610E59}" destId="{9595311D-BB56-46E6-976C-BBDFCB7685F3}" srcOrd="3" destOrd="0" presId="urn:microsoft.com/office/officeart/2005/8/layout/default"/>
    <dgm:cxn modelId="{5F95880D-F75A-4E3E-8B97-E3733DA608F3}" type="presParOf" srcId="{CA4B72B7-E8B4-44AA-B161-2AAEC2610E59}" destId="{FDCE06B1-8369-463F-BFE4-7EACE427E453}" srcOrd="4" destOrd="0" presId="urn:microsoft.com/office/officeart/2005/8/layout/default"/>
    <dgm:cxn modelId="{38C4EE9F-A5DA-433D-A421-15A71BD658C2}" type="presParOf" srcId="{CA4B72B7-E8B4-44AA-B161-2AAEC2610E59}" destId="{8DD79E8D-4705-4DF3-A50B-84E71E0FCE03}" srcOrd="5" destOrd="0" presId="urn:microsoft.com/office/officeart/2005/8/layout/default"/>
    <dgm:cxn modelId="{6A53A4EB-6E0A-486A-9CF0-FA2D68056285}" type="presParOf" srcId="{CA4B72B7-E8B4-44AA-B161-2AAEC2610E59}" destId="{58B5B638-2280-48F6-A177-99196F1DB896}"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B947ABC-41E5-4A26-B15F-59217E38AC3F}" type="doc">
      <dgm:prSet loTypeId="urn:microsoft.com/office/officeart/2005/8/layout/default" loCatId="list" qsTypeId="urn:microsoft.com/office/officeart/2005/8/quickstyle/simple1" qsCatId="simple" csTypeId="urn:microsoft.com/office/officeart/2005/8/colors/colorful1" csCatId="colorful" phldr="1"/>
      <dgm:spPr/>
    </dgm:pt>
    <dgm:pt modelId="{AA30EE77-33C2-4E6C-A95B-FCE158CF048D}">
      <dgm:prSet phldrT="[Texto]">
        <dgm:style>
          <a:lnRef idx="2">
            <a:schemeClr val="accent1"/>
          </a:lnRef>
          <a:fillRef idx="1">
            <a:schemeClr val="lt1"/>
          </a:fillRef>
          <a:effectRef idx="0">
            <a:schemeClr val="accent1"/>
          </a:effectRef>
          <a:fontRef idx="minor">
            <a:schemeClr val="dk1"/>
          </a:fontRef>
        </dgm:style>
      </dgm:prSet>
      <dgm:spPr/>
      <dgm:t>
        <a:bodyPr/>
        <a:lstStyle/>
        <a:p>
          <a:r>
            <a:rPr lang="es-ES" dirty="0"/>
            <a:t>Factor protector</a:t>
          </a:r>
        </a:p>
      </dgm:t>
    </dgm:pt>
    <dgm:pt modelId="{10EDFD52-FEF3-4CD5-BFD3-076F6C30151C}" type="parTrans" cxnId="{160AAED3-9B1C-4D07-BBAE-2C5513706971}">
      <dgm:prSet/>
      <dgm:spPr/>
      <dgm:t>
        <a:bodyPr/>
        <a:lstStyle/>
        <a:p>
          <a:endParaRPr lang="es-ES"/>
        </a:p>
      </dgm:t>
    </dgm:pt>
    <dgm:pt modelId="{D1B88CA4-1BC1-4DF3-84FC-F93560E41809}" type="sibTrans" cxnId="{160AAED3-9B1C-4D07-BBAE-2C5513706971}">
      <dgm:prSet/>
      <dgm:spPr/>
      <dgm:t>
        <a:bodyPr/>
        <a:lstStyle/>
        <a:p>
          <a:endParaRPr lang="es-ES"/>
        </a:p>
      </dgm:t>
    </dgm:pt>
    <dgm:pt modelId="{985A607F-9805-4D8C-96B8-3C4A8C6C8BDF}">
      <dgm:prSet phldrT="[Texto]"/>
      <dgm:spPr/>
      <dgm:t>
        <a:bodyPr/>
        <a:lstStyle/>
        <a:p>
          <a:r>
            <a:rPr lang="es-ES" dirty="0"/>
            <a:t>Fiscalización de la Dirección del Trabajo</a:t>
          </a:r>
        </a:p>
      </dgm:t>
    </dgm:pt>
    <dgm:pt modelId="{D7EA557E-DF26-4E56-99E4-868CA1BFFE5F}" type="parTrans" cxnId="{6AA4EC64-44C8-44E4-9125-E0A7A4AF4AE6}">
      <dgm:prSet/>
      <dgm:spPr/>
      <dgm:t>
        <a:bodyPr/>
        <a:lstStyle/>
        <a:p>
          <a:endParaRPr lang="es-CL"/>
        </a:p>
      </dgm:t>
    </dgm:pt>
    <dgm:pt modelId="{F5A1A8E2-CA0D-4931-A263-AC517779B71D}" type="sibTrans" cxnId="{6AA4EC64-44C8-44E4-9125-E0A7A4AF4AE6}">
      <dgm:prSet/>
      <dgm:spPr/>
      <dgm:t>
        <a:bodyPr/>
        <a:lstStyle/>
        <a:p>
          <a:endParaRPr lang="es-CL"/>
        </a:p>
      </dgm:t>
    </dgm:pt>
    <dgm:pt modelId="{6C8B9F21-0DFC-432B-B0E2-21CCB12690C3}">
      <dgm:prSet phldrT="[Texto]" custT="1"/>
      <dgm:spPr/>
      <dgm:t>
        <a:bodyPr/>
        <a:lstStyle/>
        <a:p>
          <a:r>
            <a:rPr lang="es-CL" sz="800" dirty="0">
              <a:latin typeface="Calibri Light" panose="020F0302020204030204" pitchFamily="34" charset="0"/>
              <a:cs typeface="Calibri Light" panose="020F0302020204030204" pitchFamily="34" charset="0"/>
            </a:rPr>
            <a:t>*Cabe mencionar, que el bajo número de infracciones contabilizadas se debe a la reciente creación administrativa de esta región.</a:t>
          </a:r>
          <a:endParaRPr lang="es-ES" sz="800" dirty="0"/>
        </a:p>
      </dgm:t>
    </dgm:pt>
    <dgm:pt modelId="{691982C0-3770-4736-BE8A-8E822E88616D}" type="parTrans" cxnId="{0359063B-2F5F-49C0-AB1C-53E4DCCEB547}">
      <dgm:prSet/>
      <dgm:spPr/>
      <dgm:t>
        <a:bodyPr/>
        <a:lstStyle/>
        <a:p>
          <a:endParaRPr lang="es-CL"/>
        </a:p>
      </dgm:t>
    </dgm:pt>
    <dgm:pt modelId="{64006061-EB3C-43B7-9F62-02540707BC3C}" type="sibTrans" cxnId="{0359063B-2F5F-49C0-AB1C-53E4DCCEB547}">
      <dgm:prSet/>
      <dgm:spPr/>
      <dgm:t>
        <a:bodyPr/>
        <a:lstStyle/>
        <a:p>
          <a:endParaRPr lang="es-CL"/>
        </a:p>
      </dgm:t>
    </dgm:pt>
    <dgm:pt modelId="{A3C3D57F-14CB-4FA4-86EA-8103619D5B22}" type="pres">
      <dgm:prSet presAssocID="{DB947ABC-41E5-4A26-B15F-59217E38AC3F}" presName="diagram" presStyleCnt="0">
        <dgm:presLayoutVars>
          <dgm:dir/>
          <dgm:resizeHandles val="exact"/>
        </dgm:presLayoutVars>
      </dgm:prSet>
      <dgm:spPr/>
    </dgm:pt>
    <dgm:pt modelId="{62740EDC-CE8B-4D27-A883-DB9F4146053B}" type="pres">
      <dgm:prSet presAssocID="{AA30EE77-33C2-4E6C-A95B-FCE158CF048D}" presName="node" presStyleLbl="node1" presStyleIdx="0" presStyleCnt="3">
        <dgm:presLayoutVars>
          <dgm:bulletEnabled val="1"/>
        </dgm:presLayoutVars>
      </dgm:prSet>
      <dgm:spPr/>
    </dgm:pt>
    <dgm:pt modelId="{4DE7BA97-D309-437D-B65F-38E6A76F6C09}" type="pres">
      <dgm:prSet presAssocID="{D1B88CA4-1BC1-4DF3-84FC-F93560E41809}" presName="sibTrans" presStyleCnt="0"/>
      <dgm:spPr/>
    </dgm:pt>
    <dgm:pt modelId="{2E98624C-D692-4589-AEAD-E76BF6D98317}" type="pres">
      <dgm:prSet presAssocID="{985A607F-9805-4D8C-96B8-3C4A8C6C8BDF}" presName="node" presStyleLbl="node1" presStyleIdx="1" presStyleCnt="3">
        <dgm:presLayoutVars>
          <dgm:bulletEnabled val="1"/>
        </dgm:presLayoutVars>
      </dgm:prSet>
      <dgm:spPr/>
    </dgm:pt>
    <dgm:pt modelId="{4F5687F4-3BCA-4FC8-AEC1-FA3E8853BF30}" type="pres">
      <dgm:prSet presAssocID="{F5A1A8E2-CA0D-4931-A263-AC517779B71D}" presName="sibTrans" presStyleCnt="0"/>
      <dgm:spPr/>
    </dgm:pt>
    <dgm:pt modelId="{12828C17-CC64-45BB-9CEE-85CB83E75AFB}" type="pres">
      <dgm:prSet presAssocID="{6C8B9F21-0DFC-432B-B0E2-21CCB12690C3}" presName="node" presStyleLbl="node1" presStyleIdx="2" presStyleCnt="3">
        <dgm:presLayoutVars>
          <dgm:bulletEnabled val="1"/>
        </dgm:presLayoutVars>
      </dgm:prSet>
      <dgm:spPr/>
    </dgm:pt>
  </dgm:ptLst>
  <dgm:cxnLst>
    <dgm:cxn modelId="{0359063B-2F5F-49C0-AB1C-53E4DCCEB547}" srcId="{DB947ABC-41E5-4A26-B15F-59217E38AC3F}" destId="{6C8B9F21-0DFC-432B-B0E2-21CCB12690C3}" srcOrd="2" destOrd="0" parTransId="{691982C0-3770-4736-BE8A-8E822E88616D}" sibTransId="{64006061-EB3C-43B7-9F62-02540707BC3C}"/>
    <dgm:cxn modelId="{AC5F8A41-09F9-445A-9FEF-2801AB59883C}" type="presOf" srcId="{6C8B9F21-0DFC-432B-B0E2-21CCB12690C3}" destId="{12828C17-CC64-45BB-9CEE-85CB83E75AFB}" srcOrd="0" destOrd="0" presId="urn:microsoft.com/office/officeart/2005/8/layout/default"/>
    <dgm:cxn modelId="{703CA65B-F7FD-42C5-8597-268713991B3E}" type="presOf" srcId="{985A607F-9805-4D8C-96B8-3C4A8C6C8BDF}" destId="{2E98624C-D692-4589-AEAD-E76BF6D98317}" srcOrd="0" destOrd="0" presId="urn:microsoft.com/office/officeart/2005/8/layout/default"/>
    <dgm:cxn modelId="{6AA4EC64-44C8-44E4-9125-E0A7A4AF4AE6}" srcId="{DB947ABC-41E5-4A26-B15F-59217E38AC3F}" destId="{985A607F-9805-4D8C-96B8-3C4A8C6C8BDF}" srcOrd="1" destOrd="0" parTransId="{D7EA557E-DF26-4E56-99E4-868CA1BFFE5F}" sibTransId="{F5A1A8E2-CA0D-4931-A263-AC517779B71D}"/>
    <dgm:cxn modelId="{DBE1F9BC-3288-4B27-A282-D8C20AB34326}" type="presOf" srcId="{DB947ABC-41E5-4A26-B15F-59217E38AC3F}" destId="{A3C3D57F-14CB-4FA4-86EA-8103619D5B22}" srcOrd="0" destOrd="0" presId="urn:microsoft.com/office/officeart/2005/8/layout/default"/>
    <dgm:cxn modelId="{160AAED3-9B1C-4D07-BBAE-2C5513706971}" srcId="{DB947ABC-41E5-4A26-B15F-59217E38AC3F}" destId="{AA30EE77-33C2-4E6C-A95B-FCE158CF048D}" srcOrd="0" destOrd="0" parTransId="{10EDFD52-FEF3-4CD5-BFD3-076F6C30151C}" sibTransId="{D1B88CA4-1BC1-4DF3-84FC-F93560E41809}"/>
    <dgm:cxn modelId="{6CB011E8-3BF8-4DE6-94C4-8E7E0905AAC1}" type="presOf" srcId="{AA30EE77-33C2-4E6C-A95B-FCE158CF048D}" destId="{62740EDC-CE8B-4D27-A883-DB9F4146053B}" srcOrd="0" destOrd="0" presId="urn:microsoft.com/office/officeart/2005/8/layout/default"/>
    <dgm:cxn modelId="{E63B29F8-72DD-43AF-AF97-EAD6DE33A65A}" type="presParOf" srcId="{A3C3D57F-14CB-4FA4-86EA-8103619D5B22}" destId="{62740EDC-CE8B-4D27-A883-DB9F4146053B}" srcOrd="0" destOrd="0" presId="urn:microsoft.com/office/officeart/2005/8/layout/default"/>
    <dgm:cxn modelId="{87EB565E-358F-41E0-9882-7B8EAEA3CE8D}" type="presParOf" srcId="{A3C3D57F-14CB-4FA4-86EA-8103619D5B22}" destId="{4DE7BA97-D309-437D-B65F-38E6A76F6C09}" srcOrd="1" destOrd="0" presId="urn:microsoft.com/office/officeart/2005/8/layout/default"/>
    <dgm:cxn modelId="{3D3A8805-95E3-454C-BC04-AE299A651EEE}" type="presParOf" srcId="{A3C3D57F-14CB-4FA4-86EA-8103619D5B22}" destId="{2E98624C-D692-4589-AEAD-E76BF6D98317}" srcOrd="2" destOrd="0" presId="urn:microsoft.com/office/officeart/2005/8/layout/default"/>
    <dgm:cxn modelId="{27E46E39-0342-4089-B339-4C57B6BCEBBC}" type="presParOf" srcId="{A3C3D57F-14CB-4FA4-86EA-8103619D5B22}" destId="{4F5687F4-3BCA-4FC8-AEC1-FA3E8853BF30}" srcOrd="3" destOrd="0" presId="urn:microsoft.com/office/officeart/2005/8/layout/default"/>
    <dgm:cxn modelId="{1301FE3A-63E0-40E7-BF49-E53EE7F07290}" type="presParOf" srcId="{A3C3D57F-14CB-4FA4-86EA-8103619D5B22}" destId="{12828C17-CC64-45BB-9CEE-85CB83E75AFB}" srcOrd="4"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5AEB1A5-7BAF-45FB-82E2-52F23258E42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CL"/>
        </a:p>
      </dgm:t>
    </dgm:pt>
    <dgm:pt modelId="{A57122AD-2B37-4730-BAB2-09BE76C3C2ED}">
      <dgm:prSet phldrT="[Texto]"/>
      <dgm:spPr/>
      <dgm:t>
        <a:bodyPr/>
        <a:lstStyle/>
        <a:p>
          <a:r>
            <a:rPr lang="es-CL" dirty="0"/>
            <a:t>NNA que pertenece a una familia en situación de pobreza</a:t>
          </a:r>
        </a:p>
      </dgm:t>
    </dgm:pt>
    <dgm:pt modelId="{EE2866EB-5305-4C57-A6E1-89269B9A8916}" type="parTrans" cxnId="{E385323B-EC82-481B-8044-548DF57F5C48}">
      <dgm:prSet/>
      <dgm:spPr/>
      <dgm:t>
        <a:bodyPr/>
        <a:lstStyle/>
        <a:p>
          <a:endParaRPr lang="es-CL"/>
        </a:p>
      </dgm:t>
    </dgm:pt>
    <dgm:pt modelId="{77489EE9-B5A5-4C0F-852F-A2769593D8B8}" type="sibTrans" cxnId="{E385323B-EC82-481B-8044-548DF57F5C48}">
      <dgm:prSet/>
      <dgm:spPr/>
      <dgm:t>
        <a:bodyPr/>
        <a:lstStyle/>
        <a:p>
          <a:endParaRPr lang="es-CL"/>
        </a:p>
      </dgm:t>
    </dgm:pt>
    <dgm:pt modelId="{C91F6F82-4C5A-4CED-8E1B-800DEE5ECE07}">
      <dgm:prSet phldrT="[Texto]"/>
      <dgm:spPr/>
      <dgm:t>
        <a:bodyPr/>
        <a:lstStyle/>
        <a:p>
          <a:r>
            <a:rPr lang="es-CL" dirty="0"/>
            <a:t>NNA que falta mucho a clases</a:t>
          </a:r>
        </a:p>
      </dgm:t>
    </dgm:pt>
    <dgm:pt modelId="{70FB5269-F02E-49FF-806B-264136C99255}" type="parTrans" cxnId="{70F8DC24-4A46-4BFB-9C24-99399175A663}">
      <dgm:prSet/>
      <dgm:spPr/>
      <dgm:t>
        <a:bodyPr/>
        <a:lstStyle/>
        <a:p>
          <a:endParaRPr lang="es-CL"/>
        </a:p>
      </dgm:t>
    </dgm:pt>
    <dgm:pt modelId="{AE7E3A15-B63B-4632-BB55-37D22EA7B934}" type="sibTrans" cxnId="{70F8DC24-4A46-4BFB-9C24-99399175A663}">
      <dgm:prSet/>
      <dgm:spPr/>
      <dgm:t>
        <a:bodyPr/>
        <a:lstStyle/>
        <a:p>
          <a:endParaRPr lang="es-CL"/>
        </a:p>
      </dgm:t>
    </dgm:pt>
    <dgm:pt modelId="{28F7F8E6-ECA5-423E-83BC-0545E59C9E25}">
      <dgm:prSet phldrT="[Texto]"/>
      <dgm:spPr/>
      <dgm:t>
        <a:bodyPr/>
        <a:lstStyle/>
        <a:p>
          <a:r>
            <a:rPr lang="es-CL" dirty="0"/>
            <a:t>NNA en familias monoparentales</a:t>
          </a:r>
        </a:p>
      </dgm:t>
    </dgm:pt>
    <dgm:pt modelId="{BA5A3B2B-9836-45AA-8CAA-CBC72EB63FBF}" type="parTrans" cxnId="{A5A20E5A-459C-441E-9F34-008C43764260}">
      <dgm:prSet/>
      <dgm:spPr/>
      <dgm:t>
        <a:bodyPr/>
        <a:lstStyle/>
        <a:p>
          <a:endParaRPr lang="es-CL"/>
        </a:p>
      </dgm:t>
    </dgm:pt>
    <dgm:pt modelId="{D668A0DA-2FF9-4A85-BEF4-50CA6C9084E2}" type="sibTrans" cxnId="{A5A20E5A-459C-441E-9F34-008C43764260}">
      <dgm:prSet/>
      <dgm:spPr/>
      <dgm:t>
        <a:bodyPr/>
        <a:lstStyle/>
        <a:p>
          <a:endParaRPr lang="es-CL"/>
        </a:p>
      </dgm:t>
    </dgm:pt>
    <dgm:pt modelId="{C730F626-E194-4B60-A523-1A32BCFC9F30}">
      <dgm:prSet phldrT="[Texto]"/>
      <dgm:spPr/>
      <dgm:t>
        <a:bodyPr/>
        <a:lstStyle/>
        <a:p>
          <a:r>
            <a:rPr lang="es-CL" dirty="0"/>
            <a:t>NNA que tiene mal rendimiento escolar</a:t>
          </a:r>
        </a:p>
      </dgm:t>
    </dgm:pt>
    <dgm:pt modelId="{5BFD9E45-9BB7-49F5-BEBD-0E3248E3D5D0}" type="parTrans" cxnId="{3DBBCF69-D916-4FED-847D-3127C8227A7C}">
      <dgm:prSet/>
      <dgm:spPr/>
      <dgm:t>
        <a:bodyPr/>
        <a:lstStyle/>
        <a:p>
          <a:endParaRPr lang="es-CL"/>
        </a:p>
      </dgm:t>
    </dgm:pt>
    <dgm:pt modelId="{6CBAD39B-8F34-4019-9C55-CA178CCDC836}" type="sibTrans" cxnId="{3DBBCF69-D916-4FED-847D-3127C8227A7C}">
      <dgm:prSet/>
      <dgm:spPr/>
      <dgm:t>
        <a:bodyPr/>
        <a:lstStyle/>
        <a:p>
          <a:endParaRPr lang="es-CL"/>
        </a:p>
      </dgm:t>
    </dgm:pt>
    <dgm:pt modelId="{BB116D45-D57E-4CB9-8C5D-DB27B6400C95}">
      <dgm:prSet phldrT="[Texto]"/>
      <dgm:spPr/>
      <dgm:t>
        <a:bodyPr/>
        <a:lstStyle/>
        <a:p>
          <a:r>
            <a:rPr lang="es-CL" dirty="0"/>
            <a:t>NNA que tiene su propio dinero</a:t>
          </a:r>
        </a:p>
      </dgm:t>
    </dgm:pt>
    <dgm:pt modelId="{46F3A77B-0593-438C-8849-12ED0820DFC8}" type="parTrans" cxnId="{891E8866-D0C8-48E0-B217-9B7557BEFB8D}">
      <dgm:prSet/>
      <dgm:spPr/>
      <dgm:t>
        <a:bodyPr/>
        <a:lstStyle/>
        <a:p>
          <a:endParaRPr lang="es-CL"/>
        </a:p>
      </dgm:t>
    </dgm:pt>
    <dgm:pt modelId="{A8A5BFCB-C3AF-40D1-9514-44942438E226}" type="sibTrans" cxnId="{891E8866-D0C8-48E0-B217-9B7557BEFB8D}">
      <dgm:prSet/>
      <dgm:spPr/>
      <dgm:t>
        <a:bodyPr/>
        <a:lstStyle/>
        <a:p>
          <a:endParaRPr lang="es-CL"/>
        </a:p>
      </dgm:t>
    </dgm:pt>
    <dgm:pt modelId="{FDD2701A-D12C-47AC-8088-A6483D966293}">
      <dgm:prSet phldrT="[Texto]"/>
      <dgm:spPr/>
      <dgm:t>
        <a:bodyPr/>
        <a:lstStyle/>
        <a:p>
          <a:r>
            <a:rPr lang="es-CL" dirty="0"/>
            <a:t>NNA que pertenece a una familia con negocio propio</a:t>
          </a:r>
        </a:p>
      </dgm:t>
    </dgm:pt>
    <dgm:pt modelId="{F3EAE387-47D5-4A5A-9BE7-2389503261B8}" type="parTrans" cxnId="{1B81D3EC-00C9-4837-8B6A-21D8E6D12457}">
      <dgm:prSet/>
      <dgm:spPr/>
      <dgm:t>
        <a:bodyPr/>
        <a:lstStyle/>
        <a:p>
          <a:endParaRPr lang="es-CL"/>
        </a:p>
      </dgm:t>
    </dgm:pt>
    <dgm:pt modelId="{1D576ADA-4901-4989-AA2D-CE175A0319A5}" type="sibTrans" cxnId="{1B81D3EC-00C9-4837-8B6A-21D8E6D12457}">
      <dgm:prSet/>
      <dgm:spPr/>
      <dgm:t>
        <a:bodyPr/>
        <a:lstStyle/>
        <a:p>
          <a:endParaRPr lang="es-CL"/>
        </a:p>
      </dgm:t>
    </dgm:pt>
    <dgm:pt modelId="{DFC48C16-7370-418F-9C9C-E07119F5112A}" type="pres">
      <dgm:prSet presAssocID="{35AEB1A5-7BAF-45FB-82E2-52F23258E425}" presName="diagram" presStyleCnt="0">
        <dgm:presLayoutVars>
          <dgm:dir/>
          <dgm:resizeHandles val="exact"/>
        </dgm:presLayoutVars>
      </dgm:prSet>
      <dgm:spPr/>
    </dgm:pt>
    <dgm:pt modelId="{7D9E4BAD-BF5F-4DCF-BE06-4406E488572A}" type="pres">
      <dgm:prSet presAssocID="{A57122AD-2B37-4730-BAB2-09BE76C3C2ED}" presName="node" presStyleLbl="node1" presStyleIdx="0" presStyleCnt="6">
        <dgm:presLayoutVars>
          <dgm:bulletEnabled val="1"/>
        </dgm:presLayoutVars>
      </dgm:prSet>
      <dgm:spPr/>
    </dgm:pt>
    <dgm:pt modelId="{FFB5B69D-351C-4E16-93ED-3A67CCF3D673}" type="pres">
      <dgm:prSet presAssocID="{77489EE9-B5A5-4C0F-852F-A2769593D8B8}" presName="sibTrans" presStyleCnt="0"/>
      <dgm:spPr/>
    </dgm:pt>
    <dgm:pt modelId="{F1796D28-7423-4F10-91A4-47CDE78DF7D3}" type="pres">
      <dgm:prSet presAssocID="{FDD2701A-D12C-47AC-8088-A6483D966293}" presName="node" presStyleLbl="node1" presStyleIdx="1" presStyleCnt="6">
        <dgm:presLayoutVars>
          <dgm:bulletEnabled val="1"/>
        </dgm:presLayoutVars>
      </dgm:prSet>
      <dgm:spPr/>
    </dgm:pt>
    <dgm:pt modelId="{BF615E31-59CD-456B-8439-9345509AD9D9}" type="pres">
      <dgm:prSet presAssocID="{1D576ADA-4901-4989-AA2D-CE175A0319A5}" presName="sibTrans" presStyleCnt="0"/>
      <dgm:spPr/>
    </dgm:pt>
    <dgm:pt modelId="{87896BA4-C4D6-4EB7-ADF4-F1456294A554}" type="pres">
      <dgm:prSet presAssocID="{C91F6F82-4C5A-4CED-8E1B-800DEE5ECE07}" presName="node" presStyleLbl="node1" presStyleIdx="2" presStyleCnt="6">
        <dgm:presLayoutVars>
          <dgm:bulletEnabled val="1"/>
        </dgm:presLayoutVars>
      </dgm:prSet>
      <dgm:spPr/>
    </dgm:pt>
    <dgm:pt modelId="{EA130349-1ABB-4047-BDC5-7732FC215102}" type="pres">
      <dgm:prSet presAssocID="{AE7E3A15-B63B-4632-BB55-37D22EA7B934}" presName="sibTrans" presStyleCnt="0"/>
      <dgm:spPr/>
    </dgm:pt>
    <dgm:pt modelId="{74A35832-C831-49D5-BB28-52D63F8E042D}" type="pres">
      <dgm:prSet presAssocID="{C730F626-E194-4B60-A523-1A32BCFC9F30}" presName="node" presStyleLbl="node1" presStyleIdx="3" presStyleCnt="6">
        <dgm:presLayoutVars>
          <dgm:bulletEnabled val="1"/>
        </dgm:presLayoutVars>
      </dgm:prSet>
      <dgm:spPr/>
    </dgm:pt>
    <dgm:pt modelId="{B9A73570-C76C-41CC-9358-7D3761BE0A9B}" type="pres">
      <dgm:prSet presAssocID="{6CBAD39B-8F34-4019-9C55-CA178CCDC836}" presName="sibTrans" presStyleCnt="0"/>
      <dgm:spPr/>
    </dgm:pt>
    <dgm:pt modelId="{FFA82483-1F9C-4839-AF5A-7162A4A22DBA}" type="pres">
      <dgm:prSet presAssocID="{28F7F8E6-ECA5-423E-83BC-0545E59C9E25}" presName="node" presStyleLbl="node1" presStyleIdx="4" presStyleCnt="6">
        <dgm:presLayoutVars>
          <dgm:bulletEnabled val="1"/>
        </dgm:presLayoutVars>
      </dgm:prSet>
      <dgm:spPr/>
    </dgm:pt>
    <dgm:pt modelId="{549F5E76-CEDD-4B3F-8370-B44F2A33F83F}" type="pres">
      <dgm:prSet presAssocID="{D668A0DA-2FF9-4A85-BEF4-50CA6C9084E2}" presName="sibTrans" presStyleCnt="0"/>
      <dgm:spPr/>
    </dgm:pt>
    <dgm:pt modelId="{AC856497-AEE7-4249-840E-A9812F4C1214}" type="pres">
      <dgm:prSet presAssocID="{BB116D45-D57E-4CB9-8C5D-DB27B6400C95}" presName="node" presStyleLbl="node1" presStyleIdx="5" presStyleCnt="6">
        <dgm:presLayoutVars>
          <dgm:bulletEnabled val="1"/>
        </dgm:presLayoutVars>
      </dgm:prSet>
      <dgm:spPr/>
    </dgm:pt>
  </dgm:ptLst>
  <dgm:cxnLst>
    <dgm:cxn modelId="{C187AE08-564A-40F2-8B6F-6FC325B4214A}" type="presOf" srcId="{A57122AD-2B37-4730-BAB2-09BE76C3C2ED}" destId="{7D9E4BAD-BF5F-4DCF-BE06-4406E488572A}" srcOrd="0" destOrd="0" presId="urn:microsoft.com/office/officeart/2005/8/layout/default"/>
    <dgm:cxn modelId="{70F8DC24-4A46-4BFB-9C24-99399175A663}" srcId="{35AEB1A5-7BAF-45FB-82E2-52F23258E425}" destId="{C91F6F82-4C5A-4CED-8E1B-800DEE5ECE07}" srcOrd="2" destOrd="0" parTransId="{70FB5269-F02E-49FF-806B-264136C99255}" sibTransId="{AE7E3A15-B63B-4632-BB55-37D22EA7B934}"/>
    <dgm:cxn modelId="{355CDC2C-1AB3-4FC8-BC58-BDC50A88C9F6}" type="presOf" srcId="{28F7F8E6-ECA5-423E-83BC-0545E59C9E25}" destId="{FFA82483-1F9C-4839-AF5A-7162A4A22DBA}" srcOrd="0" destOrd="0" presId="urn:microsoft.com/office/officeart/2005/8/layout/default"/>
    <dgm:cxn modelId="{E385323B-EC82-481B-8044-548DF57F5C48}" srcId="{35AEB1A5-7BAF-45FB-82E2-52F23258E425}" destId="{A57122AD-2B37-4730-BAB2-09BE76C3C2ED}" srcOrd="0" destOrd="0" parTransId="{EE2866EB-5305-4C57-A6E1-89269B9A8916}" sibTransId="{77489EE9-B5A5-4C0F-852F-A2769593D8B8}"/>
    <dgm:cxn modelId="{A5A20E5A-459C-441E-9F34-008C43764260}" srcId="{35AEB1A5-7BAF-45FB-82E2-52F23258E425}" destId="{28F7F8E6-ECA5-423E-83BC-0545E59C9E25}" srcOrd="4" destOrd="0" parTransId="{BA5A3B2B-9836-45AA-8CAA-CBC72EB63FBF}" sibTransId="{D668A0DA-2FF9-4A85-BEF4-50CA6C9084E2}"/>
    <dgm:cxn modelId="{891E8866-D0C8-48E0-B217-9B7557BEFB8D}" srcId="{35AEB1A5-7BAF-45FB-82E2-52F23258E425}" destId="{BB116D45-D57E-4CB9-8C5D-DB27B6400C95}" srcOrd="5" destOrd="0" parTransId="{46F3A77B-0593-438C-8849-12ED0820DFC8}" sibTransId="{A8A5BFCB-C3AF-40D1-9514-44942438E226}"/>
    <dgm:cxn modelId="{D3BDCB69-9083-4A10-86BF-DB618409AF7C}" type="presOf" srcId="{FDD2701A-D12C-47AC-8088-A6483D966293}" destId="{F1796D28-7423-4F10-91A4-47CDE78DF7D3}" srcOrd="0" destOrd="0" presId="urn:microsoft.com/office/officeart/2005/8/layout/default"/>
    <dgm:cxn modelId="{3DBBCF69-D916-4FED-847D-3127C8227A7C}" srcId="{35AEB1A5-7BAF-45FB-82E2-52F23258E425}" destId="{C730F626-E194-4B60-A523-1A32BCFC9F30}" srcOrd="3" destOrd="0" parTransId="{5BFD9E45-9BB7-49F5-BEBD-0E3248E3D5D0}" sibTransId="{6CBAD39B-8F34-4019-9C55-CA178CCDC836}"/>
    <dgm:cxn modelId="{D58D7873-7FD0-40DD-85D9-8C91E0B6961B}" type="presOf" srcId="{35AEB1A5-7BAF-45FB-82E2-52F23258E425}" destId="{DFC48C16-7370-418F-9C9C-E07119F5112A}" srcOrd="0" destOrd="0" presId="urn:microsoft.com/office/officeart/2005/8/layout/default"/>
    <dgm:cxn modelId="{7A08BFCB-BBBD-4B88-BC25-A278028CA3C3}" type="presOf" srcId="{C91F6F82-4C5A-4CED-8E1B-800DEE5ECE07}" destId="{87896BA4-C4D6-4EB7-ADF4-F1456294A554}" srcOrd="0" destOrd="0" presId="urn:microsoft.com/office/officeart/2005/8/layout/default"/>
    <dgm:cxn modelId="{2F5897CD-B40D-404F-9A35-76303180B4F9}" type="presOf" srcId="{C730F626-E194-4B60-A523-1A32BCFC9F30}" destId="{74A35832-C831-49D5-BB28-52D63F8E042D}" srcOrd="0" destOrd="0" presId="urn:microsoft.com/office/officeart/2005/8/layout/default"/>
    <dgm:cxn modelId="{1B81D3EC-00C9-4837-8B6A-21D8E6D12457}" srcId="{35AEB1A5-7BAF-45FB-82E2-52F23258E425}" destId="{FDD2701A-D12C-47AC-8088-A6483D966293}" srcOrd="1" destOrd="0" parTransId="{F3EAE387-47D5-4A5A-9BE7-2389503261B8}" sibTransId="{1D576ADA-4901-4989-AA2D-CE175A0319A5}"/>
    <dgm:cxn modelId="{6E479FEF-5378-4E31-9DE2-89835321AFAB}" type="presOf" srcId="{BB116D45-D57E-4CB9-8C5D-DB27B6400C95}" destId="{AC856497-AEE7-4249-840E-A9812F4C1214}" srcOrd="0" destOrd="0" presId="urn:microsoft.com/office/officeart/2005/8/layout/default"/>
    <dgm:cxn modelId="{37256F48-F52D-45C5-A47E-976222D1E607}" type="presParOf" srcId="{DFC48C16-7370-418F-9C9C-E07119F5112A}" destId="{7D9E4BAD-BF5F-4DCF-BE06-4406E488572A}" srcOrd="0" destOrd="0" presId="urn:microsoft.com/office/officeart/2005/8/layout/default"/>
    <dgm:cxn modelId="{86C0EBC0-63CD-4D30-9523-3E0538895CEF}" type="presParOf" srcId="{DFC48C16-7370-418F-9C9C-E07119F5112A}" destId="{FFB5B69D-351C-4E16-93ED-3A67CCF3D673}" srcOrd="1" destOrd="0" presId="urn:microsoft.com/office/officeart/2005/8/layout/default"/>
    <dgm:cxn modelId="{CB8B2CA9-74EE-4190-B367-F5A5D9A940E0}" type="presParOf" srcId="{DFC48C16-7370-418F-9C9C-E07119F5112A}" destId="{F1796D28-7423-4F10-91A4-47CDE78DF7D3}" srcOrd="2" destOrd="0" presId="urn:microsoft.com/office/officeart/2005/8/layout/default"/>
    <dgm:cxn modelId="{6623BD2D-043B-417F-916E-12EC7AB9F162}" type="presParOf" srcId="{DFC48C16-7370-418F-9C9C-E07119F5112A}" destId="{BF615E31-59CD-456B-8439-9345509AD9D9}" srcOrd="3" destOrd="0" presId="urn:microsoft.com/office/officeart/2005/8/layout/default"/>
    <dgm:cxn modelId="{F27200C6-9C3C-4EF5-AD4C-241B209689F1}" type="presParOf" srcId="{DFC48C16-7370-418F-9C9C-E07119F5112A}" destId="{87896BA4-C4D6-4EB7-ADF4-F1456294A554}" srcOrd="4" destOrd="0" presId="urn:microsoft.com/office/officeart/2005/8/layout/default"/>
    <dgm:cxn modelId="{C31CB78E-099B-41ED-AB46-7DE56C684A10}" type="presParOf" srcId="{DFC48C16-7370-418F-9C9C-E07119F5112A}" destId="{EA130349-1ABB-4047-BDC5-7732FC215102}" srcOrd="5" destOrd="0" presId="urn:microsoft.com/office/officeart/2005/8/layout/default"/>
    <dgm:cxn modelId="{325017E3-A37B-445B-9E15-3205353DEA47}" type="presParOf" srcId="{DFC48C16-7370-418F-9C9C-E07119F5112A}" destId="{74A35832-C831-49D5-BB28-52D63F8E042D}" srcOrd="6" destOrd="0" presId="urn:microsoft.com/office/officeart/2005/8/layout/default"/>
    <dgm:cxn modelId="{FD090DD1-D229-4F26-8D1D-761DC736BC10}" type="presParOf" srcId="{DFC48C16-7370-418F-9C9C-E07119F5112A}" destId="{B9A73570-C76C-41CC-9358-7D3761BE0A9B}" srcOrd="7" destOrd="0" presId="urn:microsoft.com/office/officeart/2005/8/layout/default"/>
    <dgm:cxn modelId="{58264AA2-DAD7-4CCE-9563-3C24CC566980}" type="presParOf" srcId="{DFC48C16-7370-418F-9C9C-E07119F5112A}" destId="{FFA82483-1F9C-4839-AF5A-7162A4A22DBA}" srcOrd="8" destOrd="0" presId="urn:microsoft.com/office/officeart/2005/8/layout/default"/>
    <dgm:cxn modelId="{93BA72F2-A63F-4F06-B6BF-00459201B4DE}" type="presParOf" srcId="{DFC48C16-7370-418F-9C9C-E07119F5112A}" destId="{549F5E76-CEDD-4B3F-8370-B44F2A33F83F}" srcOrd="9" destOrd="0" presId="urn:microsoft.com/office/officeart/2005/8/layout/default"/>
    <dgm:cxn modelId="{27665B0A-402F-405E-A8BE-7ACCA525E7F9}" type="presParOf" srcId="{DFC48C16-7370-418F-9C9C-E07119F5112A}" destId="{AC856497-AEE7-4249-840E-A9812F4C121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BF7D17-C13C-42D0-B192-5DA42C0B5E7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S"/>
        </a:p>
      </dgm:t>
    </dgm:pt>
    <dgm:pt modelId="{760CC209-2534-4A42-8F4D-057C21CDCED7}">
      <dgm:prSet phldrT="[Texto]" phldr="0"/>
      <dgm:spPr/>
      <dgm:t>
        <a:bodyPr/>
        <a:lstStyle/>
        <a:p>
          <a:r>
            <a:rPr lang="es-ES" b="0" i="0" u="none" strike="noStrike" cap="none" baseline="0" noProof="0" dirty="0">
              <a:latin typeface="Calibri"/>
              <a:cs typeface="Calibri"/>
            </a:rPr>
            <a:t>Bienestar</a:t>
          </a:r>
        </a:p>
      </dgm:t>
    </dgm:pt>
    <dgm:pt modelId="{39484D8A-BB5B-40CE-8AF8-CB58CB64BB0A}" type="parTrans" cxnId="{7A296589-5241-426D-B9AD-937597911697}">
      <dgm:prSet/>
      <dgm:spPr/>
      <dgm:t>
        <a:bodyPr/>
        <a:lstStyle/>
        <a:p>
          <a:endParaRPr lang="es-ES"/>
        </a:p>
      </dgm:t>
    </dgm:pt>
    <dgm:pt modelId="{5E1D156A-77F1-4005-AEC1-BE1C50F677A3}" type="sibTrans" cxnId="{7A296589-5241-426D-B9AD-937597911697}">
      <dgm:prSet/>
      <dgm:spPr/>
      <dgm:t>
        <a:bodyPr/>
        <a:lstStyle/>
        <a:p>
          <a:endParaRPr lang="es-ES"/>
        </a:p>
      </dgm:t>
    </dgm:pt>
    <dgm:pt modelId="{CD2A109F-383F-4A1F-9D31-2754E819B0F5}">
      <dgm:prSet phldrT="[Texto]" phldr="0"/>
      <dgm:spPr/>
      <dgm:t>
        <a:bodyPr/>
        <a:lstStyle/>
        <a:p>
          <a:pPr rtl="0"/>
          <a:r>
            <a:rPr lang="es-ES" dirty="0">
              <a:latin typeface="Calibri"/>
            </a:rPr>
            <a:t>Daños psicosociales</a:t>
          </a:r>
        </a:p>
      </dgm:t>
    </dgm:pt>
    <dgm:pt modelId="{2954E86D-1774-4A7C-803D-279F33451B36}" type="parTrans" cxnId="{9D759761-B793-4B69-BB45-C8F17B18DE73}">
      <dgm:prSet/>
      <dgm:spPr/>
      <dgm:t>
        <a:bodyPr/>
        <a:lstStyle/>
        <a:p>
          <a:endParaRPr lang="es-ES"/>
        </a:p>
      </dgm:t>
    </dgm:pt>
    <dgm:pt modelId="{8853C4AF-DE62-413B-8095-14C213683406}" type="sibTrans" cxnId="{9D759761-B793-4B69-BB45-C8F17B18DE73}">
      <dgm:prSet/>
      <dgm:spPr/>
      <dgm:t>
        <a:bodyPr/>
        <a:lstStyle/>
        <a:p>
          <a:endParaRPr lang="es-ES"/>
        </a:p>
      </dgm:t>
    </dgm:pt>
    <dgm:pt modelId="{D02E765C-7DAB-4443-BEAC-8B5F5B5194D7}">
      <dgm:prSet phldrT="[Texto]" phldr="0"/>
      <dgm:spPr/>
      <dgm:t>
        <a:bodyPr/>
        <a:lstStyle/>
        <a:p>
          <a:pPr rtl="0"/>
          <a:r>
            <a:rPr lang="es-ES" dirty="0">
              <a:latin typeface="Calibri"/>
            </a:rPr>
            <a:t>Productividad reducida</a:t>
          </a:r>
          <a:endParaRPr lang="es-ES" dirty="0"/>
        </a:p>
      </dgm:t>
    </dgm:pt>
    <dgm:pt modelId="{F7B2CF17-F2AA-438B-9957-49ED49FFF8BC}" type="parTrans" cxnId="{A3459560-8E92-45E6-AF77-4681F50603FB}">
      <dgm:prSet/>
      <dgm:spPr/>
      <dgm:t>
        <a:bodyPr/>
        <a:lstStyle/>
        <a:p>
          <a:endParaRPr lang="es-ES"/>
        </a:p>
      </dgm:t>
    </dgm:pt>
    <dgm:pt modelId="{271355CE-C40A-4A46-A598-8ADE6DAB997B}" type="sibTrans" cxnId="{A3459560-8E92-45E6-AF77-4681F50603FB}">
      <dgm:prSet/>
      <dgm:spPr/>
      <dgm:t>
        <a:bodyPr/>
        <a:lstStyle/>
        <a:p>
          <a:endParaRPr lang="es-ES"/>
        </a:p>
      </dgm:t>
    </dgm:pt>
    <dgm:pt modelId="{656E4CFA-D4DD-444D-B5DC-3739739DC268}">
      <dgm:prSet phldr="0"/>
      <dgm:spPr/>
      <dgm:t>
        <a:bodyPr/>
        <a:lstStyle/>
        <a:p>
          <a:pPr rtl="0"/>
          <a:r>
            <a:rPr lang="es-ES">
              <a:latin typeface="Calibri"/>
            </a:rPr>
            <a:t>Salud</a:t>
          </a:r>
          <a:endParaRPr lang="es-ES"/>
        </a:p>
      </dgm:t>
    </dgm:pt>
    <dgm:pt modelId="{1FDDE8AE-7241-4A98-9BB4-30FF24A3E6C6}" type="parTrans" cxnId="{8B5D7491-392A-4399-9B52-366155CBCC7F}">
      <dgm:prSet/>
      <dgm:spPr/>
      <dgm:t>
        <a:bodyPr/>
        <a:lstStyle/>
        <a:p>
          <a:endParaRPr lang="es-CL"/>
        </a:p>
      </dgm:t>
    </dgm:pt>
    <dgm:pt modelId="{1CEFF575-A851-47E0-8989-4B4B73B53F8D}" type="sibTrans" cxnId="{8B5D7491-392A-4399-9B52-366155CBCC7F}">
      <dgm:prSet/>
      <dgm:spPr/>
      <dgm:t>
        <a:bodyPr/>
        <a:lstStyle/>
        <a:p>
          <a:endParaRPr lang="es-CL"/>
        </a:p>
      </dgm:t>
    </dgm:pt>
    <dgm:pt modelId="{61BD6D0C-B37D-4319-8168-E8E4E5B2ABF5}">
      <dgm:prSet phldr="0"/>
      <dgm:spPr/>
      <dgm:t>
        <a:bodyPr/>
        <a:lstStyle/>
        <a:p>
          <a:pPr rtl="0"/>
          <a:r>
            <a:rPr lang="es-ES" dirty="0">
              <a:latin typeface="Calibri"/>
            </a:rPr>
            <a:t>Trayectorias laborales</a:t>
          </a:r>
          <a:endParaRPr lang="es-ES" dirty="0"/>
        </a:p>
      </dgm:t>
    </dgm:pt>
    <dgm:pt modelId="{2E18CA3B-CFA6-486A-A401-ADCE5F474F5D}" type="parTrans" cxnId="{7F76DA76-7C30-40A1-8DCA-2CA9D5344371}">
      <dgm:prSet/>
      <dgm:spPr/>
      <dgm:t>
        <a:bodyPr/>
        <a:lstStyle/>
        <a:p>
          <a:endParaRPr lang="es-CL"/>
        </a:p>
      </dgm:t>
    </dgm:pt>
    <dgm:pt modelId="{D0E3D301-96DA-4115-BB6D-695168C9D355}" type="sibTrans" cxnId="{7F76DA76-7C30-40A1-8DCA-2CA9D5344371}">
      <dgm:prSet/>
      <dgm:spPr/>
      <dgm:t>
        <a:bodyPr/>
        <a:lstStyle/>
        <a:p>
          <a:endParaRPr lang="es-CL"/>
        </a:p>
      </dgm:t>
    </dgm:pt>
    <dgm:pt modelId="{75BFA673-6B41-41FA-A6BE-CD34EE8D0D3B}">
      <dgm:prSet phldr="0"/>
      <dgm:spPr/>
      <dgm:t>
        <a:bodyPr/>
        <a:lstStyle/>
        <a:p>
          <a:pPr rtl="0"/>
          <a:r>
            <a:rPr lang="es-ES" dirty="0">
              <a:latin typeface="Calibri"/>
            </a:rPr>
            <a:t>Inseguridad en los ingresos</a:t>
          </a:r>
        </a:p>
      </dgm:t>
    </dgm:pt>
    <dgm:pt modelId="{2EB5C09A-E1EF-4161-B569-F376D5BA3A84}" type="parTrans" cxnId="{DC2DF2D5-1790-44B7-A43E-270AB9DC7A74}">
      <dgm:prSet/>
      <dgm:spPr/>
      <dgm:t>
        <a:bodyPr/>
        <a:lstStyle/>
        <a:p>
          <a:endParaRPr lang="es-CL"/>
        </a:p>
      </dgm:t>
    </dgm:pt>
    <dgm:pt modelId="{524D810E-78F0-43E7-91A6-6CB77F057CDD}" type="sibTrans" cxnId="{DC2DF2D5-1790-44B7-A43E-270AB9DC7A74}">
      <dgm:prSet/>
      <dgm:spPr/>
      <dgm:t>
        <a:bodyPr/>
        <a:lstStyle/>
        <a:p>
          <a:endParaRPr lang="es-CL"/>
        </a:p>
      </dgm:t>
    </dgm:pt>
    <dgm:pt modelId="{854334FB-C223-4996-8AC6-E9ADAFA983FF}" type="pres">
      <dgm:prSet presAssocID="{F4BF7D17-C13C-42D0-B192-5DA42C0B5E79}" presName="diagram" presStyleCnt="0">
        <dgm:presLayoutVars>
          <dgm:dir/>
          <dgm:resizeHandles val="exact"/>
        </dgm:presLayoutVars>
      </dgm:prSet>
      <dgm:spPr/>
    </dgm:pt>
    <dgm:pt modelId="{A072789D-E054-450B-BB0C-D7DB455CB6DA}" type="pres">
      <dgm:prSet presAssocID="{656E4CFA-D4DD-444D-B5DC-3739739DC268}" presName="node" presStyleLbl="node1" presStyleIdx="0" presStyleCnt="6">
        <dgm:presLayoutVars>
          <dgm:bulletEnabled val="1"/>
        </dgm:presLayoutVars>
      </dgm:prSet>
      <dgm:spPr/>
    </dgm:pt>
    <dgm:pt modelId="{102D5271-D3E8-430C-B7D5-AD8C8047981A}" type="pres">
      <dgm:prSet presAssocID="{1CEFF575-A851-47E0-8989-4B4B73B53F8D}" presName="sibTrans" presStyleCnt="0"/>
      <dgm:spPr/>
    </dgm:pt>
    <dgm:pt modelId="{60ECCAB4-7445-4E82-8EC5-4E3E2F4E0F03}" type="pres">
      <dgm:prSet presAssocID="{760CC209-2534-4A42-8F4D-057C21CDCED7}" presName="node" presStyleLbl="node1" presStyleIdx="1" presStyleCnt="6">
        <dgm:presLayoutVars>
          <dgm:bulletEnabled val="1"/>
        </dgm:presLayoutVars>
      </dgm:prSet>
      <dgm:spPr/>
    </dgm:pt>
    <dgm:pt modelId="{735A9D46-460A-40C1-BF42-9078A40F91AA}" type="pres">
      <dgm:prSet presAssocID="{5E1D156A-77F1-4005-AEC1-BE1C50F677A3}" presName="sibTrans" presStyleCnt="0"/>
      <dgm:spPr/>
    </dgm:pt>
    <dgm:pt modelId="{3114B388-93D2-4E84-AC6A-69E0DC013D5B}" type="pres">
      <dgm:prSet presAssocID="{CD2A109F-383F-4A1F-9D31-2754E819B0F5}" presName="node" presStyleLbl="node1" presStyleIdx="2" presStyleCnt="6">
        <dgm:presLayoutVars>
          <dgm:bulletEnabled val="1"/>
        </dgm:presLayoutVars>
      </dgm:prSet>
      <dgm:spPr/>
    </dgm:pt>
    <dgm:pt modelId="{4F0E41AB-E146-4A94-A149-E3FCD8548899}" type="pres">
      <dgm:prSet presAssocID="{8853C4AF-DE62-413B-8095-14C213683406}" presName="sibTrans" presStyleCnt="0"/>
      <dgm:spPr/>
    </dgm:pt>
    <dgm:pt modelId="{EF030D5E-5A2A-483B-9DB9-F88206BDBEBC}" type="pres">
      <dgm:prSet presAssocID="{61BD6D0C-B37D-4319-8168-E8E4E5B2ABF5}" presName="node" presStyleLbl="node1" presStyleIdx="3" presStyleCnt="6">
        <dgm:presLayoutVars>
          <dgm:bulletEnabled val="1"/>
        </dgm:presLayoutVars>
      </dgm:prSet>
      <dgm:spPr/>
    </dgm:pt>
    <dgm:pt modelId="{359669F1-F44F-4400-A428-71EE40885A77}" type="pres">
      <dgm:prSet presAssocID="{D0E3D301-96DA-4115-BB6D-695168C9D355}" presName="sibTrans" presStyleCnt="0"/>
      <dgm:spPr/>
    </dgm:pt>
    <dgm:pt modelId="{115F4310-412C-44D6-BA6F-FD862FF18946}" type="pres">
      <dgm:prSet presAssocID="{D02E765C-7DAB-4443-BEAC-8B5F5B5194D7}" presName="node" presStyleLbl="node1" presStyleIdx="4" presStyleCnt="6">
        <dgm:presLayoutVars>
          <dgm:bulletEnabled val="1"/>
        </dgm:presLayoutVars>
      </dgm:prSet>
      <dgm:spPr/>
    </dgm:pt>
    <dgm:pt modelId="{AE2A06F8-9150-419A-89FA-6DF1BEAB5426}" type="pres">
      <dgm:prSet presAssocID="{271355CE-C40A-4A46-A598-8ADE6DAB997B}" presName="sibTrans" presStyleCnt="0"/>
      <dgm:spPr/>
    </dgm:pt>
    <dgm:pt modelId="{45C01F78-9B74-405C-940F-FB1B7EA9B529}" type="pres">
      <dgm:prSet presAssocID="{75BFA673-6B41-41FA-A6BE-CD34EE8D0D3B}" presName="node" presStyleLbl="node1" presStyleIdx="5" presStyleCnt="6">
        <dgm:presLayoutVars>
          <dgm:bulletEnabled val="1"/>
        </dgm:presLayoutVars>
      </dgm:prSet>
      <dgm:spPr/>
    </dgm:pt>
  </dgm:ptLst>
  <dgm:cxnLst>
    <dgm:cxn modelId="{667C961D-EAEC-44F5-B5BB-014DDD327CFC}" type="presOf" srcId="{F4BF7D17-C13C-42D0-B192-5DA42C0B5E79}" destId="{854334FB-C223-4996-8AC6-E9ADAFA983FF}" srcOrd="0" destOrd="0" presId="urn:microsoft.com/office/officeart/2005/8/layout/default"/>
    <dgm:cxn modelId="{ABB9182B-EB6A-491B-8FF9-421576E44E15}" type="presOf" srcId="{75BFA673-6B41-41FA-A6BE-CD34EE8D0D3B}" destId="{45C01F78-9B74-405C-940F-FB1B7EA9B529}" srcOrd="0" destOrd="0" presId="urn:microsoft.com/office/officeart/2005/8/layout/default"/>
    <dgm:cxn modelId="{15C5EF45-97E9-4065-9B24-6978FBAB8377}" type="presOf" srcId="{D02E765C-7DAB-4443-BEAC-8B5F5B5194D7}" destId="{115F4310-412C-44D6-BA6F-FD862FF18946}" srcOrd="0" destOrd="0" presId="urn:microsoft.com/office/officeart/2005/8/layout/default"/>
    <dgm:cxn modelId="{109C9F47-1670-4B4A-B5E5-4E49B193E3FE}" type="presOf" srcId="{656E4CFA-D4DD-444D-B5DC-3739739DC268}" destId="{A072789D-E054-450B-BB0C-D7DB455CB6DA}" srcOrd="0" destOrd="0" presId="urn:microsoft.com/office/officeart/2005/8/layout/default"/>
    <dgm:cxn modelId="{A3459560-8E92-45E6-AF77-4681F50603FB}" srcId="{F4BF7D17-C13C-42D0-B192-5DA42C0B5E79}" destId="{D02E765C-7DAB-4443-BEAC-8B5F5B5194D7}" srcOrd="4" destOrd="0" parTransId="{F7B2CF17-F2AA-438B-9957-49ED49FFF8BC}" sibTransId="{271355CE-C40A-4A46-A598-8ADE6DAB997B}"/>
    <dgm:cxn modelId="{9D759761-B793-4B69-BB45-C8F17B18DE73}" srcId="{F4BF7D17-C13C-42D0-B192-5DA42C0B5E79}" destId="{CD2A109F-383F-4A1F-9D31-2754E819B0F5}" srcOrd="2" destOrd="0" parTransId="{2954E86D-1774-4A7C-803D-279F33451B36}" sibTransId="{8853C4AF-DE62-413B-8095-14C213683406}"/>
    <dgm:cxn modelId="{7F76DA76-7C30-40A1-8DCA-2CA9D5344371}" srcId="{F4BF7D17-C13C-42D0-B192-5DA42C0B5E79}" destId="{61BD6D0C-B37D-4319-8168-E8E4E5B2ABF5}" srcOrd="3" destOrd="0" parTransId="{2E18CA3B-CFA6-486A-A401-ADCE5F474F5D}" sibTransId="{D0E3D301-96DA-4115-BB6D-695168C9D355}"/>
    <dgm:cxn modelId="{1C9CFF77-9289-44C7-8110-6C32EBB90F80}" type="presOf" srcId="{760CC209-2534-4A42-8F4D-057C21CDCED7}" destId="{60ECCAB4-7445-4E82-8EC5-4E3E2F4E0F03}" srcOrd="0" destOrd="0" presId="urn:microsoft.com/office/officeart/2005/8/layout/default"/>
    <dgm:cxn modelId="{7A296589-5241-426D-B9AD-937597911697}" srcId="{F4BF7D17-C13C-42D0-B192-5DA42C0B5E79}" destId="{760CC209-2534-4A42-8F4D-057C21CDCED7}" srcOrd="1" destOrd="0" parTransId="{39484D8A-BB5B-40CE-8AF8-CB58CB64BB0A}" sibTransId="{5E1D156A-77F1-4005-AEC1-BE1C50F677A3}"/>
    <dgm:cxn modelId="{8B5D7491-392A-4399-9B52-366155CBCC7F}" srcId="{F4BF7D17-C13C-42D0-B192-5DA42C0B5E79}" destId="{656E4CFA-D4DD-444D-B5DC-3739739DC268}" srcOrd="0" destOrd="0" parTransId="{1FDDE8AE-7241-4A98-9BB4-30FF24A3E6C6}" sibTransId="{1CEFF575-A851-47E0-8989-4B4B73B53F8D}"/>
    <dgm:cxn modelId="{96D35BAC-91C3-460B-BC3B-3440D344E642}" type="presOf" srcId="{CD2A109F-383F-4A1F-9D31-2754E819B0F5}" destId="{3114B388-93D2-4E84-AC6A-69E0DC013D5B}" srcOrd="0" destOrd="0" presId="urn:microsoft.com/office/officeart/2005/8/layout/default"/>
    <dgm:cxn modelId="{D4285DAC-5D45-4F39-B120-AD61C8C5484E}" type="presOf" srcId="{61BD6D0C-B37D-4319-8168-E8E4E5B2ABF5}" destId="{EF030D5E-5A2A-483B-9DB9-F88206BDBEBC}" srcOrd="0" destOrd="0" presId="urn:microsoft.com/office/officeart/2005/8/layout/default"/>
    <dgm:cxn modelId="{DC2DF2D5-1790-44B7-A43E-270AB9DC7A74}" srcId="{F4BF7D17-C13C-42D0-B192-5DA42C0B5E79}" destId="{75BFA673-6B41-41FA-A6BE-CD34EE8D0D3B}" srcOrd="5" destOrd="0" parTransId="{2EB5C09A-E1EF-4161-B569-F376D5BA3A84}" sibTransId="{524D810E-78F0-43E7-91A6-6CB77F057CDD}"/>
    <dgm:cxn modelId="{94B4F2DB-A3E3-42F3-AD96-5B620E7B15BB}" type="presParOf" srcId="{854334FB-C223-4996-8AC6-E9ADAFA983FF}" destId="{A072789D-E054-450B-BB0C-D7DB455CB6DA}" srcOrd="0" destOrd="0" presId="urn:microsoft.com/office/officeart/2005/8/layout/default"/>
    <dgm:cxn modelId="{08E6C50A-7FA9-4A3B-AACC-27E79209757D}" type="presParOf" srcId="{854334FB-C223-4996-8AC6-E9ADAFA983FF}" destId="{102D5271-D3E8-430C-B7D5-AD8C8047981A}" srcOrd="1" destOrd="0" presId="urn:microsoft.com/office/officeart/2005/8/layout/default"/>
    <dgm:cxn modelId="{A0682E7B-5AB2-4FF9-B6B4-0964CBA5C454}" type="presParOf" srcId="{854334FB-C223-4996-8AC6-E9ADAFA983FF}" destId="{60ECCAB4-7445-4E82-8EC5-4E3E2F4E0F03}" srcOrd="2" destOrd="0" presId="urn:microsoft.com/office/officeart/2005/8/layout/default"/>
    <dgm:cxn modelId="{1F4942BE-E963-4735-9A93-7B653974D7CA}" type="presParOf" srcId="{854334FB-C223-4996-8AC6-E9ADAFA983FF}" destId="{735A9D46-460A-40C1-BF42-9078A40F91AA}" srcOrd="3" destOrd="0" presId="urn:microsoft.com/office/officeart/2005/8/layout/default"/>
    <dgm:cxn modelId="{B04E6DBE-81EF-45D9-A604-BAB52348E45F}" type="presParOf" srcId="{854334FB-C223-4996-8AC6-E9ADAFA983FF}" destId="{3114B388-93D2-4E84-AC6A-69E0DC013D5B}" srcOrd="4" destOrd="0" presId="urn:microsoft.com/office/officeart/2005/8/layout/default"/>
    <dgm:cxn modelId="{1F0D6351-2775-446B-BE61-E0AC4A7D53C0}" type="presParOf" srcId="{854334FB-C223-4996-8AC6-E9ADAFA983FF}" destId="{4F0E41AB-E146-4A94-A149-E3FCD8548899}" srcOrd="5" destOrd="0" presId="urn:microsoft.com/office/officeart/2005/8/layout/default"/>
    <dgm:cxn modelId="{78F6C4AF-E281-42E4-83D5-73344E7F75A3}" type="presParOf" srcId="{854334FB-C223-4996-8AC6-E9ADAFA983FF}" destId="{EF030D5E-5A2A-483B-9DB9-F88206BDBEBC}" srcOrd="6" destOrd="0" presId="urn:microsoft.com/office/officeart/2005/8/layout/default"/>
    <dgm:cxn modelId="{66D6C29E-360E-4A9A-A7C9-176BCE954004}" type="presParOf" srcId="{854334FB-C223-4996-8AC6-E9ADAFA983FF}" destId="{359669F1-F44F-4400-A428-71EE40885A77}" srcOrd="7" destOrd="0" presId="urn:microsoft.com/office/officeart/2005/8/layout/default"/>
    <dgm:cxn modelId="{8BA38C88-F9AD-436F-9273-8B384993FE94}" type="presParOf" srcId="{854334FB-C223-4996-8AC6-E9ADAFA983FF}" destId="{115F4310-412C-44D6-BA6F-FD862FF18946}" srcOrd="8" destOrd="0" presId="urn:microsoft.com/office/officeart/2005/8/layout/default"/>
    <dgm:cxn modelId="{A89FECBC-D359-4A56-BF33-7D768A9EFF51}" type="presParOf" srcId="{854334FB-C223-4996-8AC6-E9ADAFA983FF}" destId="{AE2A06F8-9150-419A-89FA-6DF1BEAB5426}" srcOrd="9" destOrd="0" presId="urn:microsoft.com/office/officeart/2005/8/layout/default"/>
    <dgm:cxn modelId="{BF4F3F09-42E1-418E-BF4E-5BB4930499B7}" type="presParOf" srcId="{854334FB-C223-4996-8AC6-E9ADAFA983FF}" destId="{45C01F78-9B74-405C-940F-FB1B7EA9B52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49F2A6B-C169-4CDF-A12A-B9E09612F04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CL"/>
        </a:p>
      </dgm:t>
    </dgm:pt>
    <dgm:pt modelId="{A0C34F03-3F0A-4CB2-8921-B13ED340D311}">
      <dgm:prSet phldrT="[Texto]"/>
      <dgm:spPr/>
      <dgm:t>
        <a:bodyPr/>
        <a:lstStyle/>
        <a:p>
          <a:r>
            <a:rPr lang="es-CL" dirty="0"/>
            <a:t>Comunidades educativas</a:t>
          </a:r>
        </a:p>
      </dgm:t>
    </dgm:pt>
    <dgm:pt modelId="{C6B09D61-A0C3-4E71-B8F7-EC30B629A196}" type="parTrans" cxnId="{D698D036-DDE5-4741-AFCD-2582E975BD5C}">
      <dgm:prSet/>
      <dgm:spPr/>
      <dgm:t>
        <a:bodyPr/>
        <a:lstStyle/>
        <a:p>
          <a:endParaRPr lang="es-CL"/>
        </a:p>
      </dgm:t>
    </dgm:pt>
    <dgm:pt modelId="{C6B4AA38-C778-4893-ABD7-0B1760E0751F}" type="sibTrans" cxnId="{D698D036-DDE5-4741-AFCD-2582E975BD5C}">
      <dgm:prSet/>
      <dgm:spPr/>
      <dgm:t>
        <a:bodyPr/>
        <a:lstStyle/>
        <a:p>
          <a:endParaRPr lang="es-CL"/>
        </a:p>
      </dgm:t>
    </dgm:pt>
    <dgm:pt modelId="{45F5C1AC-1747-46F4-8F01-6F01AEA48071}">
      <dgm:prSet phldrT="[Texto]"/>
      <dgm:spPr/>
      <dgm:t>
        <a:bodyPr/>
        <a:lstStyle/>
        <a:p>
          <a:r>
            <a:rPr lang="es-CL" dirty="0"/>
            <a:t>Municipios (ayuda social)</a:t>
          </a:r>
        </a:p>
      </dgm:t>
    </dgm:pt>
    <dgm:pt modelId="{B0119AF8-0F73-4F3F-8C37-927CDCD10C57}" type="parTrans" cxnId="{64EBD794-2503-4101-8D93-815474FAA635}">
      <dgm:prSet/>
      <dgm:spPr/>
      <dgm:t>
        <a:bodyPr/>
        <a:lstStyle/>
        <a:p>
          <a:endParaRPr lang="es-CL"/>
        </a:p>
      </dgm:t>
    </dgm:pt>
    <dgm:pt modelId="{6B1C760B-3737-4F85-8A20-9E63B9C49675}" type="sibTrans" cxnId="{64EBD794-2503-4101-8D93-815474FAA635}">
      <dgm:prSet/>
      <dgm:spPr/>
      <dgm:t>
        <a:bodyPr/>
        <a:lstStyle/>
        <a:p>
          <a:endParaRPr lang="es-CL"/>
        </a:p>
      </dgm:t>
    </dgm:pt>
    <dgm:pt modelId="{3AE1AD30-21DE-4022-BC1B-07B5002CCE43}">
      <dgm:prSet phldrT="[Texto]"/>
      <dgm:spPr/>
      <dgm:t>
        <a:bodyPr/>
        <a:lstStyle/>
        <a:p>
          <a:r>
            <a:rPr lang="es-CL" dirty="0"/>
            <a:t>OPD</a:t>
          </a:r>
        </a:p>
      </dgm:t>
    </dgm:pt>
    <dgm:pt modelId="{FE693C3E-FE62-4246-9A67-088FA2ED75CF}" type="parTrans" cxnId="{9964239F-3B56-4B96-83CB-5999E89D1C94}">
      <dgm:prSet/>
      <dgm:spPr/>
      <dgm:t>
        <a:bodyPr/>
        <a:lstStyle/>
        <a:p>
          <a:endParaRPr lang="es-CL"/>
        </a:p>
      </dgm:t>
    </dgm:pt>
    <dgm:pt modelId="{8DB5B1F2-A9F1-40B2-BBE1-A175AC59DDB9}" type="sibTrans" cxnId="{9964239F-3B56-4B96-83CB-5999E89D1C94}">
      <dgm:prSet/>
      <dgm:spPr/>
      <dgm:t>
        <a:bodyPr/>
        <a:lstStyle/>
        <a:p>
          <a:endParaRPr lang="es-CL"/>
        </a:p>
      </dgm:t>
    </dgm:pt>
    <dgm:pt modelId="{948A9EAC-1DC5-4107-BFD7-BBC7FA5F5BEA}">
      <dgm:prSet phldrT="[Texto]"/>
      <dgm:spPr>
        <a:solidFill>
          <a:srgbClr val="F38B3D"/>
        </a:solidFill>
        <a:ln>
          <a:solidFill>
            <a:srgbClr val="FF0000"/>
          </a:solidFill>
        </a:ln>
      </dgm:spPr>
      <dgm:t>
        <a:bodyPr/>
        <a:lstStyle/>
        <a:p>
          <a:r>
            <a:rPr lang="es-CL" dirty="0"/>
            <a:t>Contactar instituciones fiscalizadores y policías</a:t>
          </a:r>
        </a:p>
      </dgm:t>
    </dgm:pt>
    <dgm:pt modelId="{693B7D84-35C5-437F-A538-01A7B443A6EC}" type="parTrans" cxnId="{B40EA1E9-A1F5-4485-9071-91D9FD3BC102}">
      <dgm:prSet/>
      <dgm:spPr/>
      <dgm:t>
        <a:bodyPr/>
        <a:lstStyle/>
        <a:p>
          <a:endParaRPr lang="es-CL"/>
        </a:p>
      </dgm:t>
    </dgm:pt>
    <dgm:pt modelId="{EE04CF76-9EBC-4B6B-9055-B948515DA4EF}" type="sibTrans" cxnId="{B40EA1E9-A1F5-4485-9071-91D9FD3BC102}">
      <dgm:prSet/>
      <dgm:spPr/>
      <dgm:t>
        <a:bodyPr/>
        <a:lstStyle/>
        <a:p>
          <a:endParaRPr lang="es-CL"/>
        </a:p>
      </dgm:t>
    </dgm:pt>
    <dgm:pt modelId="{7489B0E3-A34E-42E8-8E3E-2CB4EB5488F7}" type="pres">
      <dgm:prSet presAssocID="{349F2A6B-C169-4CDF-A12A-B9E09612F045}" presName="diagram" presStyleCnt="0">
        <dgm:presLayoutVars>
          <dgm:dir/>
          <dgm:resizeHandles val="exact"/>
        </dgm:presLayoutVars>
      </dgm:prSet>
      <dgm:spPr/>
    </dgm:pt>
    <dgm:pt modelId="{CDDAF5F1-425D-46AC-878D-FF0684069643}" type="pres">
      <dgm:prSet presAssocID="{A0C34F03-3F0A-4CB2-8921-B13ED340D311}" presName="node" presStyleLbl="node1" presStyleIdx="0" presStyleCnt="4">
        <dgm:presLayoutVars>
          <dgm:bulletEnabled val="1"/>
        </dgm:presLayoutVars>
      </dgm:prSet>
      <dgm:spPr/>
    </dgm:pt>
    <dgm:pt modelId="{8CADF437-7687-4040-A24C-50591FFF8C1B}" type="pres">
      <dgm:prSet presAssocID="{C6B4AA38-C778-4893-ABD7-0B1760E0751F}" presName="sibTrans" presStyleCnt="0"/>
      <dgm:spPr/>
    </dgm:pt>
    <dgm:pt modelId="{0FA3F055-DA26-4CAE-8420-8190BAEE4165}" type="pres">
      <dgm:prSet presAssocID="{3AE1AD30-21DE-4022-BC1B-07B5002CCE43}" presName="node" presStyleLbl="node1" presStyleIdx="1" presStyleCnt="4">
        <dgm:presLayoutVars>
          <dgm:bulletEnabled val="1"/>
        </dgm:presLayoutVars>
      </dgm:prSet>
      <dgm:spPr/>
    </dgm:pt>
    <dgm:pt modelId="{A37334C4-AAA9-406B-89C8-7BDA50892B74}" type="pres">
      <dgm:prSet presAssocID="{8DB5B1F2-A9F1-40B2-BBE1-A175AC59DDB9}" presName="sibTrans" presStyleCnt="0"/>
      <dgm:spPr/>
    </dgm:pt>
    <dgm:pt modelId="{9427CC2F-C4C0-440E-9D6F-F91C1E8056D2}" type="pres">
      <dgm:prSet presAssocID="{45F5C1AC-1747-46F4-8F01-6F01AEA48071}" presName="node" presStyleLbl="node1" presStyleIdx="2" presStyleCnt="4">
        <dgm:presLayoutVars>
          <dgm:bulletEnabled val="1"/>
        </dgm:presLayoutVars>
      </dgm:prSet>
      <dgm:spPr/>
    </dgm:pt>
    <dgm:pt modelId="{3F400504-D6E7-47C5-8117-A12D111418ED}" type="pres">
      <dgm:prSet presAssocID="{6B1C760B-3737-4F85-8A20-9E63B9C49675}" presName="sibTrans" presStyleCnt="0"/>
      <dgm:spPr/>
    </dgm:pt>
    <dgm:pt modelId="{8AB9B3F6-A2FC-4933-96B2-C50F03832FC0}" type="pres">
      <dgm:prSet presAssocID="{948A9EAC-1DC5-4107-BFD7-BBC7FA5F5BEA}" presName="node" presStyleLbl="node1" presStyleIdx="3" presStyleCnt="4">
        <dgm:presLayoutVars>
          <dgm:bulletEnabled val="1"/>
        </dgm:presLayoutVars>
      </dgm:prSet>
      <dgm:spPr/>
    </dgm:pt>
  </dgm:ptLst>
  <dgm:cxnLst>
    <dgm:cxn modelId="{83EDC824-924B-407D-A571-2E15C69EA670}" type="presOf" srcId="{3AE1AD30-21DE-4022-BC1B-07B5002CCE43}" destId="{0FA3F055-DA26-4CAE-8420-8190BAEE4165}" srcOrd="0" destOrd="0" presId="urn:microsoft.com/office/officeart/2005/8/layout/default"/>
    <dgm:cxn modelId="{D698D036-DDE5-4741-AFCD-2582E975BD5C}" srcId="{349F2A6B-C169-4CDF-A12A-B9E09612F045}" destId="{A0C34F03-3F0A-4CB2-8921-B13ED340D311}" srcOrd="0" destOrd="0" parTransId="{C6B09D61-A0C3-4E71-B8F7-EC30B629A196}" sibTransId="{C6B4AA38-C778-4893-ABD7-0B1760E0751F}"/>
    <dgm:cxn modelId="{DF1CA856-3056-4D65-9474-F757C46AA620}" type="presOf" srcId="{349F2A6B-C169-4CDF-A12A-B9E09612F045}" destId="{7489B0E3-A34E-42E8-8E3E-2CB4EB5488F7}" srcOrd="0" destOrd="0" presId="urn:microsoft.com/office/officeart/2005/8/layout/default"/>
    <dgm:cxn modelId="{74F31676-96A4-4CB1-B371-A51EC22E83EB}" type="presOf" srcId="{948A9EAC-1DC5-4107-BFD7-BBC7FA5F5BEA}" destId="{8AB9B3F6-A2FC-4933-96B2-C50F03832FC0}" srcOrd="0" destOrd="0" presId="urn:microsoft.com/office/officeart/2005/8/layout/default"/>
    <dgm:cxn modelId="{64EBD794-2503-4101-8D93-815474FAA635}" srcId="{349F2A6B-C169-4CDF-A12A-B9E09612F045}" destId="{45F5C1AC-1747-46F4-8F01-6F01AEA48071}" srcOrd="2" destOrd="0" parTransId="{B0119AF8-0F73-4F3F-8C37-927CDCD10C57}" sibTransId="{6B1C760B-3737-4F85-8A20-9E63B9C49675}"/>
    <dgm:cxn modelId="{9964239F-3B56-4B96-83CB-5999E89D1C94}" srcId="{349F2A6B-C169-4CDF-A12A-B9E09612F045}" destId="{3AE1AD30-21DE-4022-BC1B-07B5002CCE43}" srcOrd="1" destOrd="0" parTransId="{FE693C3E-FE62-4246-9A67-088FA2ED75CF}" sibTransId="{8DB5B1F2-A9F1-40B2-BBE1-A175AC59DDB9}"/>
    <dgm:cxn modelId="{0B7F63AB-672B-4F91-A117-F469196DD51D}" type="presOf" srcId="{A0C34F03-3F0A-4CB2-8921-B13ED340D311}" destId="{CDDAF5F1-425D-46AC-878D-FF0684069643}" srcOrd="0" destOrd="0" presId="urn:microsoft.com/office/officeart/2005/8/layout/default"/>
    <dgm:cxn modelId="{4B6B10B2-B875-49D6-8C3A-F5EAD821B7C9}" type="presOf" srcId="{45F5C1AC-1747-46F4-8F01-6F01AEA48071}" destId="{9427CC2F-C4C0-440E-9D6F-F91C1E8056D2}" srcOrd="0" destOrd="0" presId="urn:microsoft.com/office/officeart/2005/8/layout/default"/>
    <dgm:cxn modelId="{B40EA1E9-A1F5-4485-9071-91D9FD3BC102}" srcId="{349F2A6B-C169-4CDF-A12A-B9E09612F045}" destId="{948A9EAC-1DC5-4107-BFD7-BBC7FA5F5BEA}" srcOrd="3" destOrd="0" parTransId="{693B7D84-35C5-437F-A538-01A7B443A6EC}" sibTransId="{EE04CF76-9EBC-4B6B-9055-B948515DA4EF}"/>
    <dgm:cxn modelId="{8DE25611-CAC2-481A-B295-3B53CCB58A19}" type="presParOf" srcId="{7489B0E3-A34E-42E8-8E3E-2CB4EB5488F7}" destId="{CDDAF5F1-425D-46AC-878D-FF0684069643}" srcOrd="0" destOrd="0" presId="urn:microsoft.com/office/officeart/2005/8/layout/default"/>
    <dgm:cxn modelId="{ADC3EFF3-CF98-439E-92B1-124F466AE95D}" type="presParOf" srcId="{7489B0E3-A34E-42E8-8E3E-2CB4EB5488F7}" destId="{8CADF437-7687-4040-A24C-50591FFF8C1B}" srcOrd="1" destOrd="0" presId="urn:microsoft.com/office/officeart/2005/8/layout/default"/>
    <dgm:cxn modelId="{9B358754-E820-4DB5-B0C8-D7404758BA2D}" type="presParOf" srcId="{7489B0E3-A34E-42E8-8E3E-2CB4EB5488F7}" destId="{0FA3F055-DA26-4CAE-8420-8190BAEE4165}" srcOrd="2" destOrd="0" presId="urn:microsoft.com/office/officeart/2005/8/layout/default"/>
    <dgm:cxn modelId="{6040FE65-E925-42D1-83F8-C6E0803FA459}" type="presParOf" srcId="{7489B0E3-A34E-42E8-8E3E-2CB4EB5488F7}" destId="{A37334C4-AAA9-406B-89C8-7BDA50892B74}" srcOrd="3" destOrd="0" presId="urn:microsoft.com/office/officeart/2005/8/layout/default"/>
    <dgm:cxn modelId="{344A3ED1-0B77-4073-B159-096CFA80A2A7}" type="presParOf" srcId="{7489B0E3-A34E-42E8-8E3E-2CB4EB5488F7}" destId="{9427CC2F-C4C0-440E-9D6F-F91C1E8056D2}" srcOrd="4" destOrd="0" presId="urn:microsoft.com/office/officeart/2005/8/layout/default"/>
    <dgm:cxn modelId="{3C429356-392E-4F70-BA74-0B81449E63A5}" type="presParOf" srcId="{7489B0E3-A34E-42E8-8E3E-2CB4EB5488F7}" destId="{3F400504-D6E7-47C5-8117-A12D111418ED}" srcOrd="5" destOrd="0" presId="urn:microsoft.com/office/officeart/2005/8/layout/default"/>
    <dgm:cxn modelId="{E8090C28-72B3-40DB-87A6-F21BEF149760}" type="presParOf" srcId="{7489B0E3-A34E-42E8-8E3E-2CB4EB5488F7}" destId="{8AB9B3F6-A2FC-4933-96B2-C50F03832FC0}"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B546C96-4272-431B-A45B-6ACDFAFD460D}" type="doc">
      <dgm:prSet loTypeId="urn:microsoft.com/office/officeart/2005/8/layout/radial5" loCatId="relationship" qsTypeId="urn:microsoft.com/office/officeart/2005/8/quickstyle/simple1" qsCatId="simple" csTypeId="urn:microsoft.com/office/officeart/2005/8/colors/colorful5" csCatId="colorful" phldr="1"/>
      <dgm:spPr/>
      <dgm:t>
        <a:bodyPr/>
        <a:lstStyle/>
        <a:p>
          <a:endParaRPr lang="es-CL"/>
        </a:p>
      </dgm:t>
    </dgm:pt>
    <dgm:pt modelId="{0586CE2A-54C7-42E3-B0BE-FC1F573B1E46}">
      <dgm:prSet phldrT="[Texto]" custT="1"/>
      <dgm:spPr/>
      <dgm:t>
        <a:bodyPr/>
        <a:lstStyle/>
        <a:p>
          <a:r>
            <a:rPr lang="es-CL" sz="2000" dirty="0"/>
            <a:t>Dirección del Trabajo</a:t>
          </a:r>
        </a:p>
      </dgm:t>
    </dgm:pt>
    <dgm:pt modelId="{095FD4FB-982A-4E5A-BDD8-0505444B8119}" type="parTrans" cxnId="{95C9584F-1E6C-4185-849D-60F7E7FCFF95}">
      <dgm:prSet/>
      <dgm:spPr/>
      <dgm:t>
        <a:bodyPr/>
        <a:lstStyle/>
        <a:p>
          <a:endParaRPr lang="es-CL"/>
        </a:p>
      </dgm:t>
    </dgm:pt>
    <dgm:pt modelId="{0F0B32BB-3426-4D09-AFC5-DFA3439113C1}" type="sibTrans" cxnId="{95C9584F-1E6C-4185-849D-60F7E7FCFF95}">
      <dgm:prSet/>
      <dgm:spPr/>
      <dgm:t>
        <a:bodyPr/>
        <a:lstStyle/>
        <a:p>
          <a:endParaRPr lang="es-CL"/>
        </a:p>
      </dgm:t>
    </dgm:pt>
    <dgm:pt modelId="{965189EA-27C8-4EA6-8722-D32B1EA438A7}">
      <dgm:prSet custT="1"/>
      <dgm:spPr/>
      <dgm:t>
        <a:bodyPr/>
        <a:lstStyle/>
        <a:p>
          <a:r>
            <a:rPr lang="es-CL" sz="2000" dirty="0"/>
            <a:t>Carabine-ros de Chile</a:t>
          </a:r>
        </a:p>
      </dgm:t>
    </dgm:pt>
    <dgm:pt modelId="{DC0757EC-B8CD-409B-AB0F-718AF557BFB5}" type="parTrans" cxnId="{1E0A2C7F-28B5-4E96-9111-88A0CAC2ABCD}">
      <dgm:prSet/>
      <dgm:spPr/>
      <dgm:t>
        <a:bodyPr/>
        <a:lstStyle/>
        <a:p>
          <a:endParaRPr lang="es-CL"/>
        </a:p>
      </dgm:t>
    </dgm:pt>
    <dgm:pt modelId="{F2DC9AB8-8359-425F-B113-56C8597B6FCE}" type="sibTrans" cxnId="{1E0A2C7F-28B5-4E96-9111-88A0CAC2ABCD}">
      <dgm:prSet/>
      <dgm:spPr/>
      <dgm:t>
        <a:bodyPr/>
        <a:lstStyle/>
        <a:p>
          <a:endParaRPr lang="es-CL"/>
        </a:p>
      </dgm:t>
    </dgm:pt>
    <dgm:pt modelId="{153B9B3B-00B2-4AC8-AD06-6C798C546A25}">
      <dgm:prSet custT="1"/>
      <dgm:spPr/>
      <dgm:t>
        <a:bodyPr/>
        <a:lstStyle/>
        <a:p>
          <a:r>
            <a:rPr lang="es-CL" sz="2000" dirty="0"/>
            <a:t>Policía de Investiga-</a:t>
          </a:r>
          <a:r>
            <a:rPr lang="es-CL" sz="2000" dirty="0" err="1"/>
            <a:t>ciones</a:t>
          </a:r>
          <a:endParaRPr lang="es-CL" sz="2000" dirty="0"/>
        </a:p>
      </dgm:t>
    </dgm:pt>
    <dgm:pt modelId="{4FCBA5B4-E112-4033-86F8-3A9AA10213E7}" type="parTrans" cxnId="{81AAA584-9C50-4592-AD04-BEB98645C93F}">
      <dgm:prSet/>
      <dgm:spPr/>
      <dgm:t>
        <a:bodyPr/>
        <a:lstStyle/>
        <a:p>
          <a:endParaRPr lang="es-CL"/>
        </a:p>
      </dgm:t>
    </dgm:pt>
    <dgm:pt modelId="{BD8FFC97-F918-4DC3-92D2-0CEE91EC5869}" type="sibTrans" cxnId="{81AAA584-9C50-4592-AD04-BEB98645C93F}">
      <dgm:prSet/>
      <dgm:spPr/>
      <dgm:t>
        <a:bodyPr/>
        <a:lstStyle/>
        <a:p>
          <a:endParaRPr lang="es-CL"/>
        </a:p>
      </dgm:t>
    </dgm:pt>
    <dgm:pt modelId="{8DA52613-46D6-4F43-86F7-73174438E6D9}">
      <dgm:prSet custT="1"/>
      <dgm:spPr/>
      <dgm:t>
        <a:bodyPr/>
        <a:lstStyle/>
        <a:p>
          <a:r>
            <a:rPr lang="es-CL" sz="2000" dirty="0"/>
            <a:t>SENAME</a:t>
          </a:r>
        </a:p>
      </dgm:t>
    </dgm:pt>
    <dgm:pt modelId="{DA76217D-11D2-4750-99F2-E2A685B5C779}" type="parTrans" cxnId="{B3780FB9-E38A-4D80-B9FD-92198DD6CF32}">
      <dgm:prSet/>
      <dgm:spPr/>
      <dgm:t>
        <a:bodyPr/>
        <a:lstStyle/>
        <a:p>
          <a:endParaRPr lang="es-CL"/>
        </a:p>
      </dgm:t>
    </dgm:pt>
    <dgm:pt modelId="{29705FF4-7BF4-44AF-A77D-472E378E51A0}" type="sibTrans" cxnId="{B3780FB9-E38A-4D80-B9FD-92198DD6CF32}">
      <dgm:prSet/>
      <dgm:spPr/>
      <dgm:t>
        <a:bodyPr/>
        <a:lstStyle/>
        <a:p>
          <a:endParaRPr lang="es-CL"/>
        </a:p>
      </dgm:t>
    </dgm:pt>
    <dgm:pt modelId="{AD27064A-297D-42ED-9297-26BA8DC0F38E}">
      <dgm:prSet phldrT="[Texto]"/>
      <dgm:spPr>
        <a:solidFill>
          <a:srgbClr val="F38B3D"/>
        </a:solidFill>
      </dgm:spPr>
      <dgm:t>
        <a:bodyPr/>
        <a:lstStyle/>
        <a:p>
          <a:r>
            <a:rPr lang="es-CL" dirty="0"/>
            <a:t>Base de datos única de PFTI</a:t>
          </a:r>
        </a:p>
      </dgm:t>
    </dgm:pt>
    <dgm:pt modelId="{5EAEC818-B6EE-4EFE-BDA9-989C2D8CBA81}" type="parTrans" cxnId="{AFEDCEA6-B790-4CA9-BEC8-359FD4A2111E}">
      <dgm:prSet/>
      <dgm:spPr/>
      <dgm:t>
        <a:bodyPr/>
        <a:lstStyle/>
        <a:p>
          <a:endParaRPr lang="es-CL"/>
        </a:p>
      </dgm:t>
    </dgm:pt>
    <dgm:pt modelId="{9835A65A-3143-457E-8672-9BDC0224EF70}" type="sibTrans" cxnId="{AFEDCEA6-B790-4CA9-BEC8-359FD4A2111E}">
      <dgm:prSet/>
      <dgm:spPr/>
      <dgm:t>
        <a:bodyPr/>
        <a:lstStyle/>
        <a:p>
          <a:endParaRPr lang="es-CL"/>
        </a:p>
      </dgm:t>
    </dgm:pt>
    <dgm:pt modelId="{004D69F3-FCE5-4ABF-BD40-DC389F734EF7}" type="pres">
      <dgm:prSet presAssocID="{DB546C96-4272-431B-A45B-6ACDFAFD460D}" presName="Name0" presStyleCnt="0">
        <dgm:presLayoutVars>
          <dgm:chMax val="1"/>
          <dgm:dir/>
          <dgm:animLvl val="ctr"/>
          <dgm:resizeHandles val="exact"/>
        </dgm:presLayoutVars>
      </dgm:prSet>
      <dgm:spPr/>
    </dgm:pt>
    <dgm:pt modelId="{4F444B1B-9B61-4A16-B747-2200DC3E63CE}" type="pres">
      <dgm:prSet presAssocID="{AD27064A-297D-42ED-9297-26BA8DC0F38E}" presName="centerShape" presStyleLbl="node0" presStyleIdx="0" presStyleCnt="1"/>
      <dgm:spPr/>
    </dgm:pt>
    <dgm:pt modelId="{772913FD-A9FB-493A-B67D-9E3AD19D75E8}" type="pres">
      <dgm:prSet presAssocID="{095FD4FB-982A-4E5A-BDD8-0505444B8119}" presName="parTrans" presStyleLbl="sibTrans2D1" presStyleIdx="0" presStyleCnt="4" custAng="10971652"/>
      <dgm:spPr/>
    </dgm:pt>
    <dgm:pt modelId="{935902B4-8B85-48D3-BDC0-5FC3791DC5DF}" type="pres">
      <dgm:prSet presAssocID="{095FD4FB-982A-4E5A-BDD8-0505444B8119}" presName="connectorText" presStyleLbl="sibTrans2D1" presStyleIdx="0" presStyleCnt="4"/>
      <dgm:spPr/>
    </dgm:pt>
    <dgm:pt modelId="{43FB9513-6B0A-4932-A6DA-6104FCD7B1DB}" type="pres">
      <dgm:prSet presAssocID="{0586CE2A-54C7-42E3-B0BE-FC1F573B1E46}" presName="node" presStyleLbl="node1" presStyleIdx="0" presStyleCnt="4">
        <dgm:presLayoutVars>
          <dgm:bulletEnabled val="1"/>
        </dgm:presLayoutVars>
      </dgm:prSet>
      <dgm:spPr/>
    </dgm:pt>
    <dgm:pt modelId="{090A9BF4-9C22-47BB-A67D-5754195C960B}" type="pres">
      <dgm:prSet presAssocID="{DC0757EC-B8CD-409B-AB0F-718AF557BFB5}" presName="parTrans" presStyleLbl="sibTrans2D1" presStyleIdx="1" presStyleCnt="4" custAng="10800000"/>
      <dgm:spPr/>
    </dgm:pt>
    <dgm:pt modelId="{D019BD0E-35EA-4C91-A4E2-DC6A04DFA22C}" type="pres">
      <dgm:prSet presAssocID="{DC0757EC-B8CD-409B-AB0F-718AF557BFB5}" presName="connectorText" presStyleLbl="sibTrans2D1" presStyleIdx="1" presStyleCnt="4"/>
      <dgm:spPr/>
    </dgm:pt>
    <dgm:pt modelId="{270787D2-B27E-44BD-9746-8205A5A1CE36}" type="pres">
      <dgm:prSet presAssocID="{965189EA-27C8-4EA6-8722-D32B1EA438A7}" presName="node" presStyleLbl="node1" presStyleIdx="1" presStyleCnt="4">
        <dgm:presLayoutVars>
          <dgm:bulletEnabled val="1"/>
        </dgm:presLayoutVars>
      </dgm:prSet>
      <dgm:spPr/>
    </dgm:pt>
    <dgm:pt modelId="{1E073BE6-A095-4581-A01E-5DA968BD02B5}" type="pres">
      <dgm:prSet presAssocID="{4FCBA5B4-E112-4033-86F8-3A9AA10213E7}" presName="parTrans" presStyleLbl="sibTrans2D1" presStyleIdx="2" presStyleCnt="4" custAng="10800000"/>
      <dgm:spPr/>
    </dgm:pt>
    <dgm:pt modelId="{50492E2B-FB35-4CDE-BD09-61EA6AD06BC9}" type="pres">
      <dgm:prSet presAssocID="{4FCBA5B4-E112-4033-86F8-3A9AA10213E7}" presName="connectorText" presStyleLbl="sibTrans2D1" presStyleIdx="2" presStyleCnt="4"/>
      <dgm:spPr/>
    </dgm:pt>
    <dgm:pt modelId="{9B748763-5E0D-40B7-BEA9-139EFA5F47DE}" type="pres">
      <dgm:prSet presAssocID="{153B9B3B-00B2-4AC8-AD06-6C798C546A25}" presName="node" presStyleLbl="node1" presStyleIdx="2" presStyleCnt="4">
        <dgm:presLayoutVars>
          <dgm:bulletEnabled val="1"/>
        </dgm:presLayoutVars>
      </dgm:prSet>
      <dgm:spPr/>
    </dgm:pt>
    <dgm:pt modelId="{9C7A820C-451F-4AAB-94B1-C22C5805B5B4}" type="pres">
      <dgm:prSet presAssocID="{DA76217D-11D2-4750-99F2-E2A685B5C779}" presName="parTrans" presStyleLbl="sibTrans2D1" presStyleIdx="3" presStyleCnt="4" custAng="10800000"/>
      <dgm:spPr/>
    </dgm:pt>
    <dgm:pt modelId="{30697BDB-D15A-4499-8398-153147D72EDF}" type="pres">
      <dgm:prSet presAssocID="{DA76217D-11D2-4750-99F2-E2A685B5C779}" presName="connectorText" presStyleLbl="sibTrans2D1" presStyleIdx="3" presStyleCnt="4"/>
      <dgm:spPr/>
    </dgm:pt>
    <dgm:pt modelId="{89D95438-9911-42A8-BC6C-EA194B6D9223}" type="pres">
      <dgm:prSet presAssocID="{8DA52613-46D6-4F43-86F7-73174438E6D9}" presName="node" presStyleLbl="node1" presStyleIdx="3" presStyleCnt="4">
        <dgm:presLayoutVars>
          <dgm:bulletEnabled val="1"/>
        </dgm:presLayoutVars>
      </dgm:prSet>
      <dgm:spPr/>
    </dgm:pt>
  </dgm:ptLst>
  <dgm:cxnLst>
    <dgm:cxn modelId="{D9530C05-AAA4-43AD-A960-AD000B13BB14}" type="presOf" srcId="{8DA52613-46D6-4F43-86F7-73174438E6D9}" destId="{89D95438-9911-42A8-BC6C-EA194B6D9223}" srcOrd="0" destOrd="0" presId="urn:microsoft.com/office/officeart/2005/8/layout/radial5"/>
    <dgm:cxn modelId="{699F1E16-8194-4493-A947-DBCCDB4B2CB4}" type="presOf" srcId="{AD27064A-297D-42ED-9297-26BA8DC0F38E}" destId="{4F444B1B-9B61-4A16-B747-2200DC3E63CE}" srcOrd="0" destOrd="0" presId="urn:microsoft.com/office/officeart/2005/8/layout/radial5"/>
    <dgm:cxn modelId="{8661E117-E09A-4A07-BD4B-D8DDA272C61B}" type="presOf" srcId="{4FCBA5B4-E112-4033-86F8-3A9AA10213E7}" destId="{50492E2B-FB35-4CDE-BD09-61EA6AD06BC9}" srcOrd="1" destOrd="0" presId="urn:microsoft.com/office/officeart/2005/8/layout/radial5"/>
    <dgm:cxn modelId="{5122611D-DA2E-4D08-BC83-2F8B5D13626F}" type="presOf" srcId="{0586CE2A-54C7-42E3-B0BE-FC1F573B1E46}" destId="{43FB9513-6B0A-4932-A6DA-6104FCD7B1DB}" srcOrd="0" destOrd="0" presId="urn:microsoft.com/office/officeart/2005/8/layout/radial5"/>
    <dgm:cxn modelId="{9110041F-CFED-44E1-984E-1BD9F890D036}" type="presOf" srcId="{095FD4FB-982A-4E5A-BDD8-0505444B8119}" destId="{935902B4-8B85-48D3-BDC0-5FC3791DC5DF}" srcOrd="1" destOrd="0" presId="urn:microsoft.com/office/officeart/2005/8/layout/radial5"/>
    <dgm:cxn modelId="{C6B07632-9CB7-40B7-BA4E-ADC410362688}" type="presOf" srcId="{DA76217D-11D2-4750-99F2-E2A685B5C779}" destId="{30697BDB-D15A-4499-8398-153147D72EDF}" srcOrd="1" destOrd="0" presId="urn:microsoft.com/office/officeart/2005/8/layout/radial5"/>
    <dgm:cxn modelId="{BB446B39-192F-4A84-95A7-1D93FDE05AE3}" type="presOf" srcId="{DC0757EC-B8CD-409B-AB0F-718AF557BFB5}" destId="{D019BD0E-35EA-4C91-A4E2-DC6A04DFA22C}" srcOrd="1" destOrd="0" presId="urn:microsoft.com/office/officeart/2005/8/layout/radial5"/>
    <dgm:cxn modelId="{95C9584F-1E6C-4185-849D-60F7E7FCFF95}" srcId="{AD27064A-297D-42ED-9297-26BA8DC0F38E}" destId="{0586CE2A-54C7-42E3-B0BE-FC1F573B1E46}" srcOrd="0" destOrd="0" parTransId="{095FD4FB-982A-4E5A-BDD8-0505444B8119}" sibTransId="{0F0B32BB-3426-4D09-AFC5-DFA3439113C1}"/>
    <dgm:cxn modelId="{AD869162-B1FD-45A6-8FB5-3788BC35AB4D}" type="presOf" srcId="{095FD4FB-982A-4E5A-BDD8-0505444B8119}" destId="{772913FD-A9FB-493A-B67D-9E3AD19D75E8}" srcOrd="0" destOrd="0" presId="urn:microsoft.com/office/officeart/2005/8/layout/radial5"/>
    <dgm:cxn modelId="{6F3D016F-78C3-4739-B093-1354D4F85888}" type="presOf" srcId="{DB546C96-4272-431B-A45B-6ACDFAFD460D}" destId="{004D69F3-FCE5-4ABF-BD40-DC389F734EF7}" srcOrd="0" destOrd="0" presId="urn:microsoft.com/office/officeart/2005/8/layout/radial5"/>
    <dgm:cxn modelId="{1E0A2C7F-28B5-4E96-9111-88A0CAC2ABCD}" srcId="{AD27064A-297D-42ED-9297-26BA8DC0F38E}" destId="{965189EA-27C8-4EA6-8722-D32B1EA438A7}" srcOrd="1" destOrd="0" parTransId="{DC0757EC-B8CD-409B-AB0F-718AF557BFB5}" sibTransId="{F2DC9AB8-8359-425F-B113-56C8597B6FCE}"/>
    <dgm:cxn modelId="{81AAA584-9C50-4592-AD04-BEB98645C93F}" srcId="{AD27064A-297D-42ED-9297-26BA8DC0F38E}" destId="{153B9B3B-00B2-4AC8-AD06-6C798C546A25}" srcOrd="2" destOrd="0" parTransId="{4FCBA5B4-E112-4033-86F8-3A9AA10213E7}" sibTransId="{BD8FFC97-F918-4DC3-92D2-0CEE91EC5869}"/>
    <dgm:cxn modelId="{B5ACA59E-0D21-4436-8AF1-6066E1A84A1E}" type="presOf" srcId="{153B9B3B-00B2-4AC8-AD06-6C798C546A25}" destId="{9B748763-5E0D-40B7-BEA9-139EFA5F47DE}" srcOrd="0" destOrd="0" presId="urn:microsoft.com/office/officeart/2005/8/layout/radial5"/>
    <dgm:cxn modelId="{E0BC49A4-0DFD-4ADF-897A-B0F61097C9C5}" type="presOf" srcId="{DC0757EC-B8CD-409B-AB0F-718AF557BFB5}" destId="{090A9BF4-9C22-47BB-A67D-5754195C960B}" srcOrd="0" destOrd="0" presId="urn:microsoft.com/office/officeart/2005/8/layout/radial5"/>
    <dgm:cxn modelId="{8BE5B2A6-8487-4B72-ABA9-118FFDAEC5F2}" type="presOf" srcId="{965189EA-27C8-4EA6-8722-D32B1EA438A7}" destId="{270787D2-B27E-44BD-9746-8205A5A1CE36}" srcOrd="0" destOrd="0" presId="urn:microsoft.com/office/officeart/2005/8/layout/radial5"/>
    <dgm:cxn modelId="{AFEDCEA6-B790-4CA9-BEC8-359FD4A2111E}" srcId="{DB546C96-4272-431B-A45B-6ACDFAFD460D}" destId="{AD27064A-297D-42ED-9297-26BA8DC0F38E}" srcOrd="0" destOrd="0" parTransId="{5EAEC818-B6EE-4EFE-BDA9-989C2D8CBA81}" sibTransId="{9835A65A-3143-457E-8672-9BDC0224EF70}"/>
    <dgm:cxn modelId="{B3780FB9-E38A-4D80-B9FD-92198DD6CF32}" srcId="{AD27064A-297D-42ED-9297-26BA8DC0F38E}" destId="{8DA52613-46D6-4F43-86F7-73174438E6D9}" srcOrd="3" destOrd="0" parTransId="{DA76217D-11D2-4750-99F2-E2A685B5C779}" sibTransId="{29705FF4-7BF4-44AF-A77D-472E378E51A0}"/>
    <dgm:cxn modelId="{35E877C3-D058-4BC0-BF74-C7125F2250AC}" type="presOf" srcId="{4FCBA5B4-E112-4033-86F8-3A9AA10213E7}" destId="{1E073BE6-A095-4581-A01E-5DA968BD02B5}" srcOrd="0" destOrd="0" presId="urn:microsoft.com/office/officeart/2005/8/layout/radial5"/>
    <dgm:cxn modelId="{C12C5FE5-E166-42D9-A427-7922BC072FC5}" type="presOf" srcId="{DA76217D-11D2-4750-99F2-E2A685B5C779}" destId="{9C7A820C-451F-4AAB-94B1-C22C5805B5B4}" srcOrd="0" destOrd="0" presId="urn:microsoft.com/office/officeart/2005/8/layout/radial5"/>
    <dgm:cxn modelId="{2ABE46B7-E7F1-46BC-8BB4-C7D2FDE4F451}" type="presParOf" srcId="{004D69F3-FCE5-4ABF-BD40-DC389F734EF7}" destId="{4F444B1B-9B61-4A16-B747-2200DC3E63CE}" srcOrd="0" destOrd="0" presId="urn:microsoft.com/office/officeart/2005/8/layout/radial5"/>
    <dgm:cxn modelId="{5B6E9BEA-7FEC-4FC2-80DD-6DF6C501576D}" type="presParOf" srcId="{004D69F3-FCE5-4ABF-BD40-DC389F734EF7}" destId="{772913FD-A9FB-493A-B67D-9E3AD19D75E8}" srcOrd="1" destOrd="0" presId="urn:microsoft.com/office/officeart/2005/8/layout/radial5"/>
    <dgm:cxn modelId="{8D7AFD81-A224-4CCD-8548-5B848C9ECF2B}" type="presParOf" srcId="{772913FD-A9FB-493A-B67D-9E3AD19D75E8}" destId="{935902B4-8B85-48D3-BDC0-5FC3791DC5DF}" srcOrd="0" destOrd="0" presId="urn:microsoft.com/office/officeart/2005/8/layout/radial5"/>
    <dgm:cxn modelId="{723DD433-E1AA-40BD-83D1-97E36F814247}" type="presParOf" srcId="{004D69F3-FCE5-4ABF-BD40-DC389F734EF7}" destId="{43FB9513-6B0A-4932-A6DA-6104FCD7B1DB}" srcOrd="2" destOrd="0" presId="urn:microsoft.com/office/officeart/2005/8/layout/radial5"/>
    <dgm:cxn modelId="{79254E24-030C-40C6-8526-A979B2EC9BA8}" type="presParOf" srcId="{004D69F3-FCE5-4ABF-BD40-DC389F734EF7}" destId="{090A9BF4-9C22-47BB-A67D-5754195C960B}" srcOrd="3" destOrd="0" presId="urn:microsoft.com/office/officeart/2005/8/layout/radial5"/>
    <dgm:cxn modelId="{55165DF4-8CA9-455C-B6CF-847500302D4C}" type="presParOf" srcId="{090A9BF4-9C22-47BB-A67D-5754195C960B}" destId="{D019BD0E-35EA-4C91-A4E2-DC6A04DFA22C}" srcOrd="0" destOrd="0" presId="urn:microsoft.com/office/officeart/2005/8/layout/radial5"/>
    <dgm:cxn modelId="{8F9B9C60-6212-4E7E-B46C-05A003FA3C32}" type="presParOf" srcId="{004D69F3-FCE5-4ABF-BD40-DC389F734EF7}" destId="{270787D2-B27E-44BD-9746-8205A5A1CE36}" srcOrd="4" destOrd="0" presId="urn:microsoft.com/office/officeart/2005/8/layout/radial5"/>
    <dgm:cxn modelId="{3152F737-501C-45EB-A5E2-1F32F33558F5}" type="presParOf" srcId="{004D69F3-FCE5-4ABF-BD40-DC389F734EF7}" destId="{1E073BE6-A095-4581-A01E-5DA968BD02B5}" srcOrd="5" destOrd="0" presId="urn:microsoft.com/office/officeart/2005/8/layout/radial5"/>
    <dgm:cxn modelId="{8E7729BB-1069-4CAA-85EB-5163C9B2557E}" type="presParOf" srcId="{1E073BE6-A095-4581-A01E-5DA968BD02B5}" destId="{50492E2B-FB35-4CDE-BD09-61EA6AD06BC9}" srcOrd="0" destOrd="0" presId="urn:microsoft.com/office/officeart/2005/8/layout/radial5"/>
    <dgm:cxn modelId="{24D4A095-59FD-472A-AEE8-4EBD792DF43E}" type="presParOf" srcId="{004D69F3-FCE5-4ABF-BD40-DC389F734EF7}" destId="{9B748763-5E0D-40B7-BEA9-139EFA5F47DE}" srcOrd="6" destOrd="0" presId="urn:microsoft.com/office/officeart/2005/8/layout/radial5"/>
    <dgm:cxn modelId="{8EBD5504-6B4B-4C25-9119-E0C4F2CB1B52}" type="presParOf" srcId="{004D69F3-FCE5-4ABF-BD40-DC389F734EF7}" destId="{9C7A820C-451F-4AAB-94B1-C22C5805B5B4}" srcOrd="7" destOrd="0" presId="urn:microsoft.com/office/officeart/2005/8/layout/radial5"/>
    <dgm:cxn modelId="{E61BA934-9A3C-4AA6-BB2A-7DFBDD803C7E}" type="presParOf" srcId="{9C7A820C-451F-4AAB-94B1-C22C5805B5B4}" destId="{30697BDB-D15A-4499-8398-153147D72EDF}" srcOrd="0" destOrd="0" presId="urn:microsoft.com/office/officeart/2005/8/layout/radial5"/>
    <dgm:cxn modelId="{D2AD47E7-8F00-4504-B8BB-79FCC85DAB8C}" type="presParOf" srcId="{004D69F3-FCE5-4ABF-BD40-DC389F734EF7}" destId="{89D95438-9911-42A8-BC6C-EA194B6D9223}"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C2C463D-3F0E-441C-817A-2848575B52BA}" type="doc">
      <dgm:prSet loTypeId="urn:microsoft.com/office/officeart/2005/8/layout/process1" loCatId="process" qsTypeId="urn:microsoft.com/office/officeart/2005/8/quickstyle/simple1" qsCatId="simple" csTypeId="urn:microsoft.com/office/officeart/2005/8/colors/colorful5" csCatId="colorful" phldr="1"/>
      <dgm:spPr/>
    </dgm:pt>
    <dgm:pt modelId="{33C329EE-70EC-4EE1-A2C0-3408D182CE9A}">
      <dgm:prSet phldrT="[Texto]"/>
      <dgm:spPr/>
      <dgm:t>
        <a:bodyPr/>
        <a:lstStyle/>
        <a:p>
          <a:r>
            <a:rPr lang="es-CL" dirty="0"/>
            <a:t>Crisis sanitaria</a:t>
          </a:r>
        </a:p>
      </dgm:t>
    </dgm:pt>
    <dgm:pt modelId="{F22274E0-BAA6-4D1F-9944-9EAC6C5CCA5C}" type="parTrans" cxnId="{ECD828A1-58DF-4594-B256-AFDCBB6483C0}">
      <dgm:prSet/>
      <dgm:spPr/>
      <dgm:t>
        <a:bodyPr/>
        <a:lstStyle/>
        <a:p>
          <a:endParaRPr lang="es-CL"/>
        </a:p>
      </dgm:t>
    </dgm:pt>
    <dgm:pt modelId="{2AAA20C6-4567-47C1-AD72-7A99BE2351C0}" type="sibTrans" cxnId="{ECD828A1-58DF-4594-B256-AFDCBB6483C0}">
      <dgm:prSet/>
      <dgm:spPr/>
      <dgm:t>
        <a:bodyPr/>
        <a:lstStyle/>
        <a:p>
          <a:endParaRPr lang="es-CL"/>
        </a:p>
      </dgm:t>
    </dgm:pt>
    <dgm:pt modelId="{836B0141-4DE5-46E8-88BD-0BA601ECD91C}">
      <dgm:prSet phldrT="[Texto]"/>
      <dgm:spPr/>
      <dgm:t>
        <a:bodyPr/>
        <a:lstStyle/>
        <a:p>
          <a:r>
            <a:rPr lang="es-CL" dirty="0"/>
            <a:t>Aumentará pobreza y afectará empleos</a:t>
          </a:r>
        </a:p>
      </dgm:t>
    </dgm:pt>
    <dgm:pt modelId="{EE0C92D2-ECBD-483B-A894-7DBBA10CC40D}" type="parTrans" cxnId="{279F9682-4519-40BF-A3B9-63DE104D1269}">
      <dgm:prSet/>
      <dgm:spPr/>
      <dgm:t>
        <a:bodyPr/>
        <a:lstStyle/>
        <a:p>
          <a:endParaRPr lang="es-CL"/>
        </a:p>
      </dgm:t>
    </dgm:pt>
    <dgm:pt modelId="{3C020D2B-E3BE-494D-BCF6-C0BED84514A5}" type="sibTrans" cxnId="{279F9682-4519-40BF-A3B9-63DE104D1269}">
      <dgm:prSet/>
      <dgm:spPr/>
      <dgm:t>
        <a:bodyPr/>
        <a:lstStyle/>
        <a:p>
          <a:endParaRPr lang="es-CL"/>
        </a:p>
      </dgm:t>
    </dgm:pt>
    <dgm:pt modelId="{6F67555A-44F4-4C25-99D2-B03D259B9BAA}">
      <dgm:prSet phldrT="[Texto]"/>
      <dgm:spPr/>
      <dgm:t>
        <a:bodyPr/>
        <a:lstStyle/>
        <a:p>
          <a:r>
            <a:rPr lang="es-CL" dirty="0"/>
            <a:t>Aumentará trabajo infantil</a:t>
          </a:r>
        </a:p>
      </dgm:t>
    </dgm:pt>
    <dgm:pt modelId="{E26F62B8-00FD-4871-9386-2887D15B09FA}" type="parTrans" cxnId="{2D882516-A4D5-4530-A7F9-7F69EF4E61CC}">
      <dgm:prSet/>
      <dgm:spPr/>
      <dgm:t>
        <a:bodyPr/>
        <a:lstStyle/>
        <a:p>
          <a:endParaRPr lang="es-CL"/>
        </a:p>
      </dgm:t>
    </dgm:pt>
    <dgm:pt modelId="{78933175-00AF-4454-AD74-FC00D58379C6}" type="sibTrans" cxnId="{2D882516-A4D5-4530-A7F9-7F69EF4E61CC}">
      <dgm:prSet/>
      <dgm:spPr/>
      <dgm:t>
        <a:bodyPr/>
        <a:lstStyle/>
        <a:p>
          <a:endParaRPr lang="es-CL"/>
        </a:p>
      </dgm:t>
    </dgm:pt>
    <dgm:pt modelId="{8B874C07-9FC3-45C5-B227-7DF11126AF28}" type="pres">
      <dgm:prSet presAssocID="{8C2C463D-3F0E-441C-817A-2848575B52BA}" presName="Name0" presStyleCnt="0">
        <dgm:presLayoutVars>
          <dgm:dir/>
          <dgm:resizeHandles val="exact"/>
        </dgm:presLayoutVars>
      </dgm:prSet>
      <dgm:spPr/>
    </dgm:pt>
    <dgm:pt modelId="{DD957629-BE13-41C0-BA04-E2CBC0ADE384}" type="pres">
      <dgm:prSet presAssocID="{33C329EE-70EC-4EE1-A2C0-3408D182CE9A}" presName="node" presStyleLbl="node1" presStyleIdx="0" presStyleCnt="3">
        <dgm:presLayoutVars>
          <dgm:bulletEnabled val="1"/>
        </dgm:presLayoutVars>
      </dgm:prSet>
      <dgm:spPr/>
    </dgm:pt>
    <dgm:pt modelId="{E0D3CB04-DA3E-472A-A0E4-65D571941ADB}" type="pres">
      <dgm:prSet presAssocID="{2AAA20C6-4567-47C1-AD72-7A99BE2351C0}" presName="sibTrans" presStyleLbl="sibTrans2D1" presStyleIdx="0" presStyleCnt="2"/>
      <dgm:spPr/>
    </dgm:pt>
    <dgm:pt modelId="{65BDC3F7-8842-4E42-9474-32B70134E535}" type="pres">
      <dgm:prSet presAssocID="{2AAA20C6-4567-47C1-AD72-7A99BE2351C0}" presName="connectorText" presStyleLbl="sibTrans2D1" presStyleIdx="0" presStyleCnt="2"/>
      <dgm:spPr/>
    </dgm:pt>
    <dgm:pt modelId="{CC31BB0F-112F-4EB4-85AB-15A912965C3A}" type="pres">
      <dgm:prSet presAssocID="{836B0141-4DE5-46E8-88BD-0BA601ECD91C}" presName="node" presStyleLbl="node1" presStyleIdx="1" presStyleCnt="3">
        <dgm:presLayoutVars>
          <dgm:bulletEnabled val="1"/>
        </dgm:presLayoutVars>
      </dgm:prSet>
      <dgm:spPr/>
    </dgm:pt>
    <dgm:pt modelId="{C6E0803D-32BE-4740-8234-CBA425BCBAE1}" type="pres">
      <dgm:prSet presAssocID="{3C020D2B-E3BE-494D-BCF6-C0BED84514A5}" presName="sibTrans" presStyleLbl="sibTrans2D1" presStyleIdx="1" presStyleCnt="2"/>
      <dgm:spPr/>
    </dgm:pt>
    <dgm:pt modelId="{F56F9379-08B6-47BE-85B6-FFC52AD50F56}" type="pres">
      <dgm:prSet presAssocID="{3C020D2B-E3BE-494D-BCF6-C0BED84514A5}" presName="connectorText" presStyleLbl="sibTrans2D1" presStyleIdx="1" presStyleCnt="2"/>
      <dgm:spPr/>
    </dgm:pt>
    <dgm:pt modelId="{A31BC22C-5C16-417A-AEAA-E776CC6DB652}" type="pres">
      <dgm:prSet presAssocID="{6F67555A-44F4-4C25-99D2-B03D259B9BAA}" presName="node" presStyleLbl="node1" presStyleIdx="2" presStyleCnt="3">
        <dgm:presLayoutVars>
          <dgm:bulletEnabled val="1"/>
        </dgm:presLayoutVars>
      </dgm:prSet>
      <dgm:spPr/>
    </dgm:pt>
  </dgm:ptLst>
  <dgm:cxnLst>
    <dgm:cxn modelId="{2D882516-A4D5-4530-A7F9-7F69EF4E61CC}" srcId="{8C2C463D-3F0E-441C-817A-2848575B52BA}" destId="{6F67555A-44F4-4C25-99D2-B03D259B9BAA}" srcOrd="2" destOrd="0" parTransId="{E26F62B8-00FD-4871-9386-2887D15B09FA}" sibTransId="{78933175-00AF-4454-AD74-FC00D58379C6}"/>
    <dgm:cxn modelId="{C7693C25-69DC-4ED8-AE77-2EA908BEF023}" type="presOf" srcId="{2AAA20C6-4567-47C1-AD72-7A99BE2351C0}" destId="{E0D3CB04-DA3E-472A-A0E4-65D571941ADB}" srcOrd="0" destOrd="0" presId="urn:microsoft.com/office/officeart/2005/8/layout/process1"/>
    <dgm:cxn modelId="{0BFDC36D-6927-46E5-8354-98D3A1909392}" type="presOf" srcId="{2AAA20C6-4567-47C1-AD72-7A99BE2351C0}" destId="{65BDC3F7-8842-4E42-9474-32B70134E535}" srcOrd="1" destOrd="0" presId="urn:microsoft.com/office/officeart/2005/8/layout/process1"/>
    <dgm:cxn modelId="{9866526E-525B-4DE7-94FC-3C1A279ACE85}" type="presOf" srcId="{6F67555A-44F4-4C25-99D2-B03D259B9BAA}" destId="{A31BC22C-5C16-417A-AEAA-E776CC6DB652}" srcOrd="0" destOrd="0" presId="urn:microsoft.com/office/officeart/2005/8/layout/process1"/>
    <dgm:cxn modelId="{5E36D270-AB31-4F33-B283-23B9C6291F99}" type="presOf" srcId="{3C020D2B-E3BE-494D-BCF6-C0BED84514A5}" destId="{C6E0803D-32BE-4740-8234-CBA425BCBAE1}" srcOrd="0" destOrd="0" presId="urn:microsoft.com/office/officeart/2005/8/layout/process1"/>
    <dgm:cxn modelId="{0EE2D372-E287-4883-8DE0-F3E6D464114E}" type="presOf" srcId="{3C020D2B-E3BE-494D-BCF6-C0BED84514A5}" destId="{F56F9379-08B6-47BE-85B6-FFC52AD50F56}" srcOrd="1" destOrd="0" presId="urn:microsoft.com/office/officeart/2005/8/layout/process1"/>
    <dgm:cxn modelId="{279F9682-4519-40BF-A3B9-63DE104D1269}" srcId="{8C2C463D-3F0E-441C-817A-2848575B52BA}" destId="{836B0141-4DE5-46E8-88BD-0BA601ECD91C}" srcOrd="1" destOrd="0" parTransId="{EE0C92D2-ECBD-483B-A894-7DBBA10CC40D}" sibTransId="{3C020D2B-E3BE-494D-BCF6-C0BED84514A5}"/>
    <dgm:cxn modelId="{01E0EE85-3EB3-41C5-9CF2-17BC4D406E6E}" type="presOf" srcId="{8C2C463D-3F0E-441C-817A-2848575B52BA}" destId="{8B874C07-9FC3-45C5-B227-7DF11126AF28}" srcOrd="0" destOrd="0" presId="urn:microsoft.com/office/officeart/2005/8/layout/process1"/>
    <dgm:cxn modelId="{ECD828A1-58DF-4594-B256-AFDCBB6483C0}" srcId="{8C2C463D-3F0E-441C-817A-2848575B52BA}" destId="{33C329EE-70EC-4EE1-A2C0-3408D182CE9A}" srcOrd="0" destOrd="0" parTransId="{F22274E0-BAA6-4D1F-9944-9EAC6C5CCA5C}" sibTransId="{2AAA20C6-4567-47C1-AD72-7A99BE2351C0}"/>
    <dgm:cxn modelId="{C8EE55A6-C2AC-47D8-8D4E-0A559894F1C9}" type="presOf" srcId="{33C329EE-70EC-4EE1-A2C0-3408D182CE9A}" destId="{DD957629-BE13-41C0-BA04-E2CBC0ADE384}" srcOrd="0" destOrd="0" presId="urn:microsoft.com/office/officeart/2005/8/layout/process1"/>
    <dgm:cxn modelId="{CA6A5EC3-C036-4061-9F80-F5CEA5CE6478}" type="presOf" srcId="{836B0141-4DE5-46E8-88BD-0BA601ECD91C}" destId="{CC31BB0F-112F-4EB4-85AB-15A912965C3A}" srcOrd="0" destOrd="0" presId="urn:microsoft.com/office/officeart/2005/8/layout/process1"/>
    <dgm:cxn modelId="{E8184938-6077-42A0-B230-A34E9CD3C26B}" type="presParOf" srcId="{8B874C07-9FC3-45C5-B227-7DF11126AF28}" destId="{DD957629-BE13-41C0-BA04-E2CBC0ADE384}" srcOrd="0" destOrd="0" presId="urn:microsoft.com/office/officeart/2005/8/layout/process1"/>
    <dgm:cxn modelId="{CBDCBED5-2B1D-41EA-AFA6-224933208415}" type="presParOf" srcId="{8B874C07-9FC3-45C5-B227-7DF11126AF28}" destId="{E0D3CB04-DA3E-472A-A0E4-65D571941ADB}" srcOrd="1" destOrd="0" presId="urn:microsoft.com/office/officeart/2005/8/layout/process1"/>
    <dgm:cxn modelId="{82861413-0F57-4D65-BC65-A26F16DFAFF5}" type="presParOf" srcId="{E0D3CB04-DA3E-472A-A0E4-65D571941ADB}" destId="{65BDC3F7-8842-4E42-9474-32B70134E535}" srcOrd="0" destOrd="0" presId="urn:microsoft.com/office/officeart/2005/8/layout/process1"/>
    <dgm:cxn modelId="{A4D5505A-626B-4B46-ACD3-26E3873192E4}" type="presParOf" srcId="{8B874C07-9FC3-45C5-B227-7DF11126AF28}" destId="{CC31BB0F-112F-4EB4-85AB-15A912965C3A}" srcOrd="2" destOrd="0" presId="urn:microsoft.com/office/officeart/2005/8/layout/process1"/>
    <dgm:cxn modelId="{AA04745F-5B78-417A-A3CD-6E543C19C19A}" type="presParOf" srcId="{8B874C07-9FC3-45C5-B227-7DF11126AF28}" destId="{C6E0803D-32BE-4740-8234-CBA425BCBAE1}" srcOrd="3" destOrd="0" presId="urn:microsoft.com/office/officeart/2005/8/layout/process1"/>
    <dgm:cxn modelId="{BF851425-7E13-423E-96F1-6C7FA3672419}" type="presParOf" srcId="{C6E0803D-32BE-4740-8234-CBA425BCBAE1}" destId="{F56F9379-08B6-47BE-85B6-FFC52AD50F56}" srcOrd="0" destOrd="0" presId="urn:microsoft.com/office/officeart/2005/8/layout/process1"/>
    <dgm:cxn modelId="{75767D3F-A477-4C15-A15C-90D098DCA780}" type="presParOf" srcId="{8B874C07-9FC3-45C5-B227-7DF11126AF28}" destId="{A31BC22C-5C16-417A-AEAA-E776CC6DB65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F825464-F2CB-4B97-B3C7-681FAC062C3D}" type="doc">
      <dgm:prSet loTypeId="urn:microsoft.com/office/officeart/2005/8/layout/chevron1" loCatId="process" qsTypeId="urn:microsoft.com/office/officeart/2005/8/quickstyle/simple1" qsCatId="simple" csTypeId="urn:microsoft.com/office/officeart/2005/8/colors/colorful5" csCatId="colorful" phldr="1"/>
      <dgm:spPr/>
    </dgm:pt>
    <dgm:pt modelId="{68786600-7E88-4145-A174-B11295E19A09}">
      <dgm:prSet phldrT="[Texto]"/>
      <dgm:spPr/>
      <dgm:t>
        <a:bodyPr/>
        <a:lstStyle/>
        <a:p>
          <a:r>
            <a:rPr lang="es-CL" dirty="0"/>
            <a:t>Crear y promover espacios de participación ciudadana</a:t>
          </a:r>
        </a:p>
      </dgm:t>
    </dgm:pt>
    <dgm:pt modelId="{C7933BF8-7296-4FC1-9F63-F768DF3D24F5}" type="parTrans" cxnId="{6C56615F-27F2-4763-9BF8-2B6176E8CAE1}">
      <dgm:prSet/>
      <dgm:spPr/>
      <dgm:t>
        <a:bodyPr/>
        <a:lstStyle/>
        <a:p>
          <a:endParaRPr lang="es-CL"/>
        </a:p>
      </dgm:t>
    </dgm:pt>
    <dgm:pt modelId="{523BC252-CC55-44E4-974D-A20A46BFD445}" type="sibTrans" cxnId="{6C56615F-27F2-4763-9BF8-2B6176E8CAE1}">
      <dgm:prSet/>
      <dgm:spPr/>
      <dgm:t>
        <a:bodyPr/>
        <a:lstStyle/>
        <a:p>
          <a:endParaRPr lang="es-CL"/>
        </a:p>
      </dgm:t>
    </dgm:pt>
    <dgm:pt modelId="{1FA40C81-CB50-432C-8CC4-55A7767BD93E}">
      <dgm:prSet phldrT="[Texto]"/>
      <dgm:spPr/>
      <dgm:t>
        <a:bodyPr/>
        <a:lstStyle/>
        <a:p>
          <a:r>
            <a:rPr lang="es-CL" dirty="0"/>
            <a:t>Resguardar el derecho a la educación</a:t>
          </a:r>
        </a:p>
      </dgm:t>
    </dgm:pt>
    <dgm:pt modelId="{59A6D64B-196F-4F44-B877-F5EDDCA342D4}" type="parTrans" cxnId="{ED0DF30E-C7D3-498E-BD3B-55BDFA6F0E96}">
      <dgm:prSet/>
      <dgm:spPr/>
      <dgm:t>
        <a:bodyPr/>
        <a:lstStyle/>
        <a:p>
          <a:endParaRPr lang="es-CL"/>
        </a:p>
      </dgm:t>
    </dgm:pt>
    <dgm:pt modelId="{FC3574EA-D911-497E-997D-ECD0D4C9AA07}" type="sibTrans" cxnId="{ED0DF30E-C7D3-498E-BD3B-55BDFA6F0E96}">
      <dgm:prSet/>
      <dgm:spPr/>
      <dgm:t>
        <a:bodyPr/>
        <a:lstStyle/>
        <a:p>
          <a:endParaRPr lang="es-CL"/>
        </a:p>
      </dgm:t>
    </dgm:pt>
    <dgm:pt modelId="{8AB44311-31CE-46F6-8477-13921E5BDE7F}">
      <dgm:prSet phldrT="[Texto]"/>
      <dgm:spPr/>
      <dgm:t>
        <a:bodyPr/>
        <a:lstStyle/>
        <a:p>
          <a:r>
            <a:rPr lang="es-CL" dirty="0"/>
            <a:t>Reducir tolerancia social hacia el trabajo infantil</a:t>
          </a:r>
        </a:p>
      </dgm:t>
    </dgm:pt>
    <dgm:pt modelId="{C5C4F414-949A-4F49-8028-3CAC8B62D258}" type="parTrans" cxnId="{BD1430E5-5495-41CF-809B-AAF2C96D76EE}">
      <dgm:prSet/>
      <dgm:spPr/>
      <dgm:t>
        <a:bodyPr/>
        <a:lstStyle/>
        <a:p>
          <a:endParaRPr lang="es-CL"/>
        </a:p>
      </dgm:t>
    </dgm:pt>
    <dgm:pt modelId="{0DEA5450-1EC9-45B3-AF70-64ED053086F8}" type="sibTrans" cxnId="{BD1430E5-5495-41CF-809B-AAF2C96D76EE}">
      <dgm:prSet/>
      <dgm:spPr/>
      <dgm:t>
        <a:bodyPr/>
        <a:lstStyle/>
        <a:p>
          <a:endParaRPr lang="es-CL"/>
        </a:p>
      </dgm:t>
    </dgm:pt>
    <dgm:pt modelId="{5ADEF5F2-BEF0-4C5D-9848-0313CC057050}" type="pres">
      <dgm:prSet presAssocID="{4F825464-F2CB-4B97-B3C7-681FAC062C3D}" presName="Name0" presStyleCnt="0">
        <dgm:presLayoutVars>
          <dgm:dir/>
          <dgm:animLvl val="lvl"/>
          <dgm:resizeHandles val="exact"/>
        </dgm:presLayoutVars>
      </dgm:prSet>
      <dgm:spPr/>
    </dgm:pt>
    <dgm:pt modelId="{45AFAE3F-12AA-454A-9D7D-9766FFF35F40}" type="pres">
      <dgm:prSet presAssocID="{68786600-7E88-4145-A174-B11295E19A09}" presName="parTxOnly" presStyleLbl="node1" presStyleIdx="0" presStyleCnt="3">
        <dgm:presLayoutVars>
          <dgm:chMax val="0"/>
          <dgm:chPref val="0"/>
          <dgm:bulletEnabled val="1"/>
        </dgm:presLayoutVars>
      </dgm:prSet>
      <dgm:spPr/>
    </dgm:pt>
    <dgm:pt modelId="{3B93E2DE-494A-480C-A723-1F7D7805C183}" type="pres">
      <dgm:prSet presAssocID="{523BC252-CC55-44E4-974D-A20A46BFD445}" presName="parTxOnlySpace" presStyleCnt="0"/>
      <dgm:spPr/>
    </dgm:pt>
    <dgm:pt modelId="{B69B0FB8-1402-4802-830C-4D487E464615}" type="pres">
      <dgm:prSet presAssocID="{1FA40C81-CB50-432C-8CC4-55A7767BD93E}" presName="parTxOnly" presStyleLbl="node1" presStyleIdx="1" presStyleCnt="3">
        <dgm:presLayoutVars>
          <dgm:chMax val="0"/>
          <dgm:chPref val="0"/>
          <dgm:bulletEnabled val="1"/>
        </dgm:presLayoutVars>
      </dgm:prSet>
      <dgm:spPr/>
    </dgm:pt>
    <dgm:pt modelId="{064317AB-3337-4D01-897E-FE237529B654}" type="pres">
      <dgm:prSet presAssocID="{FC3574EA-D911-497E-997D-ECD0D4C9AA07}" presName="parTxOnlySpace" presStyleCnt="0"/>
      <dgm:spPr/>
    </dgm:pt>
    <dgm:pt modelId="{DF01FB3B-B5BC-4875-A6D2-236179AD11B5}" type="pres">
      <dgm:prSet presAssocID="{8AB44311-31CE-46F6-8477-13921E5BDE7F}" presName="parTxOnly" presStyleLbl="node1" presStyleIdx="2" presStyleCnt="3">
        <dgm:presLayoutVars>
          <dgm:chMax val="0"/>
          <dgm:chPref val="0"/>
          <dgm:bulletEnabled val="1"/>
        </dgm:presLayoutVars>
      </dgm:prSet>
      <dgm:spPr/>
    </dgm:pt>
  </dgm:ptLst>
  <dgm:cxnLst>
    <dgm:cxn modelId="{ED0DF30E-C7D3-498E-BD3B-55BDFA6F0E96}" srcId="{4F825464-F2CB-4B97-B3C7-681FAC062C3D}" destId="{1FA40C81-CB50-432C-8CC4-55A7767BD93E}" srcOrd="1" destOrd="0" parTransId="{59A6D64B-196F-4F44-B877-F5EDDCA342D4}" sibTransId="{FC3574EA-D911-497E-997D-ECD0D4C9AA07}"/>
    <dgm:cxn modelId="{6C56615F-27F2-4763-9BF8-2B6176E8CAE1}" srcId="{4F825464-F2CB-4B97-B3C7-681FAC062C3D}" destId="{68786600-7E88-4145-A174-B11295E19A09}" srcOrd="0" destOrd="0" parTransId="{C7933BF8-7296-4FC1-9F63-F768DF3D24F5}" sibTransId="{523BC252-CC55-44E4-974D-A20A46BFD445}"/>
    <dgm:cxn modelId="{B739018B-9A66-4976-9D02-96F3A6490E3B}" type="presOf" srcId="{8AB44311-31CE-46F6-8477-13921E5BDE7F}" destId="{DF01FB3B-B5BC-4875-A6D2-236179AD11B5}" srcOrd="0" destOrd="0" presId="urn:microsoft.com/office/officeart/2005/8/layout/chevron1"/>
    <dgm:cxn modelId="{C6C12FA9-AD54-4A97-BF07-1AA17C70694D}" type="presOf" srcId="{1FA40C81-CB50-432C-8CC4-55A7767BD93E}" destId="{B69B0FB8-1402-4802-830C-4D487E464615}" srcOrd="0" destOrd="0" presId="urn:microsoft.com/office/officeart/2005/8/layout/chevron1"/>
    <dgm:cxn modelId="{8BB1FAB3-F804-4912-800A-EB4D2316CC9C}" type="presOf" srcId="{4F825464-F2CB-4B97-B3C7-681FAC062C3D}" destId="{5ADEF5F2-BEF0-4C5D-9848-0313CC057050}" srcOrd="0" destOrd="0" presId="urn:microsoft.com/office/officeart/2005/8/layout/chevron1"/>
    <dgm:cxn modelId="{7BFD51C0-B0B3-44BE-B8D0-7C13ED9A2D4E}" type="presOf" srcId="{68786600-7E88-4145-A174-B11295E19A09}" destId="{45AFAE3F-12AA-454A-9D7D-9766FFF35F40}" srcOrd="0" destOrd="0" presId="urn:microsoft.com/office/officeart/2005/8/layout/chevron1"/>
    <dgm:cxn modelId="{BD1430E5-5495-41CF-809B-AAF2C96D76EE}" srcId="{4F825464-F2CB-4B97-B3C7-681FAC062C3D}" destId="{8AB44311-31CE-46F6-8477-13921E5BDE7F}" srcOrd="2" destOrd="0" parTransId="{C5C4F414-949A-4F49-8028-3CAC8B62D258}" sibTransId="{0DEA5450-1EC9-45B3-AF70-64ED053086F8}"/>
    <dgm:cxn modelId="{F0E7B31A-3A3A-4ACA-841E-3C0DA73FACDA}" type="presParOf" srcId="{5ADEF5F2-BEF0-4C5D-9848-0313CC057050}" destId="{45AFAE3F-12AA-454A-9D7D-9766FFF35F40}" srcOrd="0" destOrd="0" presId="urn:microsoft.com/office/officeart/2005/8/layout/chevron1"/>
    <dgm:cxn modelId="{848A8B92-2423-4B3D-BD0E-FB4F31148E35}" type="presParOf" srcId="{5ADEF5F2-BEF0-4C5D-9848-0313CC057050}" destId="{3B93E2DE-494A-480C-A723-1F7D7805C183}" srcOrd="1" destOrd="0" presId="urn:microsoft.com/office/officeart/2005/8/layout/chevron1"/>
    <dgm:cxn modelId="{A10BE153-4F24-407B-B8E3-412101141299}" type="presParOf" srcId="{5ADEF5F2-BEF0-4C5D-9848-0313CC057050}" destId="{B69B0FB8-1402-4802-830C-4D487E464615}" srcOrd="2" destOrd="0" presId="urn:microsoft.com/office/officeart/2005/8/layout/chevron1"/>
    <dgm:cxn modelId="{6C71C2E1-BCC5-46E0-B6A7-B4FE1B0F5C05}" type="presParOf" srcId="{5ADEF5F2-BEF0-4C5D-9848-0313CC057050}" destId="{064317AB-3337-4D01-897E-FE237529B654}" srcOrd="3" destOrd="0" presId="urn:microsoft.com/office/officeart/2005/8/layout/chevron1"/>
    <dgm:cxn modelId="{6E696BC0-1A4D-4ECD-97B0-7B28C1B47B9D}" type="presParOf" srcId="{5ADEF5F2-BEF0-4C5D-9848-0313CC057050}" destId="{DF01FB3B-B5BC-4875-A6D2-236179AD11B5}"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A00DE7-148B-48BD-A6A7-D457F9B67E3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CL"/>
        </a:p>
      </dgm:t>
    </dgm:pt>
    <dgm:pt modelId="{C96A827F-BA63-4CE7-A990-0B1056E4FB2B}">
      <dgm:prSet phldrT="[Texto]"/>
      <dgm:spPr/>
      <dgm:t>
        <a:bodyPr/>
        <a:lstStyle/>
        <a:p>
          <a:r>
            <a:rPr lang="es-CL" dirty="0"/>
            <a:t>Desarrollar actividades por horarios prolongados (+ de 21 horas)</a:t>
          </a:r>
        </a:p>
      </dgm:t>
    </dgm:pt>
    <dgm:pt modelId="{BA5183FF-6359-409D-B473-847C29E2D9C6}" type="parTrans" cxnId="{FAABD19E-3E07-49B6-9F01-CBED49A4F9D3}">
      <dgm:prSet/>
      <dgm:spPr/>
      <dgm:t>
        <a:bodyPr/>
        <a:lstStyle/>
        <a:p>
          <a:endParaRPr lang="es-CL"/>
        </a:p>
      </dgm:t>
    </dgm:pt>
    <dgm:pt modelId="{EDDEEF82-20BA-4839-AA95-CA915DE40208}" type="sibTrans" cxnId="{FAABD19E-3E07-49B6-9F01-CBED49A4F9D3}">
      <dgm:prSet/>
      <dgm:spPr/>
      <dgm:t>
        <a:bodyPr/>
        <a:lstStyle/>
        <a:p>
          <a:endParaRPr lang="es-CL"/>
        </a:p>
      </dgm:t>
    </dgm:pt>
    <dgm:pt modelId="{222E0D8A-0489-4936-9F87-E682E7F5072E}">
      <dgm:prSet phldrT="[Texto]"/>
      <dgm:spPr/>
      <dgm:t>
        <a:bodyPr/>
        <a:lstStyle/>
        <a:p>
          <a:r>
            <a:rPr lang="es-CL" dirty="0"/>
            <a:t>En un medio insalubre, que suponen la manipulación de equipos peligrosos o cargas pesadas; </a:t>
          </a:r>
        </a:p>
      </dgm:t>
    </dgm:pt>
    <dgm:pt modelId="{B617AC8B-0AED-45D1-B711-066FFA2BC964}" type="parTrans" cxnId="{143DA0F2-D900-46DC-99A2-A5186261E235}">
      <dgm:prSet/>
      <dgm:spPr/>
      <dgm:t>
        <a:bodyPr/>
        <a:lstStyle/>
        <a:p>
          <a:endParaRPr lang="es-CL"/>
        </a:p>
      </dgm:t>
    </dgm:pt>
    <dgm:pt modelId="{06C8839E-5E0B-41CD-9ADA-E37FB3FBE25E}" type="sibTrans" cxnId="{143DA0F2-D900-46DC-99A2-A5186261E235}">
      <dgm:prSet/>
      <dgm:spPr/>
      <dgm:t>
        <a:bodyPr/>
        <a:lstStyle/>
        <a:p>
          <a:endParaRPr lang="es-CL"/>
        </a:p>
      </dgm:t>
    </dgm:pt>
    <dgm:pt modelId="{099AA016-E1C0-4C30-A612-8B5617BA10AD}">
      <dgm:prSet phldrT="[Texto]"/>
      <dgm:spPr/>
      <dgm:t>
        <a:bodyPr/>
        <a:lstStyle/>
        <a:p>
          <a:r>
            <a:rPr lang="es-CL" dirty="0"/>
            <a:t>Se vulnera el derecho a la educación, esparcimiento, juego (</a:t>
          </a:r>
          <a:r>
            <a:rPr lang="es-CL" dirty="0" err="1"/>
            <a:t>D°s</a:t>
          </a:r>
          <a:r>
            <a:rPr lang="es-CL" dirty="0"/>
            <a:t> de NNA)</a:t>
          </a:r>
        </a:p>
      </dgm:t>
    </dgm:pt>
    <dgm:pt modelId="{89B247CB-46A5-4D9F-9BC4-104ED18EAC60}" type="parTrans" cxnId="{46F30F10-6F93-4CF6-9B01-897AC0FE6089}">
      <dgm:prSet/>
      <dgm:spPr/>
      <dgm:t>
        <a:bodyPr/>
        <a:lstStyle/>
        <a:p>
          <a:endParaRPr lang="es-CL"/>
        </a:p>
      </dgm:t>
    </dgm:pt>
    <dgm:pt modelId="{BF620E33-E494-45F0-AFFA-45FB24FE39BD}" type="sibTrans" cxnId="{46F30F10-6F93-4CF6-9B01-897AC0FE6089}">
      <dgm:prSet/>
      <dgm:spPr/>
      <dgm:t>
        <a:bodyPr/>
        <a:lstStyle/>
        <a:p>
          <a:endParaRPr lang="es-CL"/>
        </a:p>
      </dgm:t>
    </dgm:pt>
    <dgm:pt modelId="{279E840E-D231-4266-AD14-98FDA18D4F7B}">
      <dgm:prSet phldrT="[Texto]"/>
      <dgm:spPr/>
      <dgm:t>
        <a:bodyPr/>
        <a:lstStyle/>
        <a:p>
          <a:r>
            <a:rPr lang="es-CL" dirty="0"/>
            <a:t>En lugares peligrosos.</a:t>
          </a:r>
        </a:p>
      </dgm:t>
    </dgm:pt>
    <dgm:pt modelId="{86F05B2C-0034-4209-B72A-D06A8DA798F3}" type="parTrans" cxnId="{B6120EFA-9216-4CEE-9181-78A246B543B8}">
      <dgm:prSet/>
      <dgm:spPr/>
      <dgm:t>
        <a:bodyPr/>
        <a:lstStyle/>
        <a:p>
          <a:endParaRPr lang="es-CL"/>
        </a:p>
      </dgm:t>
    </dgm:pt>
    <dgm:pt modelId="{D455199C-E577-417F-BA97-02E54B0C6267}" type="sibTrans" cxnId="{B6120EFA-9216-4CEE-9181-78A246B543B8}">
      <dgm:prSet/>
      <dgm:spPr/>
      <dgm:t>
        <a:bodyPr/>
        <a:lstStyle/>
        <a:p>
          <a:endParaRPr lang="es-CL"/>
        </a:p>
      </dgm:t>
    </dgm:pt>
    <dgm:pt modelId="{17C83DEB-E436-41F0-91BA-7B60F95E07C9}" type="pres">
      <dgm:prSet presAssocID="{E3A00DE7-148B-48BD-A6A7-D457F9B67E3A}" presName="diagram" presStyleCnt="0">
        <dgm:presLayoutVars>
          <dgm:dir/>
          <dgm:resizeHandles val="exact"/>
        </dgm:presLayoutVars>
      </dgm:prSet>
      <dgm:spPr/>
    </dgm:pt>
    <dgm:pt modelId="{7F40FBB2-A16C-4183-9028-95C20B4E39B8}" type="pres">
      <dgm:prSet presAssocID="{C96A827F-BA63-4CE7-A990-0B1056E4FB2B}" presName="node" presStyleLbl="node1" presStyleIdx="0" presStyleCnt="4">
        <dgm:presLayoutVars>
          <dgm:bulletEnabled val="1"/>
        </dgm:presLayoutVars>
      </dgm:prSet>
      <dgm:spPr/>
    </dgm:pt>
    <dgm:pt modelId="{21071A80-D140-4225-93C0-2866E0F770A0}" type="pres">
      <dgm:prSet presAssocID="{EDDEEF82-20BA-4839-AA95-CA915DE40208}" presName="sibTrans" presStyleCnt="0"/>
      <dgm:spPr/>
    </dgm:pt>
    <dgm:pt modelId="{3ACF3429-2539-4C27-B35A-895DAAB620BB}" type="pres">
      <dgm:prSet presAssocID="{222E0D8A-0489-4936-9F87-E682E7F5072E}" presName="node" presStyleLbl="node1" presStyleIdx="1" presStyleCnt="4">
        <dgm:presLayoutVars>
          <dgm:bulletEnabled val="1"/>
        </dgm:presLayoutVars>
      </dgm:prSet>
      <dgm:spPr/>
    </dgm:pt>
    <dgm:pt modelId="{3FACF3DF-F77F-41C2-8A50-F092A9493206}" type="pres">
      <dgm:prSet presAssocID="{06C8839E-5E0B-41CD-9ADA-E37FB3FBE25E}" presName="sibTrans" presStyleCnt="0"/>
      <dgm:spPr/>
    </dgm:pt>
    <dgm:pt modelId="{A57305B3-4D9D-4EB1-A377-13793ECE1989}" type="pres">
      <dgm:prSet presAssocID="{279E840E-D231-4266-AD14-98FDA18D4F7B}" presName="node" presStyleLbl="node1" presStyleIdx="2" presStyleCnt="4">
        <dgm:presLayoutVars>
          <dgm:bulletEnabled val="1"/>
        </dgm:presLayoutVars>
      </dgm:prSet>
      <dgm:spPr/>
    </dgm:pt>
    <dgm:pt modelId="{506C86FA-EF57-48CA-9E76-575437FCB7C2}" type="pres">
      <dgm:prSet presAssocID="{D455199C-E577-417F-BA97-02E54B0C6267}" presName="sibTrans" presStyleCnt="0"/>
      <dgm:spPr/>
    </dgm:pt>
    <dgm:pt modelId="{F6CDA2BD-24E0-4425-81DA-F8BA88694D04}" type="pres">
      <dgm:prSet presAssocID="{099AA016-E1C0-4C30-A612-8B5617BA10AD}" presName="node" presStyleLbl="node1" presStyleIdx="3" presStyleCnt="4">
        <dgm:presLayoutVars>
          <dgm:bulletEnabled val="1"/>
        </dgm:presLayoutVars>
      </dgm:prSet>
      <dgm:spPr/>
    </dgm:pt>
  </dgm:ptLst>
  <dgm:cxnLst>
    <dgm:cxn modelId="{46F30F10-6F93-4CF6-9B01-897AC0FE6089}" srcId="{E3A00DE7-148B-48BD-A6A7-D457F9B67E3A}" destId="{099AA016-E1C0-4C30-A612-8B5617BA10AD}" srcOrd="3" destOrd="0" parTransId="{89B247CB-46A5-4D9F-9BC4-104ED18EAC60}" sibTransId="{BF620E33-E494-45F0-AFFA-45FB24FE39BD}"/>
    <dgm:cxn modelId="{8CE38239-C36C-41D2-A58C-D7C605B16214}" type="presOf" srcId="{279E840E-D231-4266-AD14-98FDA18D4F7B}" destId="{A57305B3-4D9D-4EB1-A377-13793ECE1989}" srcOrd="0" destOrd="0" presId="urn:microsoft.com/office/officeart/2005/8/layout/default"/>
    <dgm:cxn modelId="{FAABD19E-3E07-49B6-9F01-CBED49A4F9D3}" srcId="{E3A00DE7-148B-48BD-A6A7-D457F9B67E3A}" destId="{C96A827F-BA63-4CE7-A990-0B1056E4FB2B}" srcOrd="0" destOrd="0" parTransId="{BA5183FF-6359-409D-B473-847C29E2D9C6}" sibTransId="{EDDEEF82-20BA-4839-AA95-CA915DE40208}"/>
    <dgm:cxn modelId="{067DE4E2-BF89-4838-9260-5B92A39C3DE1}" type="presOf" srcId="{099AA016-E1C0-4C30-A612-8B5617BA10AD}" destId="{F6CDA2BD-24E0-4425-81DA-F8BA88694D04}" srcOrd="0" destOrd="0" presId="urn:microsoft.com/office/officeart/2005/8/layout/default"/>
    <dgm:cxn modelId="{F82B0CE3-E451-4BE3-995A-23F2F0A3DD66}" type="presOf" srcId="{C96A827F-BA63-4CE7-A990-0B1056E4FB2B}" destId="{7F40FBB2-A16C-4183-9028-95C20B4E39B8}" srcOrd="0" destOrd="0" presId="urn:microsoft.com/office/officeart/2005/8/layout/default"/>
    <dgm:cxn modelId="{143DA0F2-D900-46DC-99A2-A5186261E235}" srcId="{E3A00DE7-148B-48BD-A6A7-D457F9B67E3A}" destId="{222E0D8A-0489-4936-9F87-E682E7F5072E}" srcOrd="1" destOrd="0" parTransId="{B617AC8B-0AED-45D1-B711-066FFA2BC964}" sibTransId="{06C8839E-5E0B-41CD-9ADA-E37FB3FBE25E}"/>
    <dgm:cxn modelId="{D380B7F2-FCFC-4D80-9E2F-FC3AF5F7E080}" type="presOf" srcId="{222E0D8A-0489-4936-9F87-E682E7F5072E}" destId="{3ACF3429-2539-4C27-B35A-895DAAB620BB}" srcOrd="0" destOrd="0" presId="urn:microsoft.com/office/officeart/2005/8/layout/default"/>
    <dgm:cxn modelId="{F3BCDDF5-DCF3-4140-BA4A-ABB69B209AE7}" type="presOf" srcId="{E3A00DE7-148B-48BD-A6A7-D457F9B67E3A}" destId="{17C83DEB-E436-41F0-91BA-7B60F95E07C9}" srcOrd="0" destOrd="0" presId="urn:microsoft.com/office/officeart/2005/8/layout/default"/>
    <dgm:cxn modelId="{B6120EFA-9216-4CEE-9181-78A246B543B8}" srcId="{E3A00DE7-148B-48BD-A6A7-D457F9B67E3A}" destId="{279E840E-D231-4266-AD14-98FDA18D4F7B}" srcOrd="2" destOrd="0" parTransId="{86F05B2C-0034-4209-B72A-D06A8DA798F3}" sibTransId="{D455199C-E577-417F-BA97-02E54B0C6267}"/>
    <dgm:cxn modelId="{A8AE8759-C969-4C45-A8CC-88DAA889F7D7}" type="presParOf" srcId="{17C83DEB-E436-41F0-91BA-7B60F95E07C9}" destId="{7F40FBB2-A16C-4183-9028-95C20B4E39B8}" srcOrd="0" destOrd="0" presId="urn:microsoft.com/office/officeart/2005/8/layout/default"/>
    <dgm:cxn modelId="{745C13B0-696C-49A9-B128-210E5B5A8DAE}" type="presParOf" srcId="{17C83DEB-E436-41F0-91BA-7B60F95E07C9}" destId="{21071A80-D140-4225-93C0-2866E0F770A0}" srcOrd="1" destOrd="0" presId="urn:microsoft.com/office/officeart/2005/8/layout/default"/>
    <dgm:cxn modelId="{4B0423C8-763C-442B-85F1-A053B1640CA2}" type="presParOf" srcId="{17C83DEB-E436-41F0-91BA-7B60F95E07C9}" destId="{3ACF3429-2539-4C27-B35A-895DAAB620BB}" srcOrd="2" destOrd="0" presId="urn:microsoft.com/office/officeart/2005/8/layout/default"/>
    <dgm:cxn modelId="{C3C17A4A-9BA3-41C9-BD22-A6F66D1109AB}" type="presParOf" srcId="{17C83DEB-E436-41F0-91BA-7B60F95E07C9}" destId="{3FACF3DF-F77F-41C2-8A50-F092A9493206}" srcOrd="3" destOrd="0" presId="urn:microsoft.com/office/officeart/2005/8/layout/default"/>
    <dgm:cxn modelId="{7ECEB826-A122-4534-A6AD-1609A90F153E}" type="presParOf" srcId="{17C83DEB-E436-41F0-91BA-7B60F95E07C9}" destId="{A57305B3-4D9D-4EB1-A377-13793ECE1989}" srcOrd="4" destOrd="0" presId="urn:microsoft.com/office/officeart/2005/8/layout/default"/>
    <dgm:cxn modelId="{20C10797-9011-4812-83C9-51DA8908E713}" type="presParOf" srcId="{17C83DEB-E436-41F0-91BA-7B60F95E07C9}" destId="{506C86FA-EF57-48CA-9E76-575437FCB7C2}" srcOrd="5" destOrd="0" presId="urn:microsoft.com/office/officeart/2005/8/layout/default"/>
    <dgm:cxn modelId="{558CED89-88F0-47EB-B510-2EC05D07A505}" type="presParOf" srcId="{17C83DEB-E436-41F0-91BA-7B60F95E07C9}" destId="{F6CDA2BD-24E0-4425-81DA-F8BA88694D04}"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E1100B-6BBF-4980-AE5C-96D5F933B86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72433426-94AB-47F4-A333-AEB2FA299257}">
      <dgm:prSet phldrT="[Texto]"/>
      <dgm:spPr/>
      <dgm:t>
        <a:bodyPr/>
        <a:lstStyle/>
        <a:p>
          <a:r>
            <a:rPr lang="es-ES" dirty="0"/>
            <a:t>Sector Comercio</a:t>
          </a:r>
        </a:p>
      </dgm:t>
    </dgm:pt>
    <dgm:pt modelId="{9EF2A4E3-C0B8-4983-9A63-450E87D3C7E4}" type="parTrans" cxnId="{119F89C1-ECC4-46C4-935F-FE2D63FEFC96}">
      <dgm:prSet/>
      <dgm:spPr/>
      <dgm:t>
        <a:bodyPr/>
        <a:lstStyle/>
        <a:p>
          <a:endParaRPr lang="es-ES"/>
        </a:p>
      </dgm:t>
    </dgm:pt>
    <dgm:pt modelId="{5EE4F638-5A13-4CCF-A2ED-3492E1305A47}" type="sibTrans" cxnId="{119F89C1-ECC4-46C4-935F-FE2D63FEFC96}">
      <dgm:prSet/>
      <dgm:spPr/>
      <dgm:t>
        <a:bodyPr/>
        <a:lstStyle/>
        <a:p>
          <a:endParaRPr lang="es-ES"/>
        </a:p>
      </dgm:t>
    </dgm:pt>
    <dgm:pt modelId="{EB26CEF2-0BDF-4A9E-814D-75A137840E5D}">
      <dgm:prSet phldrT="[Texto]"/>
      <dgm:spPr/>
      <dgm:t>
        <a:bodyPr/>
        <a:lstStyle/>
        <a:p>
          <a:r>
            <a:rPr lang="es-ES" dirty="0"/>
            <a:t>Sector agrícola</a:t>
          </a:r>
        </a:p>
      </dgm:t>
    </dgm:pt>
    <dgm:pt modelId="{FF5DCF79-50A2-403C-B532-93788A591B9E}" type="parTrans" cxnId="{B32FD9D2-5CF2-446D-9044-5EF9F5D4D0D9}">
      <dgm:prSet/>
      <dgm:spPr/>
      <dgm:t>
        <a:bodyPr/>
        <a:lstStyle/>
        <a:p>
          <a:endParaRPr lang="es-ES"/>
        </a:p>
      </dgm:t>
    </dgm:pt>
    <dgm:pt modelId="{00A498A5-C98E-41BD-AB54-D2BABF31803B}" type="sibTrans" cxnId="{B32FD9D2-5CF2-446D-9044-5EF9F5D4D0D9}">
      <dgm:prSet/>
      <dgm:spPr/>
      <dgm:t>
        <a:bodyPr/>
        <a:lstStyle/>
        <a:p>
          <a:endParaRPr lang="es-ES"/>
        </a:p>
      </dgm:t>
    </dgm:pt>
    <dgm:pt modelId="{B275904C-CC7A-42E1-8DBC-75B172226386}">
      <dgm:prSet phldrT="[Texto]"/>
      <dgm:spPr/>
      <dgm:t>
        <a:bodyPr/>
        <a:lstStyle/>
        <a:p>
          <a:r>
            <a:rPr lang="es-ES" dirty="0"/>
            <a:t>Sector informal</a:t>
          </a:r>
        </a:p>
      </dgm:t>
    </dgm:pt>
    <dgm:pt modelId="{10CBD336-A5B7-454D-8F45-E25A2BA2457D}" type="parTrans" cxnId="{E956263F-2B30-4AC5-821D-9B39E22BEC7B}">
      <dgm:prSet/>
      <dgm:spPr/>
      <dgm:t>
        <a:bodyPr/>
        <a:lstStyle/>
        <a:p>
          <a:endParaRPr lang="es-ES"/>
        </a:p>
      </dgm:t>
    </dgm:pt>
    <dgm:pt modelId="{96A1C239-1C19-4FC4-BFDD-AA8684924F6F}" type="sibTrans" cxnId="{E956263F-2B30-4AC5-821D-9B39E22BEC7B}">
      <dgm:prSet/>
      <dgm:spPr/>
      <dgm:t>
        <a:bodyPr/>
        <a:lstStyle/>
        <a:p>
          <a:endParaRPr lang="es-ES"/>
        </a:p>
      </dgm:t>
    </dgm:pt>
    <dgm:pt modelId="{12060D09-1AD4-4BD1-A677-851AD6740CB7}">
      <dgm:prSet phldrT="[Texto]"/>
      <dgm:spPr/>
      <dgm:t>
        <a:bodyPr/>
        <a:lstStyle/>
        <a:p>
          <a:r>
            <a:rPr lang="es-ES" dirty="0"/>
            <a:t>Construcción</a:t>
          </a:r>
        </a:p>
      </dgm:t>
    </dgm:pt>
    <dgm:pt modelId="{5890F2BF-A202-46BC-A947-F9876BF00C55}" type="parTrans" cxnId="{46327AF0-CB26-4CF2-A83B-4C701E79F9DC}">
      <dgm:prSet/>
      <dgm:spPr/>
      <dgm:t>
        <a:bodyPr/>
        <a:lstStyle/>
        <a:p>
          <a:endParaRPr lang="es-ES"/>
        </a:p>
      </dgm:t>
    </dgm:pt>
    <dgm:pt modelId="{1CC32CB2-E2F1-4A3D-BA42-6C52B13B1854}" type="sibTrans" cxnId="{46327AF0-CB26-4CF2-A83B-4C701E79F9DC}">
      <dgm:prSet/>
      <dgm:spPr/>
      <dgm:t>
        <a:bodyPr/>
        <a:lstStyle/>
        <a:p>
          <a:endParaRPr lang="es-ES"/>
        </a:p>
      </dgm:t>
    </dgm:pt>
    <dgm:pt modelId="{ACAABBFE-3C25-43F6-9AAB-51C3A9431D99}">
      <dgm:prSet phldrT="[Texto]"/>
      <dgm:spPr/>
      <dgm:t>
        <a:bodyPr/>
        <a:lstStyle/>
        <a:p>
          <a:r>
            <a:rPr lang="es-ES" dirty="0"/>
            <a:t>Labores domésticas peligrosas</a:t>
          </a:r>
        </a:p>
      </dgm:t>
    </dgm:pt>
    <dgm:pt modelId="{B5BF6460-D326-4952-8081-592C3F1E754E}" type="parTrans" cxnId="{C1CBA41A-595E-4DA4-A276-2FE8F8064F99}">
      <dgm:prSet/>
      <dgm:spPr/>
      <dgm:t>
        <a:bodyPr/>
        <a:lstStyle/>
        <a:p>
          <a:endParaRPr lang="es-ES"/>
        </a:p>
      </dgm:t>
    </dgm:pt>
    <dgm:pt modelId="{1764DFED-D0E8-4BF4-83EE-3BFF49AADF9D}" type="sibTrans" cxnId="{C1CBA41A-595E-4DA4-A276-2FE8F8064F99}">
      <dgm:prSet/>
      <dgm:spPr/>
      <dgm:t>
        <a:bodyPr/>
        <a:lstStyle/>
        <a:p>
          <a:endParaRPr lang="es-ES"/>
        </a:p>
      </dgm:t>
    </dgm:pt>
    <dgm:pt modelId="{B08F3BA3-D1E7-43B3-A246-8512C66E9657}" type="pres">
      <dgm:prSet presAssocID="{50E1100B-6BBF-4980-AE5C-96D5F933B86B}" presName="diagram" presStyleCnt="0">
        <dgm:presLayoutVars>
          <dgm:dir/>
          <dgm:resizeHandles val="exact"/>
        </dgm:presLayoutVars>
      </dgm:prSet>
      <dgm:spPr/>
    </dgm:pt>
    <dgm:pt modelId="{2684C00E-E140-4CD5-BF2F-C00C4BC956D8}" type="pres">
      <dgm:prSet presAssocID="{72433426-94AB-47F4-A333-AEB2FA299257}" presName="node" presStyleLbl="node1" presStyleIdx="0" presStyleCnt="5">
        <dgm:presLayoutVars>
          <dgm:bulletEnabled val="1"/>
        </dgm:presLayoutVars>
      </dgm:prSet>
      <dgm:spPr/>
    </dgm:pt>
    <dgm:pt modelId="{FFC5FDDA-4708-41E7-834B-766E520708E5}" type="pres">
      <dgm:prSet presAssocID="{5EE4F638-5A13-4CCF-A2ED-3492E1305A47}" presName="sibTrans" presStyleCnt="0"/>
      <dgm:spPr/>
    </dgm:pt>
    <dgm:pt modelId="{D460572B-3916-46D6-A71B-D94CF61EFCBC}" type="pres">
      <dgm:prSet presAssocID="{EB26CEF2-0BDF-4A9E-814D-75A137840E5D}" presName="node" presStyleLbl="node1" presStyleIdx="1" presStyleCnt="5">
        <dgm:presLayoutVars>
          <dgm:bulletEnabled val="1"/>
        </dgm:presLayoutVars>
      </dgm:prSet>
      <dgm:spPr/>
    </dgm:pt>
    <dgm:pt modelId="{EA32C155-65D2-4DD3-9D60-A3FBC4715E03}" type="pres">
      <dgm:prSet presAssocID="{00A498A5-C98E-41BD-AB54-D2BABF31803B}" presName="sibTrans" presStyleCnt="0"/>
      <dgm:spPr/>
    </dgm:pt>
    <dgm:pt modelId="{594D05BC-3E00-49A2-A3A5-5AC31568789F}" type="pres">
      <dgm:prSet presAssocID="{B275904C-CC7A-42E1-8DBC-75B172226386}" presName="node" presStyleLbl="node1" presStyleIdx="2" presStyleCnt="5">
        <dgm:presLayoutVars>
          <dgm:bulletEnabled val="1"/>
        </dgm:presLayoutVars>
      </dgm:prSet>
      <dgm:spPr/>
    </dgm:pt>
    <dgm:pt modelId="{C0618A0E-96D4-45BA-A752-81B18927E7B5}" type="pres">
      <dgm:prSet presAssocID="{96A1C239-1C19-4FC4-BFDD-AA8684924F6F}" presName="sibTrans" presStyleCnt="0"/>
      <dgm:spPr/>
    </dgm:pt>
    <dgm:pt modelId="{9ABEF325-5EEA-459A-9AB3-F54E68DA9610}" type="pres">
      <dgm:prSet presAssocID="{12060D09-1AD4-4BD1-A677-851AD6740CB7}" presName="node" presStyleLbl="node1" presStyleIdx="3" presStyleCnt="5">
        <dgm:presLayoutVars>
          <dgm:bulletEnabled val="1"/>
        </dgm:presLayoutVars>
      </dgm:prSet>
      <dgm:spPr/>
    </dgm:pt>
    <dgm:pt modelId="{2107DD0E-DD9D-40F7-9582-1AAF3A313860}" type="pres">
      <dgm:prSet presAssocID="{1CC32CB2-E2F1-4A3D-BA42-6C52B13B1854}" presName="sibTrans" presStyleCnt="0"/>
      <dgm:spPr/>
    </dgm:pt>
    <dgm:pt modelId="{A88710BB-E724-42BA-85DC-38AB52365F4F}" type="pres">
      <dgm:prSet presAssocID="{ACAABBFE-3C25-43F6-9AAB-51C3A9431D99}" presName="node" presStyleLbl="node1" presStyleIdx="4" presStyleCnt="5">
        <dgm:presLayoutVars>
          <dgm:bulletEnabled val="1"/>
        </dgm:presLayoutVars>
      </dgm:prSet>
      <dgm:spPr/>
    </dgm:pt>
  </dgm:ptLst>
  <dgm:cxnLst>
    <dgm:cxn modelId="{F1FF2909-314E-46A4-A7AC-B7F411C78414}" type="presOf" srcId="{B275904C-CC7A-42E1-8DBC-75B172226386}" destId="{594D05BC-3E00-49A2-A3A5-5AC31568789F}" srcOrd="0" destOrd="0" presId="urn:microsoft.com/office/officeart/2005/8/layout/default"/>
    <dgm:cxn modelId="{774B2210-369D-4BC0-942A-802C7492DD3F}" type="presOf" srcId="{50E1100B-6BBF-4980-AE5C-96D5F933B86B}" destId="{B08F3BA3-D1E7-43B3-A246-8512C66E9657}" srcOrd="0" destOrd="0" presId="urn:microsoft.com/office/officeart/2005/8/layout/default"/>
    <dgm:cxn modelId="{C1CBA41A-595E-4DA4-A276-2FE8F8064F99}" srcId="{50E1100B-6BBF-4980-AE5C-96D5F933B86B}" destId="{ACAABBFE-3C25-43F6-9AAB-51C3A9431D99}" srcOrd="4" destOrd="0" parTransId="{B5BF6460-D326-4952-8081-592C3F1E754E}" sibTransId="{1764DFED-D0E8-4BF4-83EE-3BFF49AADF9D}"/>
    <dgm:cxn modelId="{D437C72E-BB28-418B-A8B2-27AC49296614}" type="presOf" srcId="{12060D09-1AD4-4BD1-A677-851AD6740CB7}" destId="{9ABEF325-5EEA-459A-9AB3-F54E68DA9610}" srcOrd="0" destOrd="0" presId="urn:microsoft.com/office/officeart/2005/8/layout/default"/>
    <dgm:cxn modelId="{E956263F-2B30-4AC5-821D-9B39E22BEC7B}" srcId="{50E1100B-6BBF-4980-AE5C-96D5F933B86B}" destId="{B275904C-CC7A-42E1-8DBC-75B172226386}" srcOrd="2" destOrd="0" parTransId="{10CBD336-A5B7-454D-8F45-E25A2BA2457D}" sibTransId="{96A1C239-1C19-4FC4-BFDD-AA8684924F6F}"/>
    <dgm:cxn modelId="{C65D9454-5779-48DD-B4EB-AF217895BF19}" type="presOf" srcId="{EB26CEF2-0BDF-4A9E-814D-75A137840E5D}" destId="{D460572B-3916-46D6-A71B-D94CF61EFCBC}" srcOrd="0" destOrd="0" presId="urn:microsoft.com/office/officeart/2005/8/layout/default"/>
    <dgm:cxn modelId="{119F89C1-ECC4-46C4-935F-FE2D63FEFC96}" srcId="{50E1100B-6BBF-4980-AE5C-96D5F933B86B}" destId="{72433426-94AB-47F4-A333-AEB2FA299257}" srcOrd="0" destOrd="0" parTransId="{9EF2A4E3-C0B8-4983-9A63-450E87D3C7E4}" sibTransId="{5EE4F638-5A13-4CCF-A2ED-3492E1305A47}"/>
    <dgm:cxn modelId="{607EB3C2-3179-4E19-9408-37E0A0F1B909}" type="presOf" srcId="{72433426-94AB-47F4-A333-AEB2FA299257}" destId="{2684C00E-E140-4CD5-BF2F-C00C4BC956D8}" srcOrd="0" destOrd="0" presId="urn:microsoft.com/office/officeart/2005/8/layout/default"/>
    <dgm:cxn modelId="{B32FD9D2-5CF2-446D-9044-5EF9F5D4D0D9}" srcId="{50E1100B-6BBF-4980-AE5C-96D5F933B86B}" destId="{EB26CEF2-0BDF-4A9E-814D-75A137840E5D}" srcOrd="1" destOrd="0" parTransId="{FF5DCF79-50A2-403C-B532-93788A591B9E}" sibTransId="{00A498A5-C98E-41BD-AB54-D2BABF31803B}"/>
    <dgm:cxn modelId="{46327AF0-CB26-4CF2-A83B-4C701E79F9DC}" srcId="{50E1100B-6BBF-4980-AE5C-96D5F933B86B}" destId="{12060D09-1AD4-4BD1-A677-851AD6740CB7}" srcOrd="3" destOrd="0" parTransId="{5890F2BF-A202-46BC-A947-F9876BF00C55}" sibTransId="{1CC32CB2-E2F1-4A3D-BA42-6C52B13B1854}"/>
    <dgm:cxn modelId="{0E9839F1-C642-438A-88FB-1530EE4BA219}" type="presOf" srcId="{ACAABBFE-3C25-43F6-9AAB-51C3A9431D99}" destId="{A88710BB-E724-42BA-85DC-38AB52365F4F}" srcOrd="0" destOrd="0" presId="urn:microsoft.com/office/officeart/2005/8/layout/default"/>
    <dgm:cxn modelId="{69CBC2CF-2911-46C7-A6B4-D7575FDC8BF4}" type="presParOf" srcId="{B08F3BA3-D1E7-43B3-A246-8512C66E9657}" destId="{2684C00E-E140-4CD5-BF2F-C00C4BC956D8}" srcOrd="0" destOrd="0" presId="urn:microsoft.com/office/officeart/2005/8/layout/default"/>
    <dgm:cxn modelId="{AC80ED2C-6A0D-42CA-82A3-5D58D7A71977}" type="presParOf" srcId="{B08F3BA3-D1E7-43B3-A246-8512C66E9657}" destId="{FFC5FDDA-4708-41E7-834B-766E520708E5}" srcOrd="1" destOrd="0" presId="urn:microsoft.com/office/officeart/2005/8/layout/default"/>
    <dgm:cxn modelId="{62E0480C-EE22-4B8B-A7D3-0FBF199F9216}" type="presParOf" srcId="{B08F3BA3-D1E7-43B3-A246-8512C66E9657}" destId="{D460572B-3916-46D6-A71B-D94CF61EFCBC}" srcOrd="2" destOrd="0" presId="urn:microsoft.com/office/officeart/2005/8/layout/default"/>
    <dgm:cxn modelId="{6A8CC5B5-F380-4245-9D83-D69327D1DA11}" type="presParOf" srcId="{B08F3BA3-D1E7-43B3-A246-8512C66E9657}" destId="{EA32C155-65D2-4DD3-9D60-A3FBC4715E03}" srcOrd="3" destOrd="0" presId="urn:microsoft.com/office/officeart/2005/8/layout/default"/>
    <dgm:cxn modelId="{B575A988-4E6A-4266-B71C-9B766190B667}" type="presParOf" srcId="{B08F3BA3-D1E7-43B3-A246-8512C66E9657}" destId="{594D05BC-3E00-49A2-A3A5-5AC31568789F}" srcOrd="4" destOrd="0" presId="urn:microsoft.com/office/officeart/2005/8/layout/default"/>
    <dgm:cxn modelId="{1ED525DB-47FE-404C-9770-D14FBAECC0B5}" type="presParOf" srcId="{B08F3BA3-D1E7-43B3-A246-8512C66E9657}" destId="{C0618A0E-96D4-45BA-A752-81B18927E7B5}" srcOrd="5" destOrd="0" presId="urn:microsoft.com/office/officeart/2005/8/layout/default"/>
    <dgm:cxn modelId="{D1BD391D-7DBB-4A2C-8DEF-A9282010D4DF}" type="presParOf" srcId="{B08F3BA3-D1E7-43B3-A246-8512C66E9657}" destId="{9ABEF325-5EEA-459A-9AB3-F54E68DA9610}" srcOrd="6" destOrd="0" presId="urn:microsoft.com/office/officeart/2005/8/layout/default"/>
    <dgm:cxn modelId="{F0C4F29C-9C7E-4BA0-BDD8-74D1170B1824}" type="presParOf" srcId="{B08F3BA3-D1E7-43B3-A246-8512C66E9657}" destId="{2107DD0E-DD9D-40F7-9582-1AAF3A313860}" srcOrd="7" destOrd="0" presId="urn:microsoft.com/office/officeart/2005/8/layout/default"/>
    <dgm:cxn modelId="{9CF03FFC-E374-47B7-ACD5-E6B978F635E8}" type="presParOf" srcId="{B08F3BA3-D1E7-43B3-A246-8512C66E9657}" destId="{A88710BB-E724-42BA-85DC-38AB52365F4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227F12-0B08-4C9C-9D94-0FEA3C9BCB8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6CC2B56F-2D71-4EA0-9EEF-26B3AEA58DB6}">
      <dgm:prSet phldrT="[Texto]"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s-ES" sz="1600" b="0" dirty="0"/>
            <a:t>Baja escolaridad adultos responsa-</a:t>
          </a:r>
          <a:r>
            <a:rPr lang="es-ES" sz="1600" b="0" dirty="0" err="1"/>
            <a:t>bles</a:t>
          </a:r>
          <a:endParaRPr lang="es-ES" sz="1600" b="0" dirty="0"/>
        </a:p>
      </dgm:t>
    </dgm:pt>
    <dgm:pt modelId="{FC33F5CE-CDB8-4451-936E-E848BFF7A0B6}" type="parTrans" cxnId="{71BC0B37-2252-49A1-B294-875389BDE3FE}">
      <dgm:prSet/>
      <dgm:spPr/>
      <dgm:t>
        <a:bodyPr/>
        <a:lstStyle/>
        <a:p>
          <a:endParaRPr lang="es-ES"/>
        </a:p>
      </dgm:t>
    </dgm:pt>
    <dgm:pt modelId="{D92CE9A2-08D7-4C30-A554-15C1A9409E59}" type="sibTrans" cxnId="{71BC0B37-2252-49A1-B294-875389BDE3F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s-ES"/>
        </a:p>
      </dgm:t>
    </dgm:pt>
    <dgm:pt modelId="{9E097C8D-274C-46CE-ABC5-B0DD72F23CF3}">
      <dgm:prSet phldrT="[Texto]"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s-ES" sz="1600" b="0" dirty="0"/>
            <a:t>Tolerancia social</a:t>
          </a:r>
        </a:p>
      </dgm:t>
    </dgm:pt>
    <dgm:pt modelId="{38FC8AA9-26B8-4C35-B2CE-D079E599866E}" type="parTrans" cxnId="{71721F32-8BC0-4D69-954D-00A9ACE44FF9}">
      <dgm:prSet/>
      <dgm:spPr/>
      <dgm:t>
        <a:bodyPr/>
        <a:lstStyle/>
        <a:p>
          <a:endParaRPr lang="es-ES"/>
        </a:p>
      </dgm:t>
    </dgm:pt>
    <dgm:pt modelId="{55135C7E-D086-4817-B1C5-514B04ECC5BD}" type="sibTrans" cxnId="{71721F32-8BC0-4D69-954D-00A9ACE44FF9}">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s-ES"/>
        </a:p>
      </dgm:t>
    </dgm:pt>
    <dgm:pt modelId="{DD0B218A-177F-43ED-8F52-2FAB237330CE}">
      <dgm:prSet phldrT="[Texto]"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S" sz="1600" b="0" dirty="0"/>
            <a:t>Consecuencias físicas</a:t>
          </a:r>
        </a:p>
      </dgm:t>
    </dgm:pt>
    <dgm:pt modelId="{9833BE55-7881-4122-B9D5-02314D257DEF}" type="parTrans" cxnId="{23CB720D-78E5-4655-904F-A2B3C4845F8F}">
      <dgm:prSet/>
      <dgm:spPr/>
      <dgm:t>
        <a:bodyPr/>
        <a:lstStyle/>
        <a:p>
          <a:endParaRPr lang="es-ES"/>
        </a:p>
      </dgm:t>
    </dgm:pt>
    <dgm:pt modelId="{BC47EE67-A6E1-49A0-904F-49ED3B7A891F}" type="sibTrans" cxnId="{23CB720D-78E5-4655-904F-A2B3C4845F8F}">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s-ES"/>
        </a:p>
      </dgm:t>
    </dgm:pt>
    <dgm:pt modelId="{85C89EC0-5D59-4287-A849-AF5E82028854}">
      <dgm:prSet phldrT="[Texto]"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S" sz="1600" b="0" dirty="0"/>
            <a:t>Consecuencia </a:t>
          </a:r>
          <a:r>
            <a:rPr lang="es-ES" sz="1600" b="0" dirty="0" err="1"/>
            <a:t>psicológi</a:t>
          </a:r>
          <a:r>
            <a:rPr lang="es-ES" sz="1600" b="0" dirty="0"/>
            <a:t>-cas</a:t>
          </a:r>
        </a:p>
      </dgm:t>
    </dgm:pt>
    <dgm:pt modelId="{A5BA1D6B-A96A-41A1-AD69-7639C21F8E5C}" type="parTrans" cxnId="{8528AC81-5489-4988-AF6E-4C92E9B34D36}">
      <dgm:prSet/>
      <dgm:spPr/>
      <dgm:t>
        <a:bodyPr/>
        <a:lstStyle/>
        <a:p>
          <a:endParaRPr lang="es-ES"/>
        </a:p>
      </dgm:t>
    </dgm:pt>
    <dgm:pt modelId="{C5E9CB92-0F60-4FCB-8127-49B8FAA6868B}" type="sibTrans" cxnId="{8528AC81-5489-4988-AF6E-4C92E9B34D36}">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s-ES"/>
        </a:p>
      </dgm:t>
    </dgm:pt>
    <dgm:pt modelId="{40672EA4-4F76-4DF9-B258-A7C5E3DBB7A7}">
      <dgm:prSet phldrT="[Texto]"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S" sz="1600" b="0" dirty="0"/>
            <a:t>Trayectoria educativa</a:t>
          </a:r>
        </a:p>
      </dgm:t>
    </dgm:pt>
    <dgm:pt modelId="{BB6A294C-D6A9-4BB9-A88A-E10A0239E055}" type="parTrans" cxnId="{CECA6C21-8790-4C90-960A-46338D08586E}">
      <dgm:prSet/>
      <dgm:spPr/>
      <dgm:t>
        <a:bodyPr/>
        <a:lstStyle/>
        <a:p>
          <a:endParaRPr lang="es-ES"/>
        </a:p>
      </dgm:t>
    </dgm:pt>
    <dgm:pt modelId="{85C243F4-225E-45D6-88BA-BDD6DE4C66CF}" type="sibTrans" cxnId="{CECA6C21-8790-4C90-960A-46338D08586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s-ES"/>
        </a:p>
      </dgm:t>
    </dgm:pt>
    <dgm:pt modelId="{E72EADB3-314A-4156-99FE-D3B60428B5AA}">
      <dgm:prSet phldrT="[Texto]"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s-ES" sz="1600" b="0"/>
            <a:t>Pobreza</a:t>
          </a:r>
          <a:endParaRPr lang="es-ES" sz="1600" b="0" dirty="0"/>
        </a:p>
      </dgm:t>
    </dgm:pt>
    <dgm:pt modelId="{81428D1F-102B-419C-97C4-3696090B330A}" type="parTrans" cxnId="{BB0AB991-9791-44B9-A8B9-FCB53D96B6C2}">
      <dgm:prSet/>
      <dgm:spPr/>
      <dgm:t>
        <a:bodyPr/>
        <a:lstStyle/>
        <a:p>
          <a:endParaRPr lang="es-ES"/>
        </a:p>
      </dgm:t>
    </dgm:pt>
    <dgm:pt modelId="{68EE0E89-F563-48B9-AFC8-624B79F8EA17}" type="sibTrans" cxnId="{BB0AB991-9791-44B9-A8B9-FCB53D96B6C2}">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s-ES"/>
        </a:p>
      </dgm:t>
    </dgm:pt>
    <dgm:pt modelId="{3129C54E-B7FA-4EE6-A58D-AF6D69BFB3BC}" type="pres">
      <dgm:prSet presAssocID="{E6227F12-0B08-4C9C-9D94-0FEA3C9BCB8E}" presName="cycle" presStyleCnt="0">
        <dgm:presLayoutVars>
          <dgm:dir/>
          <dgm:resizeHandles val="exact"/>
        </dgm:presLayoutVars>
      </dgm:prSet>
      <dgm:spPr/>
    </dgm:pt>
    <dgm:pt modelId="{405BAE4A-17E3-47FE-8FE6-CBD9DB4FACE8}" type="pres">
      <dgm:prSet presAssocID="{6CC2B56F-2D71-4EA0-9EEF-26B3AEA58DB6}" presName="node" presStyleLbl="node1" presStyleIdx="0" presStyleCnt="6">
        <dgm:presLayoutVars>
          <dgm:bulletEnabled val="1"/>
        </dgm:presLayoutVars>
      </dgm:prSet>
      <dgm:spPr/>
    </dgm:pt>
    <dgm:pt modelId="{B0EA5C10-70A4-454D-8122-DEF874E31DEF}" type="pres">
      <dgm:prSet presAssocID="{D92CE9A2-08D7-4C30-A554-15C1A9409E59}" presName="sibTrans" presStyleLbl="sibTrans2D1" presStyleIdx="0" presStyleCnt="6"/>
      <dgm:spPr/>
    </dgm:pt>
    <dgm:pt modelId="{F6B411C1-4DED-4063-A3F3-4D926C4BD79D}" type="pres">
      <dgm:prSet presAssocID="{D92CE9A2-08D7-4C30-A554-15C1A9409E59}" presName="connectorText" presStyleLbl="sibTrans2D1" presStyleIdx="0" presStyleCnt="6"/>
      <dgm:spPr/>
    </dgm:pt>
    <dgm:pt modelId="{5115D247-4A80-4A0E-B53D-4746114CF6DA}" type="pres">
      <dgm:prSet presAssocID="{9E097C8D-274C-46CE-ABC5-B0DD72F23CF3}" presName="node" presStyleLbl="node1" presStyleIdx="1" presStyleCnt="6">
        <dgm:presLayoutVars>
          <dgm:bulletEnabled val="1"/>
        </dgm:presLayoutVars>
      </dgm:prSet>
      <dgm:spPr/>
    </dgm:pt>
    <dgm:pt modelId="{003324BB-B469-4762-A9D5-E7294209F643}" type="pres">
      <dgm:prSet presAssocID="{55135C7E-D086-4817-B1C5-514B04ECC5BD}" presName="sibTrans" presStyleLbl="sibTrans2D1" presStyleIdx="1" presStyleCnt="6"/>
      <dgm:spPr/>
    </dgm:pt>
    <dgm:pt modelId="{A0227327-CDC6-4C15-9406-77C9134699FE}" type="pres">
      <dgm:prSet presAssocID="{55135C7E-D086-4817-B1C5-514B04ECC5BD}" presName="connectorText" presStyleLbl="sibTrans2D1" presStyleIdx="1" presStyleCnt="6"/>
      <dgm:spPr/>
    </dgm:pt>
    <dgm:pt modelId="{F45E21C5-EBD6-4B6C-A50F-7972078ECBC1}" type="pres">
      <dgm:prSet presAssocID="{DD0B218A-177F-43ED-8F52-2FAB237330CE}" presName="node" presStyleLbl="node1" presStyleIdx="2" presStyleCnt="6">
        <dgm:presLayoutVars>
          <dgm:bulletEnabled val="1"/>
        </dgm:presLayoutVars>
      </dgm:prSet>
      <dgm:spPr/>
    </dgm:pt>
    <dgm:pt modelId="{FAF282AA-A1B0-4608-965C-801E8833D984}" type="pres">
      <dgm:prSet presAssocID="{BC47EE67-A6E1-49A0-904F-49ED3B7A891F}" presName="sibTrans" presStyleLbl="sibTrans2D1" presStyleIdx="2" presStyleCnt="6"/>
      <dgm:spPr/>
    </dgm:pt>
    <dgm:pt modelId="{F4FB8BE3-0431-4D13-829E-4E54CF820557}" type="pres">
      <dgm:prSet presAssocID="{BC47EE67-A6E1-49A0-904F-49ED3B7A891F}" presName="connectorText" presStyleLbl="sibTrans2D1" presStyleIdx="2" presStyleCnt="6"/>
      <dgm:spPr/>
    </dgm:pt>
    <dgm:pt modelId="{838FCEF3-B88E-4882-BDCE-7AA1D0E7F33D}" type="pres">
      <dgm:prSet presAssocID="{85C89EC0-5D59-4287-A849-AF5E82028854}" presName="node" presStyleLbl="node1" presStyleIdx="3" presStyleCnt="6">
        <dgm:presLayoutVars>
          <dgm:bulletEnabled val="1"/>
        </dgm:presLayoutVars>
      </dgm:prSet>
      <dgm:spPr/>
    </dgm:pt>
    <dgm:pt modelId="{DCC7C7A2-9A55-43FE-9FA1-274DCA2BFA8E}" type="pres">
      <dgm:prSet presAssocID="{C5E9CB92-0F60-4FCB-8127-49B8FAA6868B}" presName="sibTrans" presStyleLbl="sibTrans2D1" presStyleIdx="3" presStyleCnt="6"/>
      <dgm:spPr/>
    </dgm:pt>
    <dgm:pt modelId="{4F014EB6-5D98-4EFF-AEED-390783C87821}" type="pres">
      <dgm:prSet presAssocID="{C5E9CB92-0F60-4FCB-8127-49B8FAA6868B}" presName="connectorText" presStyleLbl="sibTrans2D1" presStyleIdx="3" presStyleCnt="6"/>
      <dgm:spPr/>
    </dgm:pt>
    <dgm:pt modelId="{A77F3E93-1D34-489B-A960-921167B22BF2}" type="pres">
      <dgm:prSet presAssocID="{40672EA4-4F76-4DF9-B258-A7C5E3DBB7A7}" presName="node" presStyleLbl="node1" presStyleIdx="4" presStyleCnt="6">
        <dgm:presLayoutVars>
          <dgm:bulletEnabled val="1"/>
        </dgm:presLayoutVars>
      </dgm:prSet>
      <dgm:spPr/>
    </dgm:pt>
    <dgm:pt modelId="{88108917-5FFE-47CE-ADF0-9755902CA27F}" type="pres">
      <dgm:prSet presAssocID="{85C243F4-225E-45D6-88BA-BDD6DE4C66CF}" presName="sibTrans" presStyleLbl="sibTrans2D1" presStyleIdx="4" presStyleCnt="6"/>
      <dgm:spPr/>
    </dgm:pt>
    <dgm:pt modelId="{736E79C5-1322-44F2-812C-273AA6201A82}" type="pres">
      <dgm:prSet presAssocID="{85C243F4-225E-45D6-88BA-BDD6DE4C66CF}" presName="connectorText" presStyleLbl="sibTrans2D1" presStyleIdx="4" presStyleCnt="6"/>
      <dgm:spPr/>
    </dgm:pt>
    <dgm:pt modelId="{03539C91-9770-4893-ACA9-D86B7F71EDE6}" type="pres">
      <dgm:prSet presAssocID="{E72EADB3-314A-4156-99FE-D3B60428B5AA}" presName="node" presStyleLbl="node1" presStyleIdx="5" presStyleCnt="6">
        <dgm:presLayoutVars>
          <dgm:bulletEnabled val="1"/>
        </dgm:presLayoutVars>
      </dgm:prSet>
      <dgm:spPr/>
    </dgm:pt>
    <dgm:pt modelId="{99712510-C984-4B08-9646-B4B9BF5C9632}" type="pres">
      <dgm:prSet presAssocID="{68EE0E89-F563-48B9-AFC8-624B79F8EA17}" presName="sibTrans" presStyleLbl="sibTrans2D1" presStyleIdx="5" presStyleCnt="6"/>
      <dgm:spPr/>
    </dgm:pt>
    <dgm:pt modelId="{9A1CCA1D-D93A-4D1B-951B-03AC82B43742}" type="pres">
      <dgm:prSet presAssocID="{68EE0E89-F563-48B9-AFC8-624B79F8EA17}" presName="connectorText" presStyleLbl="sibTrans2D1" presStyleIdx="5" presStyleCnt="6"/>
      <dgm:spPr/>
    </dgm:pt>
  </dgm:ptLst>
  <dgm:cxnLst>
    <dgm:cxn modelId="{C3C27302-6396-4851-96BA-65F08B2A6A2F}" type="presOf" srcId="{85C243F4-225E-45D6-88BA-BDD6DE4C66CF}" destId="{88108917-5FFE-47CE-ADF0-9755902CA27F}" srcOrd="0" destOrd="0" presId="urn:microsoft.com/office/officeart/2005/8/layout/cycle2"/>
    <dgm:cxn modelId="{23CB720D-78E5-4655-904F-A2B3C4845F8F}" srcId="{E6227F12-0B08-4C9C-9D94-0FEA3C9BCB8E}" destId="{DD0B218A-177F-43ED-8F52-2FAB237330CE}" srcOrd="2" destOrd="0" parTransId="{9833BE55-7881-4122-B9D5-02314D257DEF}" sibTransId="{BC47EE67-A6E1-49A0-904F-49ED3B7A891F}"/>
    <dgm:cxn modelId="{96C22E18-EC94-4B2E-9BED-6303276AA288}" type="presOf" srcId="{40672EA4-4F76-4DF9-B258-A7C5E3DBB7A7}" destId="{A77F3E93-1D34-489B-A960-921167B22BF2}" srcOrd="0" destOrd="0" presId="urn:microsoft.com/office/officeart/2005/8/layout/cycle2"/>
    <dgm:cxn modelId="{CECA6C21-8790-4C90-960A-46338D08586E}" srcId="{E6227F12-0B08-4C9C-9D94-0FEA3C9BCB8E}" destId="{40672EA4-4F76-4DF9-B258-A7C5E3DBB7A7}" srcOrd="4" destOrd="0" parTransId="{BB6A294C-D6A9-4BB9-A88A-E10A0239E055}" sibTransId="{85C243F4-225E-45D6-88BA-BDD6DE4C66CF}"/>
    <dgm:cxn modelId="{DD9E8231-5995-4AEB-814E-D4C6D5C41A66}" type="presOf" srcId="{55135C7E-D086-4817-B1C5-514B04ECC5BD}" destId="{A0227327-CDC6-4C15-9406-77C9134699FE}" srcOrd="1" destOrd="0" presId="urn:microsoft.com/office/officeart/2005/8/layout/cycle2"/>
    <dgm:cxn modelId="{71721F32-8BC0-4D69-954D-00A9ACE44FF9}" srcId="{E6227F12-0B08-4C9C-9D94-0FEA3C9BCB8E}" destId="{9E097C8D-274C-46CE-ABC5-B0DD72F23CF3}" srcOrd="1" destOrd="0" parTransId="{38FC8AA9-26B8-4C35-B2CE-D079E599866E}" sibTransId="{55135C7E-D086-4817-B1C5-514B04ECC5BD}"/>
    <dgm:cxn modelId="{71BC0B37-2252-49A1-B294-875389BDE3FE}" srcId="{E6227F12-0B08-4C9C-9D94-0FEA3C9BCB8E}" destId="{6CC2B56F-2D71-4EA0-9EEF-26B3AEA58DB6}" srcOrd="0" destOrd="0" parTransId="{FC33F5CE-CDB8-4451-936E-E848BFF7A0B6}" sibTransId="{D92CE9A2-08D7-4C30-A554-15C1A9409E59}"/>
    <dgm:cxn modelId="{6A797F3A-E53C-4465-AF52-C55C227A166B}" type="presOf" srcId="{55135C7E-D086-4817-B1C5-514B04ECC5BD}" destId="{003324BB-B469-4762-A9D5-E7294209F643}" srcOrd="0" destOrd="0" presId="urn:microsoft.com/office/officeart/2005/8/layout/cycle2"/>
    <dgm:cxn modelId="{0375ED47-E9CD-48E5-9680-B4CD12D2C4AA}" type="presOf" srcId="{6CC2B56F-2D71-4EA0-9EEF-26B3AEA58DB6}" destId="{405BAE4A-17E3-47FE-8FE6-CBD9DB4FACE8}" srcOrd="0" destOrd="0" presId="urn:microsoft.com/office/officeart/2005/8/layout/cycle2"/>
    <dgm:cxn modelId="{7372884F-6983-48F8-9E83-4597A1150035}" type="presOf" srcId="{D92CE9A2-08D7-4C30-A554-15C1A9409E59}" destId="{F6B411C1-4DED-4063-A3F3-4D926C4BD79D}" srcOrd="1" destOrd="0" presId="urn:microsoft.com/office/officeart/2005/8/layout/cycle2"/>
    <dgm:cxn modelId="{3B323653-9D4D-45E5-A22C-A70FCD0761B7}" type="presOf" srcId="{E72EADB3-314A-4156-99FE-D3B60428B5AA}" destId="{03539C91-9770-4893-ACA9-D86B7F71EDE6}" srcOrd="0" destOrd="0" presId="urn:microsoft.com/office/officeart/2005/8/layout/cycle2"/>
    <dgm:cxn modelId="{7B92556C-1A09-4A35-9D64-3DF0B86140E6}" type="presOf" srcId="{BC47EE67-A6E1-49A0-904F-49ED3B7A891F}" destId="{F4FB8BE3-0431-4D13-829E-4E54CF820557}" srcOrd="1" destOrd="0" presId="urn:microsoft.com/office/officeart/2005/8/layout/cycle2"/>
    <dgm:cxn modelId="{18B6CB6D-3169-463C-94F8-EAC04462D67C}" type="presOf" srcId="{C5E9CB92-0F60-4FCB-8127-49B8FAA6868B}" destId="{DCC7C7A2-9A55-43FE-9FA1-274DCA2BFA8E}" srcOrd="0" destOrd="0" presId="urn:microsoft.com/office/officeart/2005/8/layout/cycle2"/>
    <dgm:cxn modelId="{27BF1779-2F90-4833-ABC1-D4C768A61472}" type="presOf" srcId="{68EE0E89-F563-48B9-AFC8-624B79F8EA17}" destId="{99712510-C984-4B08-9646-B4B9BF5C9632}" srcOrd="0" destOrd="0" presId="urn:microsoft.com/office/officeart/2005/8/layout/cycle2"/>
    <dgm:cxn modelId="{94833B7D-FEC3-4BC3-8CF4-6625DFDC9585}" type="presOf" srcId="{9E097C8D-274C-46CE-ABC5-B0DD72F23CF3}" destId="{5115D247-4A80-4A0E-B53D-4746114CF6DA}" srcOrd="0" destOrd="0" presId="urn:microsoft.com/office/officeart/2005/8/layout/cycle2"/>
    <dgm:cxn modelId="{8528AC81-5489-4988-AF6E-4C92E9B34D36}" srcId="{E6227F12-0B08-4C9C-9D94-0FEA3C9BCB8E}" destId="{85C89EC0-5D59-4287-A849-AF5E82028854}" srcOrd="3" destOrd="0" parTransId="{A5BA1D6B-A96A-41A1-AD69-7639C21F8E5C}" sibTransId="{C5E9CB92-0F60-4FCB-8127-49B8FAA6868B}"/>
    <dgm:cxn modelId="{F8586A86-7BC7-43DC-A644-396CF7FF0ED2}" type="presOf" srcId="{68EE0E89-F563-48B9-AFC8-624B79F8EA17}" destId="{9A1CCA1D-D93A-4D1B-951B-03AC82B43742}" srcOrd="1" destOrd="0" presId="urn:microsoft.com/office/officeart/2005/8/layout/cycle2"/>
    <dgm:cxn modelId="{BB0AB991-9791-44B9-A8B9-FCB53D96B6C2}" srcId="{E6227F12-0B08-4C9C-9D94-0FEA3C9BCB8E}" destId="{E72EADB3-314A-4156-99FE-D3B60428B5AA}" srcOrd="5" destOrd="0" parTransId="{81428D1F-102B-419C-97C4-3696090B330A}" sibTransId="{68EE0E89-F563-48B9-AFC8-624B79F8EA17}"/>
    <dgm:cxn modelId="{176DF898-285A-4D17-87CB-C9EC4EBEF75A}" type="presOf" srcId="{C5E9CB92-0F60-4FCB-8127-49B8FAA6868B}" destId="{4F014EB6-5D98-4EFF-AEED-390783C87821}" srcOrd="1" destOrd="0" presId="urn:microsoft.com/office/officeart/2005/8/layout/cycle2"/>
    <dgm:cxn modelId="{4D33EE9A-4845-4987-BD98-67AA958EACE5}" type="presOf" srcId="{E6227F12-0B08-4C9C-9D94-0FEA3C9BCB8E}" destId="{3129C54E-B7FA-4EE6-A58D-AF6D69BFB3BC}" srcOrd="0" destOrd="0" presId="urn:microsoft.com/office/officeart/2005/8/layout/cycle2"/>
    <dgm:cxn modelId="{27D7F49D-8196-4E7B-9D05-9C629C591BD2}" type="presOf" srcId="{D92CE9A2-08D7-4C30-A554-15C1A9409E59}" destId="{B0EA5C10-70A4-454D-8122-DEF874E31DEF}" srcOrd="0" destOrd="0" presId="urn:microsoft.com/office/officeart/2005/8/layout/cycle2"/>
    <dgm:cxn modelId="{98641DBE-FE1C-45FB-B2DF-9FC07121C184}" type="presOf" srcId="{DD0B218A-177F-43ED-8F52-2FAB237330CE}" destId="{F45E21C5-EBD6-4B6C-A50F-7972078ECBC1}" srcOrd="0" destOrd="0" presId="urn:microsoft.com/office/officeart/2005/8/layout/cycle2"/>
    <dgm:cxn modelId="{8DB406CA-EC75-4677-826A-7DC4CE8C5DD3}" type="presOf" srcId="{BC47EE67-A6E1-49A0-904F-49ED3B7A891F}" destId="{FAF282AA-A1B0-4608-965C-801E8833D984}" srcOrd="0" destOrd="0" presId="urn:microsoft.com/office/officeart/2005/8/layout/cycle2"/>
    <dgm:cxn modelId="{2A24E2D6-562D-4D8A-ADEE-810C466B9E38}" type="presOf" srcId="{85C243F4-225E-45D6-88BA-BDD6DE4C66CF}" destId="{736E79C5-1322-44F2-812C-273AA6201A82}" srcOrd="1" destOrd="0" presId="urn:microsoft.com/office/officeart/2005/8/layout/cycle2"/>
    <dgm:cxn modelId="{2DBFB9DD-ECBC-461D-8F55-85FEDBC7CFD6}" type="presOf" srcId="{85C89EC0-5D59-4287-A849-AF5E82028854}" destId="{838FCEF3-B88E-4882-BDCE-7AA1D0E7F33D}" srcOrd="0" destOrd="0" presId="urn:microsoft.com/office/officeart/2005/8/layout/cycle2"/>
    <dgm:cxn modelId="{F5E06031-F8C5-4CD3-A921-56555919F12F}" type="presParOf" srcId="{3129C54E-B7FA-4EE6-A58D-AF6D69BFB3BC}" destId="{405BAE4A-17E3-47FE-8FE6-CBD9DB4FACE8}" srcOrd="0" destOrd="0" presId="urn:microsoft.com/office/officeart/2005/8/layout/cycle2"/>
    <dgm:cxn modelId="{732D7F49-0AE9-43F6-9E15-43A752E133CF}" type="presParOf" srcId="{3129C54E-B7FA-4EE6-A58D-AF6D69BFB3BC}" destId="{B0EA5C10-70A4-454D-8122-DEF874E31DEF}" srcOrd="1" destOrd="0" presId="urn:microsoft.com/office/officeart/2005/8/layout/cycle2"/>
    <dgm:cxn modelId="{1AA41548-AC4C-465B-9DC3-F6D8494D5FF3}" type="presParOf" srcId="{B0EA5C10-70A4-454D-8122-DEF874E31DEF}" destId="{F6B411C1-4DED-4063-A3F3-4D926C4BD79D}" srcOrd="0" destOrd="0" presId="urn:microsoft.com/office/officeart/2005/8/layout/cycle2"/>
    <dgm:cxn modelId="{CFCB55AB-2E2B-4873-91D8-D29DB3D96D3E}" type="presParOf" srcId="{3129C54E-B7FA-4EE6-A58D-AF6D69BFB3BC}" destId="{5115D247-4A80-4A0E-B53D-4746114CF6DA}" srcOrd="2" destOrd="0" presId="urn:microsoft.com/office/officeart/2005/8/layout/cycle2"/>
    <dgm:cxn modelId="{2D5C2172-9A12-47D7-A670-55423E81CB8E}" type="presParOf" srcId="{3129C54E-B7FA-4EE6-A58D-AF6D69BFB3BC}" destId="{003324BB-B469-4762-A9D5-E7294209F643}" srcOrd="3" destOrd="0" presId="urn:microsoft.com/office/officeart/2005/8/layout/cycle2"/>
    <dgm:cxn modelId="{4903238F-9F44-4C6C-9341-FEE75FE0328D}" type="presParOf" srcId="{003324BB-B469-4762-A9D5-E7294209F643}" destId="{A0227327-CDC6-4C15-9406-77C9134699FE}" srcOrd="0" destOrd="0" presId="urn:microsoft.com/office/officeart/2005/8/layout/cycle2"/>
    <dgm:cxn modelId="{E67789D3-6213-433D-9EB5-7038D8862436}" type="presParOf" srcId="{3129C54E-B7FA-4EE6-A58D-AF6D69BFB3BC}" destId="{F45E21C5-EBD6-4B6C-A50F-7972078ECBC1}" srcOrd="4" destOrd="0" presId="urn:microsoft.com/office/officeart/2005/8/layout/cycle2"/>
    <dgm:cxn modelId="{59907FC2-0EF1-45A9-B920-81B32F1A7125}" type="presParOf" srcId="{3129C54E-B7FA-4EE6-A58D-AF6D69BFB3BC}" destId="{FAF282AA-A1B0-4608-965C-801E8833D984}" srcOrd="5" destOrd="0" presId="urn:microsoft.com/office/officeart/2005/8/layout/cycle2"/>
    <dgm:cxn modelId="{84C220F3-3871-4165-9C68-667678DF4698}" type="presParOf" srcId="{FAF282AA-A1B0-4608-965C-801E8833D984}" destId="{F4FB8BE3-0431-4D13-829E-4E54CF820557}" srcOrd="0" destOrd="0" presId="urn:microsoft.com/office/officeart/2005/8/layout/cycle2"/>
    <dgm:cxn modelId="{1DE61FB8-B299-4E87-A347-2718AA2DB8AE}" type="presParOf" srcId="{3129C54E-B7FA-4EE6-A58D-AF6D69BFB3BC}" destId="{838FCEF3-B88E-4882-BDCE-7AA1D0E7F33D}" srcOrd="6" destOrd="0" presId="urn:microsoft.com/office/officeart/2005/8/layout/cycle2"/>
    <dgm:cxn modelId="{EC5CF478-2FA5-4919-A298-55E4411F055A}" type="presParOf" srcId="{3129C54E-B7FA-4EE6-A58D-AF6D69BFB3BC}" destId="{DCC7C7A2-9A55-43FE-9FA1-274DCA2BFA8E}" srcOrd="7" destOrd="0" presId="urn:microsoft.com/office/officeart/2005/8/layout/cycle2"/>
    <dgm:cxn modelId="{D9AFC647-4DC5-4ED6-84A3-D7C7AD4E2174}" type="presParOf" srcId="{DCC7C7A2-9A55-43FE-9FA1-274DCA2BFA8E}" destId="{4F014EB6-5D98-4EFF-AEED-390783C87821}" srcOrd="0" destOrd="0" presId="urn:microsoft.com/office/officeart/2005/8/layout/cycle2"/>
    <dgm:cxn modelId="{B0566C47-BA8B-4BD2-8D26-C19F3EBC2BB0}" type="presParOf" srcId="{3129C54E-B7FA-4EE6-A58D-AF6D69BFB3BC}" destId="{A77F3E93-1D34-489B-A960-921167B22BF2}" srcOrd="8" destOrd="0" presId="urn:microsoft.com/office/officeart/2005/8/layout/cycle2"/>
    <dgm:cxn modelId="{250E6A27-F143-4B55-9739-0ACF19F7823F}" type="presParOf" srcId="{3129C54E-B7FA-4EE6-A58D-AF6D69BFB3BC}" destId="{88108917-5FFE-47CE-ADF0-9755902CA27F}" srcOrd="9" destOrd="0" presId="urn:microsoft.com/office/officeart/2005/8/layout/cycle2"/>
    <dgm:cxn modelId="{C8826DA5-0CF2-44A4-8D35-749B693627C5}" type="presParOf" srcId="{88108917-5FFE-47CE-ADF0-9755902CA27F}" destId="{736E79C5-1322-44F2-812C-273AA6201A82}" srcOrd="0" destOrd="0" presId="urn:microsoft.com/office/officeart/2005/8/layout/cycle2"/>
    <dgm:cxn modelId="{6B3AF7B3-BC94-4C64-B6A0-9DD0A1BE1704}" type="presParOf" srcId="{3129C54E-B7FA-4EE6-A58D-AF6D69BFB3BC}" destId="{03539C91-9770-4893-ACA9-D86B7F71EDE6}" srcOrd="10" destOrd="0" presId="urn:microsoft.com/office/officeart/2005/8/layout/cycle2"/>
    <dgm:cxn modelId="{94991E99-D575-4071-8F53-EB012C9C67B3}" type="presParOf" srcId="{3129C54E-B7FA-4EE6-A58D-AF6D69BFB3BC}" destId="{99712510-C984-4B08-9646-B4B9BF5C9632}" srcOrd="11" destOrd="0" presId="urn:microsoft.com/office/officeart/2005/8/layout/cycle2"/>
    <dgm:cxn modelId="{2ED8EB20-67DD-4FCF-906B-CBEDD15F1048}" type="presParOf" srcId="{99712510-C984-4B08-9646-B4B9BF5C9632}" destId="{9A1CCA1D-D93A-4D1B-951B-03AC82B4374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6BE9BE-A80C-4CD2-A246-08F0697FCA85}"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s-ES"/>
        </a:p>
      </dgm:t>
    </dgm:pt>
    <dgm:pt modelId="{D024E063-6E31-446A-AAE3-B892EAC7B68A}">
      <dgm:prSet phldrT="[Texto]" phldr="0"/>
      <dgm:spPr/>
      <dgm:t>
        <a:bodyPr/>
        <a:lstStyle/>
        <a:p>
          <a:pPr rtl="0"/>
          <a:r>
            <a:rPr lang="es-ES" dirty="0">
              <a:latin typeface="Calibri"/>
            </a:rPr>
            <a:t>6,9% NNA ocupados</a:t>
          </a:r>
          <a:endParaRPr lang="es-ES" dirty="0"/>
        </a:p>
      </dgm:t>
    </dgm:pt>
    <dgm:pt modelId="{D71B55BE-D0B6-48D1-B5DD-3CDF96E713D4}" type="parTrans" cxnId="{D86F9C00-94D6-4203-B5DA-E084960FD648}">
      <dgm:prSet/>
      <dgm:spPr/>
      <dgm:t>
        <a:bodyPr/>
        <a:lstStyle/>
        <a:p>
          <a:endParaRPr lang="es-CL"/>
        </a:p>
      </dgm:t>
    </dgm:pt>
    <dgm:pt modelId="{46D7FF6E-E9E0-414A-A2F7-20C75BC5AB2F}" type="sibTrans" cxnId="{D86F9C00-94D6-4203-B5DA-E084960FD648}">
      <dgm:prSet/>
      <dgm:spPr/>
      <dgm:t>
        <a:bodyPr/>
        <a:lstStyle/>
        <a:p>
          <a:endParaRPr lang="es-CL"/>
        </a:p>
      </dgm:t>
    </dgm:pt>
    <dgm:pt modelId="{9AB8C19A-7848-4B1D-943C-55AF38CE5732}">
      <dgm:prSet phldrT="[Texto]" phldr="0"/>
      <dgm:spPr/>
      <dgm:t>
        <a:bodyPr/>
        <a:lstStyle/>
        <a:p>
          <a:pPr rtl="0"/>
          <a:r>
            <a:rPr lang="es-ES" dirty="0">
              <a:latin typeface="Calibri"/>
            </a:rPr>
            <a:t>5,4% NNA en trabajo peligroso (90% NNA en TI)</a:t>
          </a:r>
          <a:endParaRPr lang="es-ES" dirty="0"/>
        </a:p>
      </dgm:t>
    </dgm:pt>
    <dgm:pt modelId="{39F0EBAD-B179-425B-9FB5-D119A70497DF}" type="parTrans" cxnId="{97D9B0CB-7D0E-4F42-9B1F-20608918948F}">
      <dgm:prSet/>
      <dgm:spPr/>
      <dgm:t>
        <a:bodyPr/>
        <a:lstStyle/>
        <a:p>
          <a:endParaRPr lang="es-CL"/>
        </a:p>
      </dgm:t>
    </dgm:pt>
    <dgm:pt modelId="{2051E922-A30D-40BA-AC47-1ED43429B7BD}" type="sibTrans" cxnId="{97D9B0CB-7D0E-4F42-9B1F-20608918948F}">
      <dgm:prSet/>
      <dgm:spPr/>
      <dgm:t>
        <a:bodyPr/>
        <a:lstStyle/>
        <a:p>
          <a:endParaRPr lang="es-CL"/>
        </a:p>
      </dgm:t>
    </dgm:pt>
    <dgm:pt modelId="{4E60E06B-EC30-4B93-A51D-C78A895EA3ED}">
      <dgm:prSet phldr="0"/>
      <dgm:spPr/>
      <dgm:t>
        <a:bodyPr/>
        <a:lstStyle/>
        <a:p>
          <a:r>
            <a:rPr lang="es-ES" dirty="0">
              <a:latin typeface="Calibri"/>
            </a:rPr>
            <a:t>6,6</a:t>
          </a:r>
          <a:r>
            <a:rPr lang="es-ES" b="0" i="0" u="none" strike="noStrike" cap="none" baseline="0" noProof="0" dirty="0">
              <a:latin typeface="Calibri"/>
              <a:cs typeface="Calibri"/>
            </a:rPr>
            <a:t>%</a:t>
          </a:r>
          <a:r>
            <a:rPr lang="es-ES" dirty="0">
              <a:latin typeface="Calibri"/>
            </a:rPr>
            <a:t> NNA</a:t>
          </a:r>
          <a:r>
            <a:rPr lang="es-ES" b="0" i="0" u="none" strike="noStrike" cap="none" baseline="0" noProof="0" dirty="0">
              <a:latin typeface="Calibri"/>
              <a:cs typeface="Calibri"/>
            </a:rPr>
            <a:t> en</a:t>
          </a:r>
          <a:r>
            <a:rPr lang="es-ES" dirty="0">
              <a:latin typeface="Calibri"/>
            </a:rPr>
            <a:t> trabajo infantil</a:t>
          </a:r>
          <a:endParaRPr lang="es-ES" dirty="0"/>
        </a:p>
      </dgm:t>
    </dgm:pt>
    <dgm:pt modelId="{F9018B3E-598B-4C5C-8DD9-3ECF5CBD30E3}" type="parTrans" cxnId="{313C475D-E7D7-4D59-8BE4-B88A38FFFA7D}">
      <dgm:prSet/>
      <dgm:spPr/>
      <dgm:t>
        <a:bodyPr/>
        <a:lstStyle/>
        <a:p>
          <a:endParaRPr lang="es-CL"/>
        </a:p>
      </dgm:t>
    </dgm:pt>
    <dgm:pt modelId="{CC594E61-4FB2-4032-BAAF-55929B0880F6}" type="sibTrans" cxnId="{313C475D-E7D7-4D59-8BE4-B88A38FFFA7D}">
      <dgm:prSet/>
      <dgm:spPr/>
      <dgm:t>
        <a:bodyPr/>
        <a:lstStyle/>
        <a:p>
          <a:endParaRPr lang="es-CL"/>
        </a:p>
      </dgm:t>
    </dgm:pt>
    <dgm:pt modelId="{CAAC00F1-69FE-40C9-8923-BCD046276188}">
      <dgm:prSet phldr="0"/>
      <dgm:spPr/>
      <dgm:t>
        <a:bodyPr/>
        <a:lstStyle/>
        <a:p>
          <a:pPr rtl="0"/>
          <a:r>
            <a:rPr lang="es-ES" dirty="0">
              <a:latin typeface="Calibri"/>
            </a:rPr>
            <a:t>0,3% trabajo protegido</a:t>
          </a:r>
        </a:p>
      </dgm:t>
    </dgm:pt>
    <dgm:pt modelId="{3739385F-C442-4B28-8541-28C22E9259FD}" type="parTrans" cxnId="{D65587E8-5308-41B8-A2B0-76E8747A7CFF}">
      <dgm:prSet/>
      <dgm:spPr/>
      <dgm:t>
        <a:bodyPr/>
        <a:lstStyle/>
        <a:p>
          <a:endParaRPr lang="es-CL"/>
        </a:p>
      </dgm:t>
    </dgm:pt>
    <dgm:pt modelId="{568B1B33-D906-4B38-9563-FFA09539FDCC}" type="sibTrans" cxnId="{D65587E8-5308-41B8-A2B0-76E8747A7CFF}">
      <dgm:prSet/>
      <dgm:spPr/>
      <dgm:t>
        <a:bodyPr/>
        <a:lstStyle/>
        <a:p>
          <a:endParaRPr lang="es-CL"/>
        </a:p>
      </dgm:t>
    </dgm:pt>
    <dgm:pt modelId="{5EA5DF87-E9D8-4838-ABCC-AB423953ABC1}" type="pres">
      <dgm:prSet presAssocID="{626BE9BE-A80C-4CD2-A246-08F0697FCA85}" presName="hierChild1" presStyleCnt="0">
        <dgm:presLayoutVars>
          <dgm:orgChart val="1"/>
          <dgm:chPref val="1"/>
          <dgm:dir/>
          <dgm:animOne val="branch"/>
          <dgm:animLvl val="lvl"/>
          <dgm:resizeHandles/>
        </dgm:presLayoutVars>
      </dgm:prSet>
      <dgm:spPr/>
    </dgm:pt>
    <dgm:pt modelId="{BAA612BF-EC29-4A7A-A3D3-2ED44B163DC8}" type="pres">
      <dgm:prSet presAssocID="{D024E063-6E31-446A-AAE3-B892EAC7B68A}" presName="hierRoot1" presStyleCnt="0">
        <dgm:presLayoutVars>
          <dgm:hierBranch val="init"/>
        </dgm:presLayoutVars>
      </dgm:prSet>
      <dgm:spPr/>
    </dgm:pt>
    <dgm:pt modelId="{C0A7E5F9-B023-40C3-838A-C4E8766DE860}" type="pres">
      <dgm:prSet presAssocID="{D024E063-6E31-446A-AAE3-B892EAC7B68A}" presName="rootComposite1" presStyleCnt="0"/>
      <dgm:spPr/>
    </dgm:pt>
    <dgm:pt modelId="{078D9B1B-E852-4BC6-BAB7-AC03F59D9639}" type="pres">
      <dgm:prSet presAssocID="{D024E063-6E31-446A-AAE3-B892EAC7B68A}" presName="rootText1" presStyleLbl="node0" presStyleIdx="0" presStyleCnt="1">
        <dgm:presLayoutVars>
          <dgm:chPref val="3"/>
        </dgm:presLayoutVars>
      </dgm:prSet>
      <dgm:spPr/>
    </dgm:pt>
    <dgm:pt modelId="{873B336A-A651-42D0-8698-AFDD22A400AF}" type="pres">
      <dgm:prSet presAssocID="{D024E063-6E31-446A-AAE3-B892EAC7B68A}" presName="rootConnector1" presStyleLbl="node1" presStyleIdx="0" presStyleCnt="0"/>
      <dgm:spPr/>
    </dgm:pt>
    <dgm:pt modelId="{E2D1D3C8-244C-4AE6-8B88-DAA5E0C73E71}" type="pres">
      <dgm:prSet presAssocID="{D024E063-6E31-446A-AAE3-B892EAC7B68A}" presName="hierChild2" presStyleCnt="0"/>
      <dgm:spPr/>
    </dgm:pt>
    <dgm:pt modelId="{F2792F56-84BE-4F94-BE77-903E68F69E76}" type="pres">
      <dgm:prSet presAssocID="{F9018B3E-598B-4C5C-8DD9-3ECF5CBD30E3}" presName="Name37" presStyleLbl="parChTrans1D2" presStyleIdx="0" presStyleCnt="2"/>
      <dgm:spPr/>
    </dgm:pt>
    <dgm:pt modelId="{3C5C3A9C-88A6-4C45-BF95-074E4DF50C11}" type="pres">
      <dgm:prSet presAssocID="{4E60E06B-EC30-4B93-A51D-C78A895EA3ED}" presName="hierRoot2" presStyleCnt="0">
        <dgm:presLayoutVars>
          <dgm:hierBranch val="init"/>
        </dgm:presLayoutVars>
      </dgm:prSet>
      <dgm:spPr/>
    </dgm:pt>
    <dgm:pt modelId="{E2108A50-A939-4B55-8CF3-F532CA513DC2}" type="pres">
      <dgm:prSet presAssocID="{4E60E06B-EC30-4B93-A51D-C78A895EA3ED}" presName="rootComposite" presStyleCnt="0"/>
      <dgm:spPr/>
    </dgm:pt>
    <dgm:pt modelId="{EFA95391-C8FD-452A-B2B6-47E2BE8BC423}" type="pres">
      <dgm:prSet presAssocID="{4E60E06B-EC30-4B93-A51D-C78A895EA3ED}" presName="rootText" presStyleLbl="node2" presStyleIdx="0" presStyleCnt="2">
        <dgm:presLayoutVars>
          <dgm:chPref val="3"/>
        </dgm:presLayoutVars>
      </dgm:prSet>
      <dgm:spPr/>
    </dgm:pt>
    <dgm:pt modelId="{D8495C6F-230B-430B-8A4C-11473289CDF1}" type="pres">
      <dgm:prSet presAssocID="{4E60E06B-EC30-4B93-A51D-C78A895EA3ED}" presName="rootConnector" presStyleLbl="node2" presStyleIdx="0" presStyleCnt="2"/>
      <dgm:spPr/>
    </dgm:pt>
    <dgm:pt modelId="{5F804E41-941C-43D2-B73B-A6B71242C49D}" type="pres">
      <dgm:prSet presAssocID="{4E60E06B-EC30-4B93-A51D-C78A895EA3ED}" presName="hierChild4" presStyleCnt="0"/>
      <dgm:spPr/>
    </dgm:pt>
    <dgm:pt modelId="{99165485-B7D0-4613-A10B-A3C1B0099533}" type="pres">
      <dgm:prSet presAssocID="{39F0EBAD-B179-425B-9FB5-D119A70497DF}" presName="Name37" presStyleLbl="parChTrans1D3" presStyleIdx="0" presStyleCnt="1"/>
      <dgm:spPr/>
    </dgm:pt>
    <dgm:pt modelId="{14DE3423-8BF0-4695-BB68-BEC5770E6737}" type="pres">
      <dgm:prSet presAssocID="{9AB8C19A-7848-4B1D-943C-55AF38CE5732}" presName="hierRoot2" presStyleCnt="0">
        <dgm:presLayoutVars>
          <dgm:hierBranch val="init"/>
        </dgm:presLayoutVars>
      </dgm:prSet>
      <dgm:spPr/>
    </dgm:pt>
    <dgm:pt modelId="{770EB132-9BE2-4D85-93EE-3E48A50286A3}" type="pres">
      <dgm:prSet presAssocID="{9AB8C19A-7848-4B1D-943C-55AF38CE5732}" presName="rootComposite" presStyleCnt="0"/>
      <dgm:spPr/>
    </dgm:pt>
    <dgm:pt modelId="{6E44B2B9-1359-4703-8AE6-E6675DABFF0B}" type="pres">
      <dgm:prSet presAssocID="{9AB8C19A-7848-4B1D-943C-55AF38CE5732}" presName="rootText" presStyleLbl="node3" presStyleIdx="0" presStyleCnt="1">
        <dgm:presLayoutVars>
          <dgm:chPref val="3"/>
        </dgm:presLayoutVars>
      </dgm:prSet>
      <dgm:spPr/>
    </dgm:pt>
    <dgm:pt modelId="{78CFB715-A4A2-47F1-8E0B-D4D00943E886}" type="pres">
      <dgm:prSet presAssocID="{9AB8C19A-7848-4B1D-943C-55AF38CE5732}" presName="rootConnector" presStyleLbl="node3" presStyleIdx="0" presStyleCnt="1"/>
      <dgm:spPr/>
    </dgm:pt>
    <dgm:pt modelId="{DC4E3784-1FDD-4814-9B73-82775CD6DA83}" type="pres">
      <dgm:prSet presAssocID="{9AB8C19A-7848-4B1D-943C-55AF38CE5732}" presName="hierChild4" presStyleCnt="0"/>
      <dgm:spPr/>
    </dgm:pt>
    <dgm:pt modelId="{B01BE539-7612-4D65-B87E-45974C30A4B2}" type="pres">
      <dgm:prSet presAssocID="{9AB8C19A-7848-4B1D-943C-55AF38CE5732}" presName="hierChild5" presStyleCnt="0"/>
      <dgm:spPr/>
    </dgm:pt>
    <dgm:pt modelId="{3239729D-3499-478D-94D6-440CEA7E4CF6}" type="pres">
      <dgm:prSet presAssocID="{4E60E06B-EC30-4B93-A51D-C78A895EA3ED}" presName="hierChild5" presStyleCnt="0"/>
      <dgm:spPr/>
    </dgm:pt>
    <dgm:pt modelId="{10F4F636-608B-4AA3-8330-D8010F466888}" type="pres">
      <dgm:prSet presAssocID="{3739385F-C442-4B28-8541-28C22E9259FD}" presName="Name37" presStyleLbl="parChTrans1D2" presStyleIdx="1" presStyleCnt="2"/>
      <dgm:spPr/>
    </dgm:pt>
    <dgm:pt modelId="{B3C5E432-04C8-47AC-9AD6-6CDF008C066F}" type="pres">
      <dgm:prSet presAssocID="{CAAC00F1-69FE-40C9-8923-BCD046276188}" presName="hierRoot2" presStyleCnt="0">
        <dgm:presLayoutVars>
          <dgm:hierBranch val="init"/>
        </dgm:presLayoutVars>
      </dgm:prSet>
      <dgm:spPr/>
    </dgm:pt>
    <dgm:pt modelId="{EFC5279C-D6E5-4CDD-8E34-0A82C0673ADC}" type="pres">
      <dgm:prSet presAssocID="{CAAC00F1-69FE-40C9-8923-BCD046276188}" presName="rootComposite" presStyleCnt="0"/>
      <dgm:spPr/>
    </dgm:pt>
    <dgm:pt modelId="{F60C8611-D7F4-4B52-8B9B-79DAB07A8181}" type="pres">
      <dgm:prSet presAssocID="{CAAC00F1-69FE-40C9-8923-BCD046276188}" presName="rootText" presStyleLbl="node2" presStyleIdx="1" presStyleCnt="2">
        <dgm:presLayoutVars>
          <dgm:chPref val="3"/>
        </dgm:presLayoutVars>
      </dgm:prSet>
      <dgm:spPr/>
    </dgm:pt>
    <dgm:pt modelId="{0FA41130-F22F-440C-94D9-8D84784412F5}" type="pres">
      <dgm:prSet presAssocID="{CAAC00F1-69FE-40C9-8923-BCD046276188}" presName="rootConnector" presStyleLbl="node2" presStyleIdx="1" presStyleCnt="2"/>
      <dgm:spPr/>
    </dgm:pt>
    <dgm:pt modelId="{DDD73E81-A56C-40E9-9302-F6F4605CCE35}" type="pres">
      <dgm:prSet presAssocID="{CAAC00F1-69FE-40C9-8923-BCD046276188}" presName="hierChild4" presStyleCnt="0"/>
      <dgm:spPr/>
    </dgm:pt>
    <dgm:pt modelId="{FACE927A-21C0-45CA-A3E7-E0D1F23F0395}" type="pres">
      <dgm:prSet presAssocID="{CAAC00F1-69FE-40C9-8923-BCD046276188}" presName="hierChild5" presStyleCnt="0"/>
      <dgm:spPr/>
    </dgm:pt>
    <dgm:pt modelId="{540B931B-9F2E-454A-9718-67E01C67C3E3}" type="pres">
      <dgm:prSet presAssocID="{D024E063-6E31-446A-AAE3-B892EAC7B68A}" presName="hierChild3" presStyleCnt="0"/>
      <dgm:spPr/>
    </dgm:pt>
  </dgm:ptLst>
  <dgm:cxnLst>
    <dgm:cxn modelId="{D86F9C00-94D6-4203-B5DA-E084960FD648}" srcId="{626BE9BE-A80C-4CD2-A246-08F0697FCA85}" destId="{D024E063-6E31-446A-AAE3-B892EAC7B68A}" srcOrd="0" destOrd="0" parTransId="{D71B55BE-D0B6-48D1-B5DD-3CDF96E713D4}" sibTransId="{46D7FF6E-E9E0-414A-A2F7-20C75BC5AB2F}"/>
    <dgm:cxn modelId="{736FAA01-35D8-4E0F-AB1A-4594252A3C38}" type="presOf" srcId="{9AB8C19A-7848-4B1D-943C-55AF38CE5732}" destId="{6E44B2B9-1359-4703-8AE6-E6675DABFF0B}" srcOrd="0" destOrd="0" presId="urn:microsoft.com/office/officeart/2005/8/layout/orgChart1"/>
    <dgm:cxn modelId="{47C45603-F080-4277-ADBA-AA9592F6CF5D}" type="presOf" srcId="{CAAC00F1-69FE-40C9-8923-BCD046276188}" destId="{F60C8611-D7F4-4B52-8B9B-79DAB07A8181}" srcOrd="0" destOrd="0" presId="urn:microsoft.com/office/officeart/2005/8/layout/orgChart1"/>
    <dgm:cxn modelId="{F70D3847-3F28-4AAC-A9CE-C96C7288B317}" type="presOf" srcId="{39F0EBAD-B179-425B-9FB5-D119A70497DF}" destId="{99165485-B7D0-4613-A10B-A3C1B0099533}" srcOrd="0" destOrd="0" presId="urn:microsoft.com/office/officeart/2005/8/layout/orgChart1"/>
    <dgm:cxn modelId="{313C475D-E7D7-4D59-8BE4-B88A38FFFA7D}" srcId="{D024E063-6E31-446A-AAE3-B892EAC7B68A}" destId="{4E60E06B-EC30-4B93-A51D-C78A895EA3ED}" srcOrd="0" destOrd="0" parTransId="{F9018B3E-598B-4C5C-8DD9-3ECF5CBD30E3}" sibTransId="{CC594E61-4FB2-4032-BAAF-55929B0880F6}"/>
    <dgm:cxn modelId="{9F007569-FA6B-4F50-890C-664FECD69080}" type="presOf" srcId="{D024E063-6E31-446A-AAE3-B892EAC7B68A}" destId="{873B336A-A651-42D0-8698-AFDD22A400AF}" srcOrd="1" destOrd="0" presId="urn:microsoft.com/office/officeart/2005/8/layout/orgChart1"/>
    <dgm:cxn modelId="{E76A167B-4155-4DBA-B7B5-D022497664F1}" type="presOf" srcId="{D024E063-6E31-446A-AAE3-B892EAC7B68A}" destId="{078D9B1B-E852-4BC6-BAB7-AC03F59D9639}" srcOrd="0" destOrd="0" presId="urn:microsoft.com/office/officeart/2005/8/layout/orgChart1"/>
    <dgm:cxn modelId="{30208886-82E1-416A-8E67-C29FA613A9DB}" type="presOf" srcId="{4E60E06B-EC30-4B93-A51D-C78A895EA3ED}" destId="{EFA95391-C8FD-452A-B2B6-47E2BE8BC423}" srcOrd="0" destOrd="0" presId="urn:microsoft.com/office/officeart/2005/8/layout/orgChart1"/>
    <dgm:cxn modelId="{891CCF94-F20A-4BE6-A5FA-A64213A7698E}" type="presOf" srcId="{F9018B3E-598B-4C5C-8DD9-3ECF5CBD30E3}" destId="{F2792F56-84BE-4F94-BE77-903E68F69E76}" srcOrd="0" destOrd="0" presId="urn:microsoft.com/office/officeart/2005/8/layout/orgChart1"/>
    <dgm:cxn modelId="{EF1045C2-5564-43C7-B14C-75269F36EAC8}" type="presOf" srcId="{CAAC00F1-69FE-40C9-8923-BCD046276188}" destId="{0FA41130-F22F-440C-94D9-8D84784412F5}" srcOrd="1" destOrd="0" presId="urn:microsoft.com/office/officeart/2005/8/layout/orgChart1"/>
    <dgm:cxn modelId="{612D5EC4-080A-4F5F-9A9B-C1ADFEE9502D}" type="presOf" srcId="{9AB8C19A-7848-4B1D-943C-55AF38CE5732}" destId="{78CFB715-A4A2-47F1-8E0B-D4D00943E886}" srcOrd="1" destOrd="0" presId="urn:microsoft.com/office/officeart/2005/8/layout/orgChart1"/>
    <dgm:cxn modelId="{97D9B0CB-7D0E-4F42-9B1F-20608918948F}" srcId="{4E60E06B-EC30-4B93-A51D-C78A895EA3ED}" destId="{9AB8C19A-7848-4B1D-943C-55AF38CE5732}" srcOrd="0" destOrd="0" parTransId="{39F0EBAD-B179-425B-9FB5-D119A70497DF}" sibTransId="{2051E922-A30D-40BA-AC47-1ED43429B7BD}"/>
    <dgm:cxn modelId="{7C479CCD-DD38-4487-9241-4BACD109F4A4}" type="presOf" srcId="{4E60E06B-EC30-4B93-A51D-C78A895EA3ED}" destId="{D8495C6F-230B-430B-8A4C-11473289CDF1}" srcOrd="1" destOrd="0" presId="urn:microsoft.com/office/officeart/2005/8/layout/orgChart1"/>
    <dgm:cxn modelId="{DAC46CE5-EA9A-40C8-BACC-E13443908DA5}" type="presOf" srcId="{626BE9BE-A80C-4CD2-A246-08F0697FCA85}" destId="{5EA5DF87-E9D8-4838-ABCC-AB423953ABC1}" srcOrd="0" destOrd="0" presId="urn:microsoft.com/office/officeart/2005/8/layout/orgChart1"/>
    <dgm:cxn modelId="{D65587E8-5308-41B8-A2B0-76E8747A7CFF}" srcId="{D024E063-6E31-446A-AAE3-B892EAC7B68A}" destId="{CAAC00F1-69FE-40C9-8923-BCD046276188}" srcOrd="1" destOrd="0" parTransId="{3739385F-C442-4B28-8541-28C22E9259FD}" sibTransId="{568B1B33-D906-4B38-9563-FFA09539FDCC}"/>
    <dgm:cxn modelId="{2E6C1DF7-2821-4792-B690-F41D614B28BB}" type="presOf" srcId="{3739385F-C442-4B28-8541-28C22E9259FD}" destId="{10F4F636-608B-4AA3-8330-D8010F466888}" srcOrd="0" destOrd="0" presId="urn:microsoft.com/office/officeart/2005/8/layout/orgChart1"/>
    <dgm:cxn modelId="{D90DDD23-4A81-429B-8247-98526B4B7F07}" type="presParOf" srcId="{5EA5DF87-E9D8-4838-ABCC-AB423953ABC1}" destId="{BAA612BF-EC29-4A7A-A3D3-2ED44B163DC8}" srcOrd="0" destOrd="0" presId="urn:microsoft.com/office/officeart/2005/8/layout/orgChart1"/>
    <dgm:cxn modelId="{0AE29E30-BF6C-469B-B3C5-34C7F1D4EA3B}" type="presParOf" srcId="{BAA612BF-EC29-4A7A-A3D3-2ED44B163DC8}" destId="{C0A7E5F9-B023-40C3-838A-C4E8766DE860}" srcOrd="0" destOrd="0" presId="urn:microsoft.com/office/officeart/2005/8/layout/orgChart1"/>
    <dgm:cxn modelId="{C2C8AF9D-BC68-4AF3-9363-6E34BBF5C7AC}" type="presParOf" srcId="{C0A7E5F9-B023-40C3-838A-C4E8766DE860}" destId="{078D9B1B-E852-4BC6-BAB7-AC03F59D9639}" srcOrd="0" destOrd="0" presId="urn:microsoft.com/office/officeart/2005/8/layout/orgChart1"/>
    <dgm:cxn modelId="{C1C4DA88-EE0F-40A8-BB96-A23F57FF466C}" type="presParOf" srcId="{C0A7E5F9-B023-40C3-838A-C4E8766DE860}" destId="{873B336A-A651-42D0-8698-AFDD22A400AF}" srcOrd="1" destOrd="0" presId="urn:microsoft.com/office/officeart/2005/8/layout/orgChart1"/>
    <dgm:cxn modelId="{0A1C1EA7-8C97-4D21-A864-99ADB2BA15DE}" type="presParOf" srcId="{BAA612BF-EC29-4A7A-A3D3-2ED44B163DC8}" destId="{E2D1D3C8-244C-4AE6-8B88-DAA5E0C73E71}" srcOrd="1" destOrd="0" presId="urn:microsoft.com/office/officeart/2005/8/layout/orgChart1"/>
    <dgm:cxn modelId="{940B2537-7B9D-44D7-84F3-B2D2EE3E40D6}" type="presParOf" srcId="{E2D1D3C8-244C-4AE6-8B88-DAA5E0C73E71}" destId="{F2792F56-84BE-4F94-BE77-903E68F69E76}" srcOrd="0" destOrd="0" presId="urn:microsoft.com/office/officeart/2005/8/layout/orgChart1"/>
    <dgm:cxn modelId="{93030A97-4BAE-4586-84EA-4B30DB79DD09}" type="presParOf" srcId="{E2D1D3C8-244C-4AE6-8B88-DAA5E0C73E71}" destId="{3C5C3A9C-88A6-4C45-BF95-074E4DF50C11}" srcOrd="1" destOrd="0" presId="urn:microsoft.com/office/officeart/2005/8/layout/orgChart1"/>
    <dgm:cxn modelId="{32CE79E4-C941-47B1-ACD5-21551B130D12}" type="presParOf" srcId="{3C5C3A9C-88A6-4C45-BF95-074E4DF50C11}" destId="{E2108A50-A939-4B55-8CF3-F532CA513DC2}" srcOrd="0" destOrd="0" presId="urn:microsoft.com/office/officeart/2005/8/layout/orgChart1"/>
    <dgm:cxn modelId="{8200B1C7-2C28-45E6-86DB-CBE7701179EB}" type="presParOf" srcId="{E2108A50-A939-4B55-8CF3-F532CA513DC2}" destId="{EFA95391-C8FD-452A-B2B6-47E2BE8BC423}" srcOrd="0" destOrd="0" presId="urn:microsoft.com/office/officeart/2005/8/layout/orgChart1"/>
    <dgm:cxn modelId="{F29F9707-FE52-44F4-86A5-39D5EC6890CA}" type="presParOf" srcId="{E2108A50-A939-4B55-8CF3-F532CA513DC2}" destId="{D8495C6F-230B-430B-8A4C-11473289CDF1}" srcOrd="1" destOrd="0" presId="urn:microsoft.com/office/officeart/2005/8/layout/orgChart1"/>
    <dgm:cxn modelId="{A866AC40-0DE3-40C6-8205-FB7BB5B5224A}" type="presParOf" srcId="{3C5C3A9C-88A6-4C45-BF95-074E4DF50C11}" destId="{5F804E41-941C-43D2-B73B-A6B71242C49D}" srcOrd="1" destOrd="0" presId="urn:microsoft.com/office/officeart/2005/8/layout/orgChart1"/>
    <dgm:cxn modelId="{00603AB3-A408-4F06-BEAA-A8E2C6A72947}" type="presParOf" srcId="{5F804E41-941C-43D2-B73B-A6B71242C49D}" destId="{99165485-B7D0-4613-A10B-A3C1B0099533}" srcOrd="0" destOrd="0" presId="urn:microsoft.com/office/officeart/2005/8/layout/orgChart1"/>
    <dgm:cxn modelId="{FE357C67-6C20-47DF-ACBD-56638CA09AFA}" type="presParOf" srcId="{5F804E41-941C-43D2-B73B-A6B71242C49D}" destId="{14DE3423-8BF0-4695-BB68-BEC5770E6737}" srcOrd="1" destOrd="0" presId="urn:microsoft.com/office/officeart/2005/8/layout/orgChart1"/>
    <dgm:cxn modelId="{A730FA23-28B1-4C9D-B078-8DD94231D8AB}" type="presParOf" srcId="{14DE3423-8BF0-4695-BB68-BEC5770E6737}" destId="{770EB132-9BE2-4D85-93EE-3E48A50286A3}" srcOrd="0" destOrd="0" presId="urn:microsoft.com/office/officeart/2005/8/layout/orgChart1"/>
    <dgm:cxn modelId="{8DC87362-5282-4CDD-A26A-BFA4B1BCF6D0}" type="presParOf" srcId="{770EB132-9BE2-4D85-93EE-3E48A50286A3}" destId="{6E44B2B9-1359-4703-8AE6-E6675DABFF0B}" srcOrd="0" destOrd="0" presId="urn:microsoft.com/office/officeart/2005/8/layout/orgChart1"/>
    <dgm:cxn modelId="{767A5EF3-7838-4557-A740-A0E7D19D16B8}" type="presParOf" srcId="{770EB132-9BE2-4D85-93EE-3E48A50286A3}" destId="{78CFB715-A4A2-47F1-8E0B-D4D00943E886}" srcOrd="1" destOrd="0" presId="urn:microsoft.com/office/officeart/2005/8/layout/orgChart1"/>
    <dgm:cxn modelId="{2C1DDE71-0830-404D-A187-16C3296A774B}" type="presParOf" srcId="{14DE3423-8BF0-4695-BB68-BEC5770E6737}" destId="{DC4E3784-1FDD-4814-9B73-82775CD6DA83}" srcOrd="1" destOrd="0" presId="urn:microsoft.com/office/officeart/2005/8/layout/orgChart1"/>
    <dgm:cxn modelId="{A3679972-D7DD-411E-B471-DC442374DAC7}" type="presParOf" srcId="{14DE3423-8BF0-4695-BB68-BEC5770E6737}" destId="{B01BE539-7612-4D65-B87E-45974C30A4B2}" srcOrd="2" destOrd="0" presId="urn:microsoft.com/office/officeart/2005/8/layout/orgChart1"/>
    <dgm:cxn modelId="{7A8E48A5-D80F-4680-B648-7953FF2D65FD}" type="presParOf" srcId="{3C5C3A9C-88A6-4C45-BF95-074E4DF50C11}" destId="{3239729D-3499-478D-94D6-440CEA7E4CF6}" srcOrd="2" destOrd="0" presId="urn:microsoft.com/office/officeart/2005/8/layout/orgChart1"/>
    <dgm:cxn modelId="{7F8A28D2-F25C-41F3-AC4E-EA24BE22E770}" type="presParOf" srcId="{E2D1D3C8-244C-4AE6-8B88-DAA5E0C73E71}" destId="{10F4F636-608B-4AA3-8330-D8010F466888}" srcOrd="2" destOrd="0" presId="urn:microsoft.com/office/officeart/2005/8/layout/orgChart1"/>
    <dgm:cxn modelId="{44A486A7-EEA1-4B64-8C2A-135D6DB59750}" type="presParOf" srcId="{E2D1D3C8-244C-4AE6-8B88-DAA5E0C73E71}" destId="{B3C5E432-04C8-47AC-9AD6-6CDF008C066F}" srcOrd="3" destOrd="0" presId="urn:microsoft.com/office/officeart/2005/8/layout/orgChart1"/>
    <dgm:cxn modelId="{98EF6407-CB35-42D3-8E60-79035D82B6A5}" type="presParOf" srcId="{B3C5E432-04C8-47AC-9AD6-6CDF008C066F}" destId="{EFC5279C-D6E5-4CDD-8E34-0A82C0673ADC}" srcOrd="0" destOrd="0" presId="urn:microsoft.com/office/officeart/2005/8/layout/orgChart1"/>
    <dgm:cxn modelId="{AE039947-B728-421F-9857-2905FB2303C2}" type="presParOf" srcId="{EFC5279C-D6E5-4CDD-8E34-0A82C0673ADC}" destId="{F60C8611-D7F4-4B52-8B9B-79DAB07A8181}" srcOrd="0" destOrd="0" presId="urn:microsoft.com/office/officeart/2005/8/layout/orgChart1"/>
    <dgm:cxn modelId="{B50A46D0-9D13-4406-B683-2C205C5341D7}" type="presParOf" srcId="{EFC5279C-D6E5-4CDD-8E34-0A82C0673ADC}" destId="{0FA41130-F22F-440C-94D9-8D84784412F5}" srcOrd="1" destOrd="0" presId="urn:microsoft.com/office/officeart/2005/8/layout/orgChart1"/>
    <dgm:cxn modelId="{828A57A4-9E5B-4A71-89E6-01F963D33986}" type="presParOf" srcId="{B3C5E432-04C8-47AC-9AD6-6CDF008C066F}" destId="{DDD73E81-A56C-40E9-9302-F6F4605CCE35}" srcOrd="1" destOrd="0" presId="urn:microsoft.com/office/officeart/2005/8/layout/orgChart1"/>
    <dgm:cxn modelId="{0CEEAE07-AC9E-430C-8BC4-FE7713ACBDF4}" type="presParOf" srcId="{B3C5E432-04C8-47AC-9AD6-6CDF008C066F}" destId="{FACE927A-21C0-45CA-A3E7-E0D1F23F0395}" srcOrd="2" destOrd="0" presId="urn:microsoft.com/office/officeart/2005/8/layout/orgChart1"/>
    <dgm:cxn modelId="{670EC241-7F5F-4BAF-A509-A4D6EE973A28}" type="presParOf" srcId="{BAA612BF-EC29-4A7A-A3D3-2ED44B163DC8}" destId="{540B931B-9F2E-454A-9718-67E01C67C3E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3D0828-B98C-42D2-B543-506697129740}"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s-ES"/>
        </a:p>
      </dgm:t>
    </dgm:pt>
    <dgm:pt modelId="{7CCC8618-C73E-45EA-A660-0D6798418429}">
      <dgm:prSet phldr="0"/>
      <dgm:spPr/>
      <dgm:t>
        <a:bodyPr/>
        <a:lstStyle/>
        <a:p>
          <a:pPr rtl="0"/>
          <a:r>
            <a:rPr lang="es-ES" dirty="0"/>
            <a:t>92% NA </a:t>
          </a:r>
          <a:r>
            <a:rPr lang="es-ES" dirty="0">
              <a:latin typeface="Calibri"/>
            </a:rPr>
            <a:t>varones</a:t>
          </a:r>
          <a:endParaRPr lang="en-US" dirty="0">
            <a:latin typeface="Calibri"/>
          </a:endParaRPr>
        </a:p>
      </dgm:t>
    </dgm:pt>
    <dgm:pt modelId="{C4BD82B1-50F1-4B38-899C-B761DE62B80A}" type="parTrans" cxnId="{F9634689-2C68-4B76-BA96-F31D0B543EC6}">
      <dgm:prSet/>
      <dgm:spPr/>
      <dgm:t>
        <a:bodyPr/>
        <a:lstStyle/>
        <a:p>
          <a:endParaRPr lang="es-CL"/>
        </a:p>
      </dgm:t>
    </dgm:pt>
    <dgm:pt modelId="{40398A7C-EBC8-4550-B94C-A65B25FE995C}" type="sibTrans" cxnId="{F9634689-2C68-4B76-BA96-F31D0B543EC6}">
      <dgm:prSet/>
      <dgm:spPr/>
      <dgm:t>
        <a:bodyPr/>
        <a:lstStyle/>
        <a:p>
          <a:endParaRPr lang="es-CL"/>
        </a:p>
      </dgm:t>
    </dgm:pt>
    <dgm:pt modelId="{39C7C16A-BF3E-4AA0-8F79-49E4EB4A213C}">
      <dgm:prSet phldr="0"/>
      <dgm:spPr/>
      <dgm:t>
        <a:bodyPr/>
        <a:lstStyle/>
        <a:p>
          <a:r>
            <a:rPr lang="es-ES" dirty="0">
              <a:latin typeface="Calibri"/>
            </a:rPr>
            <a:t>84</a:t>
          </a:r>
          <a:r>
            <a:rPr lang="es-ES" dirty="0"/>
            <a:t>% NA mujeres</a:t>
          </a:r>
        </a:p>
      </dgm:t>
    </dgm:pt>
    <dgm:pt modelId="{C45392DF-2284-407C-929A-39C77215AA2F}" type="parTrans" cxnId="{2E90ED93-6AE0-4CF6-96CA-B7FA5ABFAC65}">
      <dgm:prSet/>
      <dgm:spPr/>
      <dgm:t>
        <a:bodyPr/>
        <a:lstStyle/>
        <a:p>
          <a:endParaRPr lang="es-CL"/>
        </a:p>
      </dgm:t>
    </dgm:pt>
    <dgm:pt modelId="{CE1893A3-AA94-4B5F-85F4-E79B265E15BF}" type="sibTrans" cxnId="{2E90ED93-6AE0-4CF6-96CA-B7FA5ABFAC65}">
      <dgm:prSet/>
      <dgm:spPr/>
      <dgm:t>
        <a:bodyPr/>
        <a:lstStyle/>
        <a:p>
          <a:endParaRPr lang="es-CL"/>
        </a:p>
      </dgm:t>
    </dgm:pt>
    <dgm:pt modelId="{81C127B3-9D37-4720-8A7D-369A45633D6A}" type="pres">
      <dgm:prSet presAssocID="{E03D0828-B98C-42D2-B543-506697129740}" presName="diagram" presStyleCnt="0">
        <dgm:presLayoutVars>
          <dgm:dir/>
          <dgm:resizeHandles val="exact"/>
        </dgm:presLayoutVars>
      </dgm:prSet>
      <dgm:spPr/>
    </dgm:pt>
    <dgm:pt modelId="{CCEFDD44-A35B-4759-972F-332062F6ABFD}" type="pres">
      <dgm:prSet presAssocID="{7CCC8618-C73E-45EA-A660-0D6798418429}" presName="node" presStyleLbl="node1" presStyleIdx="0" presStyleCnt="2">
        <dgm:presLayoutVars>
          <dgm:bulletEnabled val="1"/>
        </dgm:presLayoutVars>
      </dgm:prSet>
      <dgm:spPr/>
    </dgm:pt>
    <dgm:pt modelId="{D94AB68F-75DE-42AC-9E91-4EAD4C1DD0B5}" type="pres">
      <dgm:prSet presAssocID="{40398A7C-EBC8-4550-B94C-A65B25FE995C}" presName="sibTrans" presStyleCnt="0"/>
      <dgm:spPr/>
    </dgm:pt>
    <dgm:pt modelId="{9A748752-D8C9-49EF-952F-D4E55A119606}" type="pres">
      <dgm:prSet presAssocID="{39C7C16A-BF3E-4AA0-8F79-49E4EB4A213C}" presName="node" presStyleLbl="node1" presStyleIdx="1" presStyleCnt="2" custLinFactX="100000" custLinFactNeighborX="172183" custLinFactNeighborY="-82674">
        <dgm:presLayoutVars>
          <dgm:bulletEnabled val="1"/>
        </dgm:presLayoutVars>
      </dgm:prSet>
      <dgm:spPr/>
    </dgm:pt>
  </dgm:ptLst>
  <dgm:cxnLst>
    <dgm:cxn modelId="{ADCACC0F-5EA2-4E2F-893D-3691863D7516}" type="presOf" srcId="{E03D0828-B98C-42D2-B543-506697129740}" destId="{81C127B3-9D37-4720-8A7D-369A45633D6A}" srcOrd="0" destOrd="0" presId="urn:microsoft.com/office/officeart/2005/8/layout/default"/>
    <dgm:cxn modelId="{4FEE9441-4C8D-4DD4-9562-8746D5134353}" type="presOf" srcId="{39C7C16A-BF3E-4AA0-8F79-49E4EB4A213C}" destId="{9A748752-D8C9-49EF-952F-D4E55A119606}" srcOrd="0" destOrd="0" presId="urn:microsoft.com/office/officeart/2005/8/layout/default"/>
    <dgm:cxn modelId="{F9634689-2C68-4B76-BA96-F31D0B543EC6}" srcId="{E03D0828-B98C-42D2-B543-506697129740}" destId="{7CCC8618-C73E-45EA-A660-0D6798418429}" srcOrd="0" destOrd="0" parTransId="{C4BD82B1-50F1-4B38-899C-B761DE62B80A}" sibTransId="{40398A7C-EBC8-4550-B94C-A65B25FE995C}"/>
    <dgm:cxn modelId="{2E90ED93-6AE0-4CF6-96CA-B7FA5ABFAC65}" srcId="{E03D0828-B98C-42D2-B543-506697129740}" destId="{39C7C16A-BF3E-4AA0-8F79-49E4EB4A213C}" srcOrd="1" destOrd="0" parTransId="{C45392DF-2284-407C-929A-39C77215AA2F}" sibTransId="{CE1893A3-AA94-4B5F-85F4-E79B265E15BF}"/>
    <dgm:cxn modelId="{4A99CCBE-F5F4-4799-BA70-78E7C0776197}" type="presOf" srcId="{7CCC8618-C73E-45EA-A660-0D6798418429}" destId="{CCEFDD44-A35B-4759-972F-332062F6ABFD}" srcOrd="0" destOrd="0" presId="urn:microsoft.com/office/officeart/2005/8/layout/default"/>
    <dgm:cxn modelId="{86B72B4A-5BFE-4E36-9E68-8B4AB5EA6681}" type="presParOf" srcId="{81C127B3-9D37-4720-8A7D-369A45633D6A}" destId="{CCEFDD44-A35B-4759-972F-332062F6ABFD}" srcOrd="0" destOrd="0" presId="urn:microsoft.com/office/officeart/2005/8/layout/default"/>
    <dgm:cxn modelId="{282C8870-355A-4370-ABCC-9BDA2FE87121}" type="presParOf" srcId="{81C127B3-9D37-4720-8A7D-369A45633D6A}" destId="{D94AB68F-75DE-42AC-9E91-4EAD4C1DD0B5}" srcOrd="1" destOrd="0" presId="urn:microsoft.com/office/officeart/2005/8/layout/default"/>
    <dgm:cxn modelId="{168703D1-F07D-467C-8B32-9147677C95F1}" type="presParOf" srcId="{81C127B3-9D37-4720-8A7D-369A45633D6A}" destId="{9A748752-D8C9-49EF-952F-D4E55A119606}" srcOrd="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884AD4-1E0C-4827-B379-78CB838BA03D}" type="doc">
      <dgm:prSet loTypeId="urn:microsoft.com/office/officeart/2005/8/layout/chart3" loCatId="cycle" qsTypeId="urn:microsoft.com/office/officeart/2005/8/quickstyle/simple1" qsCatId="simple" csTypeId="urn:microsoft.com/office/officeart/2005/8/colors/colorful3" csCatId="colorful" phldr="1"/>
      <dgm:spPr/>
      <dgm:t>
        <a:bodyPr/>
        <a:lstStyle/>
        <a:p>
          <a:endParaRPr lang="es-CL"/>
        </a:p>
      </dgm:t>
    </dgm:pt>
    <dgm:pt modelId="{6C124C17-10A6-4DF1-8116-E435FE4C32D3}">
      <dgm:prSet phldrT="[Texto]" custT="1"/>
      <dgm:spPr/>
      <dgm:t>
        <a:bodyPr/>
        <a:lstStyle/>
        <a:p>
          <a:r>
            <a:rPr lang="es-CL" sz="1400" b="1" dirty="0"/>
            <a:t>Macrozona Sur 9,6%</a:t>
          </a:r>
        </a:p>
        <a:p>
          <a:r>
            <a:rPr lang="es-CL" sz="1100" b="1" dirty="0"/>
            <a:t>La Araucanía, De los Lagos, De los Ríos, Aysén y Magallanes</a:t>
          </a:r>
        </a:p>
      </dgm:t>
    </dgm:pt>
    <dgm:pt modelId="{E6C19FC3-C640-4D90-9A00-2310EA4ACD92}" type="parTrans" cxnId="{09C7DCF3-9244-44F4-82B5-0FD9FA60907D}">
      <dgm:prSet/>
      <dgm:spPr/>
      <dgm:t>
        <a:bodyPr/>
        <a:lstStyle/>
        <a:p>
          <a:endParaRPr lang="es-CL" sz="1400"/>
        </a:p>
      </dgm:t>
    </dgm:pt>
    <dgm:pt modelId="{1ED8D45E-6D83-4B32-A5E9-838213DE1211}" type="sibTrans" cxnId="{09C7DCF3-9244-44F4-82B5-0FD9FA60907D}">
      <dgm:prSet/>
      <dgm:spPr/>
      <dgm:t>
        <a:bodyPr/>
        <a:lstStyle/>
        <a:p>
          <a:endParaRPr lang="es-CL" sz="1400"/>
        </a:p>
      </dgm:t>
    </dgm:pt>
    <dgm:pt modelId="{2211826E-F954-4428-B29E-5FEDAFBD0A97}">
      <dgm:prSet phldrT="[Texto]" custT="1"/>
      <dgm:spPr/>
      <dgm:t>
        <a:bodyPr/>
        <a:lstStyle/>
        <a:p>
          <a:r>
            <a:rPr lang="es-CL" sz="1200" b="1" dirty="0"/>
            <a:t>Macrozona Centro 5,8%</a:t>
          </a:r>
        </a:p>
        <a:p>
          <a:r>
            <a:rPr lang="es-CL" sz="1200" b="1" dirty="0"/>
            <a:t>Valparaíso, O´Higgins, Maule y Biobío</a:t>
          </a:r>
        </a:p>
      </dgm:t>
    </dgm:pt>
    <dgm:pt modelId="{68B17B23-E9D0-427D-BCBE-C8DA810803A5}" type="parTrans" cxnId="{1368D8CA-944C-4E36-8122-B0E985F0D6EF}">
      <dgm:prSet/>
      <dgm:spPr/>
      <dgm:t>
        <a:bodyPr/>
        <a:lstStyle/>
        <a:p>
          <a:endParaRPr lang="es-ES"/>
        </a:p>
      </dgm:t>
    </dgm:pt>
    <dgm:pt modelId="{1201F2D4-EE0F-4739-A66F-AFC8DC8DD7B8}" type="sibTrans" cxnId="{1368D8CA-944C-4E36-8122-B0E985F0D6EF}">
      <dgm:prSet/>
      <dgm:spPr/>
      <dgm:t>
        <a:bodyPr/>
        <a:lstStyle/>
        <a:p>
          <a:endParaRPr lang="es-ES"/>
        </a:p>
      </dgm:t>
    </dgm:pt>
    <dgm:pt modelId="{F3FC5400-B8B9-4026-93EB-3EE9EF0FB892}">
      <dgm:prSet phldrT="[Texto]" custT="1"/>
      <dgm:spPr/>
      <dgm:t>
        <a:bodyPr/>
        <a:lstStyle/>
        <a:p>
          <a:r>
            <a:rPr lang="es-CL" sz="1050" b="1" dirty="0"/>
            <a:t>Macrozona Norte 5,2%</a:t>
          </a:r>
        </a:p>
        <a:p>
          <a:r>
            <a:rPr lang="es-CL" sz="1050" b="1" dirty="0"/>
            <a:t>Arica y Parinacota, Tarapacá, Antofagasta, Atacama y Coquimbo</a:t>
          </a:r>
        </a:p>
      </dgm:t>
    </dgm:pt>
    <dgm:pt modelId="{11773CED-B15C-419B-9045-48B3E246347A}" type="parTrans" cxnId="{C1244BE3-CDE7-41BC-9C6C-63D1D44F6B0F}">
      <dgm:prSet/>
      <dgm:spPr/>
      <dgm:t>
        <a:bodyPr/>
        <a:lstStyle/>
        <a:p>
          <a:endParaRPr lang="es-CL"/>
        </a:p>
      </dgm:t>
    </dgm:pt>
    <dgm:pt modelId="{ADDA2962-3248-4335-9E7B-17A8DC07602E}" type="sibTrans" cxnId="{C1244BE3-CDE7-41BC-9C6C-63D1D44F6B0F}">
      <dgm:prSet/>
      <dgm:spPr/>
      <dgm:t>
        <a:bodyPr/>
        <a:lstStyle/>
        <a:p>
          <a:endParaRPr lang="es-CL"/>
        </a:p>
      </dgm:t>
    </dgm:pt>
    <dgm:pt modelId="{FF7908B2-33BF-462E-9400-7DBDD9EB010C}">
      <dgm:prSet phldrT="[Texto]" custT="1"/>
      <dgm:spPr/>
      <dgm:t>
        <a:bodyPr/>
        <a:lstStyle/>
        <a:p>
          <a:r>
            <a:rPr lang="es-CL" sz="1200" b="1" dirty="0"/>
            <a:t>Macrozona Metropolitana 6,7%</a:t>
          </a:r>
        </a:p>
      </dgm:t>
    </dgm:pt>
    <dgm:pt modelId="{0D9CD530-1F8B-4694-868D-6A846ED72E84}" type="parTrans" cxnId="{821C868B-906B-4115-A628-52A39064AE55}">
      <dgm:prSet/>
      <dgm:spPr/>
      <dgm:t>
        <a:bodyPr/>
        <a:lstStyle/>
        <a:p>
          <a:endParaRPr lang="es-CL"/>
        </a:p>
      </dgm:t>
    </dgm:pt>
    <dgm:pt modelId="{9C2D6CA9-CDC0-4278-ABC0-54CD2E179809}" type="sibTrans" cxnId="{821C868B-906B-4115-A628-52A39064AE55}">
      <dgm:prSet/>
      <dgm:spPr/>
      <dgm:t>
        <a:bodyPr/>
        <a:lstStyle/>
        <a:p>
          <a:endParaRPr lang="es-CL"/>
        </a:p>
      </dgm:t>
    </dgm:pt>
    <dgm:pt modelId="{0AA7163F-89A7-45FD-BD6D-1270140F7553}" type="pres">
      <dgm:prSet presAssocID="{4A884AD4-1E0C-4827-B379-78CB838BA03D}" presName="compositeShape" presStyleCnt="0">
        <dgm:presLayoutVars>
          <dgm:chMax val="7"/>
          <dgm:dir/>
          <dgm:resizeHandles val="exact"/>
        </dgm:presLayoutVars>
      </dgm:prSet>
      <dgm:spPr/>
    </dgm:pt>
    <dgm:pt modelId="{1302408D-168B-44B1-A0CF-9F32E211CD09}" type="pres">
      <dgm:prSet presAssocID="{4A884AD4-1E0C-4827-B379-78CB838BA03D}" presName="wedge1" presStyleLbl="node1" presStyleIdx="0" presStyleCnt="4" custScaleX="119399" custScaleY="114981" custLinFactNeighborX="-3807" custLinFactNeighborY="4044"/>
      <dgm:spPr/>
    </dgm:pt>
    <dgm:pt modelId="{DA6C037A-A7D2-4E9F-9EC8-22B84385644D}" type="pres">
      <dgm:prSet presAssocID="{4A884AD4-1E0C-4827-B379-78CB838BA03D}" presName="wedge1Tx" presStyleLbl="node1" presStyleIdx="0" presStyleCnt="4">
        <dgm:presLayoutVars>
          <dgm:chMax val="0"/>
          <dgm:chPref val="0"/>
          <dgm:bulletEnabled val="1"/>
        </dgm:presLayoutVars>
      </dgm:prSet>
      <dgm:spPr/>
    </dgm:pt>
    <dgm:pt modelId="{D0B4FFC7-DAB3-4784-A56D-97582DA182CF}" type="pres">
      <dgm:prSet presAssocID="{4A884AD4-1E0C-4827-B379-78CB838BA03D}" presName="wedge2" presStyleLbl="node1" presStyleIdx="1" presStyleCnt="4" custLinFactNeighborX="217" custLinFactNeighborY="-70"/>
      <dgm:spPr/>
    </dgm:pt>
    <dgm:pt modelId="{86189310-6A3F-4398-9888-0CCFF1E10035}" type="pres">
      <dgm:prSet presAssocID="{4A884AD4-1E0C-4827-B379-78CB838BA03D}" presName="wedge2Tx" presStyleLbl="node1" presStyleIdx="1" presStyleCnt="4">
        <dgm:presLayoutVars>
          <dgm:chMax val="0"/>
          <dgm:chPref val="0"/>
          <dgm:bulletEnabled val="1"/>
        </dgm:presLayoutVars>
      </dgm:prSet>
      <dgm:spPr/>
    </dgm:pt>
    <dgm:pt modelId="{30110D25-A77D-487A-A95E-DEEDA2B9DC55}" type="pres">
      <dgm:prSet presAssocID="{4A884AD4-1E0C-4827-B379-78CB838BA03D}" presName="wedge3" presStyleLbl="node1" presStyleIdx="2" presStyleCnt="4" custLinFactNeighborX="32" custLinFactNeighborY="139"/>
      <dgm:spPr/>
    </dgm:pt>
    <dgm:pt modelId="{44DC44C1-A1B2-4FC8-A553-79E330298C59}" type="pres">
      <dgm:prSet presAssocID="{4A884AD4-1E0C-4827-B379-78CB838BA03D}" presName="wedge3Tx" presStyleLbl="node1" presStyleIdx="2" presStyleCnt="4">
        <dgm:presLayoutVars>
          <dgm:chMax val="0"/>
          <dgm:chPref val="0"/>
          <dgm:bulletEnabled val="1"/>
        </dgm:presLayoutVars>
      </dgm:prSet>
      <dgm:spPr/>
    </dgm:pt>
    <dgm:pt modelId="{8766FE1D-ED5F-4200-8D91-9712BB2D04C4}" type="pres">
      <dgm:prSet presAssocID="{4A884AD4-1E0C-4827-B379-78CB838BA03D}" presName="wedge4" presStyleLbl="node1" presStyleIdx="3" presStyleCnt="4"/>
      <dgm:spPr/>
    </dgm:pt>
    <dgm:pt modelId="{972B0C50-6B49-4ADA-8818-C649DDB8C1E1}" type="pres">
      <dgm:prSet presAssocID="{4A884AD4-1E0C-4827-B379-78CB838BA03D}" presName="wedge4Tx" presStyleLbl="node1" presStyleIdx="3" presStyleCnt="4">
        <dgm:presLayoutVars>
          <dgm:chMax val="0"/>
          <dgm:chPref val="0"/>
          <dgm:bulletEnabled val="1"/>
        </dgm:presLayoutVars>
      </dgm:prSet>
      <dgm:spPr/>
    </dgm:pt>
  </dgm:ptLst>
  <dgm:cxnLst>
    <dgm:cxn modelId="{2550AE27-5ED2-4D4A-99E5-A22E4C0EF865}" type="presOf" srcId="{2211826E-F954-4428-B29E-5FEDAFBD0A97}" destId="{DA6C037A-A7D2-4E9F-9EC8-22B84385644D}" srcOrd="1" destOrd="0" presId="urn:microsoft.com/office/officeart/2005/8/layout/chart3"/>
    <dgm:cxn modelId="{B2BD4553-AE80-44A2-826C-16100F02EF7E}" type="presOf" srcId="{F3FC5400-B8B9-4026-93EB-3EE9EF0FB892}" destId="{972B0C50-6B49-4ADA-8818-C649DDB8C1E1}" srcOrd="1" destOrd="0" presId="urn:microsoft.com/office/officeart/2005/8/layout/chart3"/>
    <dgm:cxn modelId="{EE723557-9A79-4DDE-A995-0818E258FCAD}" type="presOf" srcId="{6C124C17-10A6-4DF1-8116-E435FE4C32D3}" destId="{30110D25-A77D-487A-A95E-DEEDA2B9DC55}" srcOrd="0" destOrd="0" presId="urn:microsoft.com/office/officeart/2005/8/layout/chart3"/>
    <dgm:cxn modelId="{821C868B-906B-4115-A628-52A39064AE55}" srcId="{4A884AD4-1E0C-4827-B379-78CB838BA03D}" destId="{FF7908B2-33BF-462E-9400-7DBDD9EB010C}" srcOrd="1" destOrd="0" parTransId="{0D9CD530-1F8B-4694-868D-6A846ED72E84}" sibTransId="{9C2D6CA9-CDC0-4278-ABC0-54CD2E179809}"/>
    <dgm:cxn modelId="{FEA793A8-87CF-46CD-A7A9-06302B33BF9D}" type="presOf" srcId="{FF7908B2-33BF-462E-9400-7DBDD9EB010C}" destId="{86189310-6A3F-4398-9888-0CCFF1E10035}" srcOrd="1" destOrd="0" presId="urn:microsoft.com/office/officeart/2005/8/layout/chart3"/>
    <dgm:cxn modelId="{A840C7BA-571B-4B9C-B817-B96CE2974E56}" type="presOf" srcId="{4A884AD4-1E0C-4827-B379-78CB838BA03D}" destId="{0AA7163F-89A7-45FD-BD6D-1270140F7553}" srcOrd="0" destOrd="0" presId="urn:microsoft.com/office/officeart/2005/8/layout/chart3"/>
    <dgm:cxn modelId="{E30F5EBD-C58F-40BA-86E3-087697E8C9D3}" type="presOf" srcId="{2211826E-F954-4428-B29E-5FEDAFBD0A97}" destId="{1302408D-168B-44B1-A0CF-9F32E211CD09}" srcOrd="0" destOrd="0" presId="urn:microsoft.com/office/officeart/2005/8/layout/chart3"/>
    <dgm:cxn modelId="{1368D8CA-944C-4E36-8122-B0E985F0D6EF}" srcId="{4A884AD4-1E0C-4827-B379-78CB838BA03D}" destId="{2211826E-F954-4428-B29E-5FEDAFBD0A97}" srcOrd="0" destOrd="0" parTransId="{68B17B23-E9D0-427D-BCBE-C8DA810803A5}" sibTransId="{1201F2D4-EE0F-4739-A66F-AFC8DC8DD7B8}"/>
    <dgm:cxn modelId="{FF0F16D0-D1CE-4CF9-BAA2-67260DE9DB6A}" type="presOf" srcId="{FF7908B2-33BF-462E-9400-7DBDD9EB010C}" destId="{D0B4FFC7-DAB3-4784-A56D-97582DA182CF}" srcOrd="0" destOrd="0" presId="urn:microsoft.com/office/officeart/2005/8/layout/chart3"/>
    <dgm:cxn modelId="{EBA343DB-9C05-4579-80D6-392B3D10316B}" type="presOf" srcId="{6C124C17-10A6-4DF1-8116-E435FE4C32D3}" destId="{44DC44C1-A1B2-4FC8-A553-79E330298C59}" srcOrd="1" destOrd="0" presId="urn:microsoft.com/office/officeart/2005/8/layout/chart3"/>
    <dgm:cxn modelId="{C1244BE3-CDE7-41BC-9C6C-63D1D44F6B0F}" srcId="{4A884AD4-1E0C-4827-B379-78CB838BA03D}" destId="{F3FC5400-B8B9-4026-93EB-3EE9EF0FB892}" srcOrd="3" destOrd="0" parTransId="{11773CED-B15C-419B-9045-48B3E246347A}" sibTransId="{ADDA2962-3248-4335-9E7B-17A8DC07602E}"/>
    <dgm:cxn modelId="{3C68E8E4-F18D-4A1F-B489-A532C6600275}" type="presOf" srcId="{F3FC5400-B8B9-4026-93EB-3EE9EF0FB892}" destId="{8766FE1D-ED5F-4200-8D91-9712BB2D04C4}" srcOrd="0" destOrd="0" presId="urn:microsoft.com/office/officeart/2005/8/layout/chart3"/>
    <dgm:cxn modelId="{09C7DCF3-9244-44F4-82B5-0FD9FA60907D}" srcId="{4A884AD4-1E0C-4827-B379-78CB838BA03D}" destId="{6C124C17-10A6-4DF1-8116-E435FE4C32D3}" srcOrd="2" destOrd="0" parTransId="{E6C19FC3-C640-4D90-9A00-2310EA4ACD92}" sibTransId="{1ED8D45E-6D83-4B32-A5E9-838213DE1211}"/>
    <dgm:cxn modelId="{3E878D90-6FEF-4D72-BBA6-08B9D0D024BE}" type="presParOf" srcId="{0AA7163F-89A7-45FD-BD6D-1270140F7553}" destId="{1302408D-168B-44B1-A0CF-9F32E211CD09}" srcOrd="0" destOrd="0" presId="urn:microsoft.com/office/officeart/2005/8/layout/chart3"/>
    <dgm:cxn modelId="{434E8690-5C9C-4713-89BD-4EB44280552F}" type="presParOf" srcId="{0AA7163F-89A7-45FD-BD6D-1270140F7553}" destId="{DA6C037A-A7D2-4E9F-9EC8-22B84385644D}" srcOrd="1" destOrd="0" presId="urn:microsoft.com/office/officeart/2005/8/layout/chart3"/>
    <dgm:cxn modelId="{77BD1030-E719-47DB-891C-6BE66F7A497E}" type="presParOf" srcId="{0AA7163F-89A7-45FD-BD6D-1270140F7553}" destId="{D0B4FFC7-DAB3-4784-A56D-97582DA182CF}" srcOrd="2" destOrd="0" presId="urn:microsoft.com/office/officeart/2005/8/layout/chart3"/>
    <dgm:cxn modelId="{307FE7CD-9997-4FA5-A028-9F170E5FE6D8}" type="presParOf" srcId="{0AA7163F-89A7-45FD-BD6D-1270140F7553}" destId="{86189310-6A3F-4398-9888-0CCFF1E10035}" srcOrd="3" destOrd="0" presId="urn:microsoft.com/office/officeart/2005/8/layout/chart3"/>
    <dgm:cxn modelId="{B733C4FC-7D5B-4C72-BE36-94E4AE030FC2}" type="presParOf" srcId="{0AA7163F-89A7-45FD-BD6D-1270140F7553}" destId="{30110D25-A77D-487A-A95E-DEEDA2B9DC55}" srcOrd="4" destOrd="0" presId="urn:microsoft.com/office/officeart/2005/8/layout/chart3"/>
    <dgm:cxn modelId="{50FF2D55-D760-4E84-BDC6-C12FA66EDCCD}" type="presParOf" srcId="{0AA7163F-89A7-45FD-BD6D-1270140F7553}" destId="{44DC44C1-A1B2-4FC8-A553-79E330298C59}" srcOrd="5" destOrd="0" presId="urn:microsoft.com/office/officeart/2005/8/layout/chart3"/>
    <dgm:cxn modelId="{ACCA19A5-99C8-4204-BE44-AE77D8FA76CA}" type="presParOf" srcId="{0AA7163F-89A7-45FD-BD6D-1270140F7553}" destId="{8766FE1D-ED5F-4200-8D91-9712BB2D04C4}" srcOrd="6" destOrd="0" presId="urn:microsoft.com/office/officeart/2005/8/layout/chart3"/>
    <dgm:cxn modelId="{5F238D10-426C-422D-B666-66B0586DCA91}" type="presParOf" srcId="{0AA7163F-89A7-45FD-BD6D-1270140F7553}" destId="{972B0C50-6B49-4ADA-8818-C649DDB8C1E1}" srcOrd="7" destOrd="0" presId="urn:microsoft.com/office/officeart/2005/8/layout/char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D01947B-A047-4E66-B132-FDD40ED32054}" type="doc">
      <dgm:prSet loTypeId="urn:microsoft.com/office/officeart/2005/8/layout/process2" loCatId="process" qsTypeId="urn:microsoft.com/office/officeart/2005/8/quickstyle/simple1" qsCatId="simple" csTypeId="urn:microsoft.com/office/officeart/2005/8/colors/colorful5" csCatId="colorful" phldr="1"/>
      <dgm:spPr/>
    </dgm:pt>
    <dgm:pt modelId="{4A43400A-FADD-4C11-8D44-C42E3CE9D2AD}">
      <dgm:prSet phldrT="[Texto]" phldr="0"/>
      <dgm:spPr/>
      <dgm:t>
        <a:bodyPr/>
        <a:lstStyle/>
        <a:p>
          <a:pPr rtl="0"/>
          <a:r>
            <a:rPr lang="es-ES" dirty="0">
              <a:latin typeface="Calibri"/>
            </a:rPr>
            <a:t>152</a:t>
          </a:r>
          <a:r>
            <a:rPr lang="es-ES" b="0" i="0" u="none" strike="noStrike" cap="none" baseline="0" noProof="0" dirty="0">
              <a:latin typeface="Calibri"/>
              <a:cs typeface="Calibri"/>
            </a:rPr>
            <a:t> millones de</a:t>
          </a:r>
          <a:r>
            <a:rPr lang="es-ES" dirty="0">
              <a:latin typeface="Calibri"/>
            </a:rPr>
            <a:t> NNA en Trabajo</a:t>
          </a:r>
          <a:r>
            <a:rPr lang="es-ES" b="0" i="0" u="none" strike="noStrike" cap="none" baseline="0" noProof="0" dirty="0">
              <a:latin typeface="Calibri"/>
              <a:cs typeface="Calibri"/>
            </a:rPr>
            <a:t> Infantil</a:t>
          </a:r>
          <a:endParaRPr lang="es-ES" dirty="0"/>
        </a:p>
      </dgm:t>
    </dgm:pt>
    <dgm:pt modelId="{6843CB3B-13AC-4566-916F-BDD2DDAC7B07}" type="parTrans" cxnId="{7BD0F894-CBFA-43AA-9FE5-744C4B86D2D2}">
      <dgm:prSet/>
      <dgm:spPr/>
      <dgm:t>
        <a:bodyPr/>
        <a:lstStyle/>
        <a:p>
          <a:endParaRPr lang="es-CL"/>
        </a:p>
      </dgm:t>
    </dgm:pt>
    <dgm:pt modelId="{C4E07675-4360-48FC-B4DA-476170A7D538}" type="sibTrans" cxnId="{7BD0F894-CBFA-43AA-9FE5-744C4B86D2D2}">
      <dgm:prSet/>
      <dgm:spPr/>
      <dgm:t>
        <a:bodyPr/>
        <a:lstStyle/>
        <a:p>
          <a:endParaRPr lang="es-ES"/>
        </a:p>
      </dgm:t>
    </dgm:pt>
    <dgm:pt modelId="{377AB889-71D8-4482-8966-376E385A557D}">
      <dgm:prSet phldrT="[Texto]" phldr="0"/>
      <dgm:spPr/>
      <dgm:t>
        <a:bodyPr/>
        <a:lstStyle/>
        <a:p>
          <a:pPr rtl="0"/>
          <a:r>
            <a:rPr lang="es-ES" dirty="0">
              <a:latin typeface="Calibri"/>
            </a:rPr>
            <a:t>72,5 millones en trabajo peligroso</a:t>
          </a:r>
          <a:endParaRPr lang="es-ES" dirty="0"/>
        </a:p>
      </dgm:t>
    </dgm:pt>
    <dgm:pt modelId="{7167B961-B18B-4773-B6C8-AB05A098F7E4}" type="parTrans" cxnId="{E9DF87BC-ADC3-44AA-9B0A-25000820ED6C}">
      <dgm:prSet/>
      <dgm:spPr/>
      <dgm:t>
        <a:bodyPr/>
        <a:lstStyle/>
        <a:p>
          <a:endParaRPr lang="es-CL"/>
        </a:p>
      </dgm:t>
    </dgm:pt>
    <dgm:pt modelId="{C504F361-B040-463C-A97E-6D2B14C762F7}" type="sibTrans" cxnId="{E9DF87BC-ADC3-44AA-9B0A-25000820ED6C}">
      <dgm:prSet/>
      <dgm:spPr/>
      <dgm:t>
        <a:bodyPr/>
        <a:lstStyle/>
        <a:p>
          <a:endParaRPr lang="es-ES"/>
        </a:p>
      </dgm:t>
    </dgm:pt>
    <dgm:pt modelId="{4A7F10AB-80E9-41CD-A8A4-FCFED25F0B4E}">
      <dgm:prSet phldrT="[Texto]" phldr="0"/>
      <dgm:spPr/>
      <dgm:t>
        <a:bodyPr/>
        <a:lstStyle/>
        <a:p>
          <a:pPr rtl="0"/>
          <a:r>
            <a:rPr lang="es-ES" dirty="0">
              <a:latin typeface="Calibri"/>
            </a:rPr>
            <a:t>37 millones adolescentes entre 15 y 17 años en trabajo peligroso.</a:t>
          </a:r>
          <a:endParaRPr lang="es-ES" dirty="0"/>
        </a:p>
      </dgm:t>
    </dgm:pt>
    <dgm:pt modelId="{41F5D580-9986-4051-8D6B-44797A8A30B9}" type="parTrans" cxnId="{C591A6BF-452B-4CB6-8BC6-036CA728DFD9}">
      <dgm:prSet/>
      <dgm:spPr/>
      <dgm:t>
        <a:bodyPr/>
        <a:lstStyle/>
        <a:p>
          <a:endParaRPr lang="es-CL"/>
        </a:p>
      </dgm:t>
    </dgm:pt>
    <dgm:pt modelId="{FC32C94F-E61C-417D-90FA-D907DC887D98}" type="sibTrans" cxnId="{C591A6BF-452B-4CB6-8BC6-036CA728DFD9}">
      <dgm:prSet/>
      <dgm:spPr/>
      <dgm:t>
        <a:bodyPr/>
        <a:lstStyle/>
        <a:p>
          <a:endParaRPr lang="es-ES"/>
        </a:p>
      </dgm:t>
    </dgm:pt>
    <dgm:pt modelId="{FB0A6DC1-5778-43F3-93D4-7C4C9D68034C}" type="pres">
      <dgm:prSet presAssocID="{ED01947B-A047-4E66-B132-FDD40ED32054}" presName="linearFlow" presStyleCnt="0">
        <dgm:presLayoutVars>
          <dgm:resizeHandles val="exact"/>
        </dgm:presLayoutVars>
      </dgm:prSet>
      <dgm:spPr/>
    </dgm:pt>
    <dgm:pt modelId="{E63C8BB5-8596-48E5-B1A9-B59B46899DAE}" type="pres">
      <dgm:prSet presAssocID="{4A43400A-FADD-4C11-8D44-C42E3CE9D2AD}" presName="node" presStyleLbl="node1" presStyleIdx="0" presStyleCnt="3">
        <dgm:presLayoutVars>
          <dgm:bulletEnabled val="1"/>
        </dgm:presLayoutVars>
      </dgm:prSet>
      <dgm:spPr/>
    </dgm:pt>
    <dgm:pt modelId="{09DB7B6A-2617-4FF7-BA23-8939BAD18B19}" type="pres">
      <dgm:prSet presAssocID="{C4E07675-4360-48FC-B4DA-476170A7D538}" presName="sibTrans" presStyleLbl="sibTrans2D1" presStyleIdx="0" presStyleCnt="2"/>
      <dgm:spPr/>
    </dgm:pt>
    <dgm:pt modelId="{30090225-5C7B-45BB-B55B-4A03C53B2BBC}" type="pres">
      <dgm:prSet presAssocID="{C4E07675-4360-48FC-B4DA-476170A7D538}" presName="connectorText" presStyleLbl="sibTrans2D1" presStyleIdx="0" presStyleCnt="2"/>
      <dgm:spPr/>
    </dgm:pt>
    <dgm:pt modelId="{FB2F4A6F-264E-412A-B6E1-8AABC205DA6B}" type="pres">
      <dgm:prSet presAssocID="{377AB889-71D8-4482-8966-376E385A557D}" presName="node" presStyleLbl="node1" presStyleIdx="1" presStyleCnt="3">
        <dgm:presLayoutVars>
          <dgm:bulletEnabled val="1"/>
        </dgm:presLayoutVars>
      </dgm:prSet>
      <dgm:spPr/>
    </dgm:pt>
    <dgm:pt modelId="{85D95199-74CB-4652-8AAD-95295506E3A4}" type="pres">
      <dgm:prSet presAssocID="{C504F361-B040-463C-A97E-6D2B14C762F7}" presName="sibTrans" presStyleLbl="sibTrans2D1" presStyleIdx="1" presStyleCnt="2"/>
      <dgm:spPr/>
    </dgm:pt>
    <dgm:pt modelId="{38CBE507-CF99-4941-BEF8-B158DBA756E1}" type="pres">
      <dgm:prSet presAssocID="{C504F361-B040-463C-A97E-6D2B14C762F7}" presName="connectorText" presStyleLbl="sibTrans2D1" presStyleIdx="1" presStyleCnt="2"/>
      <dgm:spPr/>
    </dgm:pt>
    <dgm:pt modelId="{0B5CAE7A-0E4A-4E00-8B9D-249D1C58A769}" type="pres">
      <dgm:prSet presAssocID="{4A7F10AB-80E9-41CD-A8A4-FCFED25F0B4E}" presName="node" presStyleLbl="node1" presStyleIdx="2" presStyleCnt="3">
        <dgm:presLayoutVars>
          <dgm:bulletEnabled val="1"/>
        </dgm:presLayoutVars>
      </dgm:prSet>
      <dgm:spPr/>
    </dgm:pt>
  </dgm:ptLst>
  <dgm:cxnLst>
    <dgm:cxn modelId="{FBA1D101-2FBA-4C7D-98C2-861E83C55A53}" type="presOf" srcId="{C504F361-B040-463C-A97E-6D2B14C762F7}" destId="{38CBE507-CF99-4941-BEF8-B158DBA756E1}" srcOrd="1" destOrd="0" presId="urn:microsoft.com/office/officeart/2005/8/layout/process2"/>
    <dgm:cxn modelId="{E3AFB306-C27A-4BB1-8B1D-E29CFA61D30F}" type="presOf" srcId="{ED01947B-A047-4E66-B132-FDD40ED32054}" destId="{FB0A6DC1-5778-43F3-93D4-7C4C9D68034C}" srcOrd="0" destOrd="0" presId="urn:microsoft.com/office/officeart/2005/8/layout/process2"/>
    <dgm:cxn modelId="{7DC5F554-FAD9-4B25-995A-4248EA4634B3}" type="presOf" srcId="{4A43400A-FADD-4C11-8D44-C42E3CE9D2AD}" destId="{E63C8BB5-8596-48E5-B1A9-B59B46899DAE}" srcOrd="0" destOrd="0" presId="urn:microsoft.com/office/officeart/2005/8/layout/process2"/>
    <dgm:cxn modelId="{A0E43774-D962-43AD-8CF5-46998C4C9070}" type="presOf" srcId="{377AB889-71D8-4482-8966-376E385A557D}" destId="{FB2F4A6F-264E-412A-B6E1-8AABC205DA6B}" srcOrd="0" destOrd="0" presId="urn:microsoft.com/office/officeart/2005/8/layout/process2"/>
    <dgm:cxn modelId="{CF127574-3C02-4FEC-A9D3-07F828A4CE96}" type="presOf" srcId="{C4E07675-4360-48FC-B4DA-476170A7D538}" destId="{30090225-5C7B-45BB-B55B-4A03C53B2BBC}" srcOrd="1" destOrd="0" presId="urn:microsoft.com/office/officeart/2005/8/layout/process2"/>
    <dgm:cxn modelId="{7BD0F894-CBFA-43AA-9FE5-744C4B86D2D2}" srcId="{ED01947B-A047-4E66-B132-FDD40ED32054}" destId="{4A43400A-FADD-4C11-8D44-C42E3CE9D2AD}" srcOrd="0" destOrd="0" parTransId="{6843CB3B-13AC-4566-916F-BDD2DDAC7B07}" sibTransId="{C4E07675-4360-48FC-B4DA-476170A7D538}"/>
    <dgm:cxn modelId="{E9DF87BC-ADC3-44AA-9B0A-25000820ED6C}" srcId="{ED01947B-A047-4E66-B132-FDD40ED32054}" destId="{377AB889-71D8-4482-8966-376E385A557D}" srcOrd="1" destOrd="0" parTransId="{7167B961-B18B-4773-B6C8-AB05A098F7E4}" sibTransId="{C504F361-B040-463C-A97E-6D2B14C762F7}"/>
    <dgm:cxn modelId="{C591A6BF-452B-4CB6-8BC6-036CA728DFD9}" srcId="{ED01947B-A047-4E66-B132-FDD40ED32054}" destId="{4A7F10AB-80E9-41CD-A8A4-FCFED25F0B4E}" srcOrd="2" destOrd="0" parTransId="{41F5D580-9986-4051-8D6B-44797A8A30B9}" sibTransId="{FC32C94F-E61C-417D-90FA-D907DC887D98}"/>
    <dgm:cxn modelId="{1A8120CF-6AB6-41A2-ACE0-AAB771284967}" type="presOf" srcId="{C504F361-B040-463C-A97E-6D2B14C762F7}" destId="{85D95199-74CB-4652-8AAD-95295506E3A4}" srcOrd="0" destOrd="0" presId="urn:microsoft.com/office/officeart/2005/8/layout/process2"/>
    <dgm:cxn modelId="{12CB1BD8-7DC9-45D3-9241-9D483FB8DDC2}" type="presOf" srcId="{C4E07675-4360-48FC-B4DA-476170A7D538}" destId="{09DB7B6A-2617-4FF7-BA23-8939BAD18B19}" srcOrd="0" destOrd="0" presId="urn:microsoft.com/office/officeart/2005/8/layout/process2"/>
    <dgm:cxn modelId="{B090D3F9-2DBD-4EF7-AA53-426AB4E625E0}" type="presOf" srcId="{4A7F10AB-80E9-41CD-A8A4-FCFED25F0B4E}" destId="{0B5CAE7A-0E4A-4E00-8B9D-249D1C58A769}" srcOrd="0" destOrd="0" presId="urn:microsoft.com/office/officeart/2005/8/layout/process2"/>
    <dgm:cxn modelId="{1EEA0C13-C901-4911-BE62-AED625783C5C}" type="presParOf" srcId="{FB0A6DC1-5778-43F3-93D4-7C4C9D68034C}" destId="{E63C8BB5-8596-48E5-B1A9-B59B46899DAE}" srcOrd="0" destOrd="0" presId="urn:microsoft.com/office/officeart/2005/8/layout/process2"/>
    <dgm:cxn modelId="{D66969F8-D3B8-46CF-A455-16CE80469F27}" type="presParOf" srcId="{FB0A6DC1-5778-43F3-93D4-7C4C9D68034C}" destId="{09DB7B6A-2617-4FF7-BA23-8939BAD18B19}" srcOrd="1" destOrd="0" presId="urn:microsoft.com/office/officeart/2005/8/layout/process2"/>
    <dgm:cxn modelId="{6816F9B0-E25C-421D-BBED-B924CB48F922}" type="presParOf" srcId="{09DB7B6A-2617-4FF7-BA23-8939BAD18B19}" destId="{30090225-5C7B-45BB-B55B-4A03C53B2BBC}" srcOrd="0" destOrd="0" presId="urn:microsoft.com/office/officeart/2005/8/layout/process2"/>
    <dgm:cxn modelId="{E1A687BC-92EA-4550-9352-179C2CBFF956}" type="presParOf" srcId="{FB0A6DC1-5778-43F3-93D4-7C4C9D68034C}" destId="{FB2F4A6F-264E-412A-B6E1-8AABC205DA6B}" srcOrd="2" destOrd="0" presId="urn:microsoft.com/office/officeart/2005/8/layout/process2"/>
    <dgm:cxn modelId="{A32947A2-ACAF-4690-BCC3-579A73980102}" type="presParOf" srcId="{FB0A6DC1-5778-43F3-93D4-7C4C9D68034C}" destId="{85D95199-74CB-4652-8AAD-95295506E3A4}" srcOrd="3" destOrd="0" presId="urn:microsoft.com/office/officeart/2005/8/layout/process2"/>
    <dgm:cxn modelId="{BC926856-4515-4197-8D58-5E47361ED69E}" type="presParOf" srcId="{85D95199-74CB-4652-8AAD-95295506E3A4}" destId="{38CBE507-CF99-4941-BEF8-B158DBA756E1}" srcOrd="0" destOrd="0" presId="urn:microsoft.com/office/officeart/2005/8/layout/process2"/>
    <dgm:cxn modelId="{07B699E9-B434-48AC-8AF9-C64CF4D26A91}" type="presParOf" srcId="{FB0A6DC1-5778-43F3-93D4-7C4C9D68034C}" destId="{0B5CAE7A-0E4A-4E00-8B9D-249D1C58A769}" srcOrd="4" destOrd="0" presId="urn:microsoft.com/office/officeart/2005/8/layout/process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9ABF9-AB04-4B96-8D64-8680D82CB4E7}">
      <dsp:nvSpPr>
        <dsp:cNvPr id="0" name=""/>
        <dsp:cNvSpPr/>
      </dsp:nvSpPr>
      <dsp:spPr>
        <a:xfrm>
          <a:off x="664070" y="1085"/>
          <a:ext cx="2536379" cy="15218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Conceptos</a:t>
          </a:r>
          <a:endParaRPr lang="es-CL" sz="2300" kern="1200" dirty="0"/>
        </a:p>
      </dsp:txBody>
      <dsp:txXfrm>
        <a:off x="664070" y="1085"/>
        <a:ext cx="2536379" cy="1521827"/>
      </dsp:txXfrm>
    </dsp:sp>
    <dsp:sp modelId="{1D49713D-C8CC-4B48-AA03-41CE838C8087}">
      <dsp:nvSpPr>
        <dsp:cNvPr id="0" name=""/>
        <dsp:cNvSpPr/>
      </dsp:nvSpPr>
      <dsp:spPr>
        <a:xfrm>
          <a:off x="3454087" y="1085"/>
          <a:ext cx="2536379" cy="152182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Calibri" panose="020F0502020204030204" pitchFamily="34" charset="0"/>
            <a:buNone/>
          </a:pPr>
          <a:r>
            <a:rPr lang="es-ES" sz="2300" kern="1200" dirty="0"/>
            <a:t>Caracterización trabajo infantil</a:t>
          </a:r>
          <a:endParaRPr lang="es-CL" sz="2300" kern="1200" dirty="0"/>
        </a:p>
      </dsp:txBody>
      <dsp:txXfrm>
        <a:off x="3454087" y="1085"/>
        <a:ext cx="2536379" cy="1521827"/>
      </dsp:txXfrm>
    </dsp:sp>
    <dsp:sp modelId="{25D62820-C708-404A-9032-25E7C0A544C4}">
      <dsp:nvSpPr>
        <dsp:cNvPr id="0" name=""/>
        <dsp:cNvSpPr/>
      </dsp:nvSpPr>
      <dsp:spPr>
        <a:xfrm>
          <a:off x="6244104" y="1085"/>
          <a:ext cx="2536379" cy="152182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Calibri" panose="020F0502020204030204" pitchFamily="34" charset="0"/>
            <a:buNone/>
          </a:pPr>
          <a:r>
            <a:rPr lang="es-ES" sz="2300" kern="1200"/>
            <a:t>Normativa Internacional y nacional</a:t>
          </a:r>
          <a:endParaRPr lang="es-CL" sz="2300" kern="1200" dirty="0"/>
        </a:p>
      </dsp:txBody>
      <dsp:txXfrm>
        <a:off x="6244104" y="1085"/>
        <a:ext cx="2536379" cy="1521827"/>
      </dsp:txXfrm>
    </dsp:sp>
    <dsp:sp modelId="{8BA6FD3B-5C4A-4A02-B574-64C2A87CEEC9}">
      <dsp:nvSpPr>
        <dsp:cNvPr id="0" name=""/>
        <dsp:cNvSpPr/>
      </dsp:nvSpPr>
      <dsp:spPr>
        <a:xfrm>
          <a:off x="664070" y="1776551"/>
          <a:ext cx="2536379" cy="152182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Calibri" panose="020F0502020204030204" pitchFamily="34" charset="0"/>
            <a:buNone/>
          </a:pPr>
          <a:r>
            <a:rPr lang="es-ES" sz="2300" kern="1200" dirty="0"/>
            <a:t>Política pública</a:t>
          </a:r>
          <a:endParaRPr lang="es-CL" sz="2300" kern="1200" dirty="0"/>
        </a:p>
      </dsp:txBody>
      <dsp:txXfrm>
        <a:off x="664070" y="1776551"/>
        <a:ext cx="2536379" cy="1521827"/>
      </dsp:txXfrm>
    </dsp:sp>
    <dsp:sp modelId="{BC810778-B956-46A4-8128-C29114496123}">
      <dsp:nvSpPr>
        <dsp:cNvPr id="0" name=""/>
        <dsp:cNvSpPr/>
      </dsp:nvSpPr>
      <dsp:spPr>
        <a:xfrm>
          <a:off x="3454087" y="1776551"/>
          <a:ext cx="2536379" cy="152182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Calibri" panose="020F0502020204030204" pitchFamily="34" charset="0"/>
            <a:buNone/>
          </a:pPr>
          <a:r>
            <a:rPr lang="es-ES" sz="2300" kern="1200" dirty="0"/>
            <a:t>Alianza 8.7: Chile país pionero</a:t>
          </a:r>
          <a:endParaRPr lang="es-CL" sz="2300" kern="1200" dirty="0"/>
        </a:p>
      </dsp:txBody>
      <dsp:txXfrm>
        <a:off x="3454087" y="1776551"/>
        <a:ext cx="2536379" cy="1521827"/>
      </dsp:txXfrm>
    </dsp:sp>
    <dsp:sp modelId="{00703DCD-0B0C-4B36-B1B8-DE452A40B728}">
      <dsp:nvSpPr>
        <dsp:cNvPr id="0" name=""/>
        <dsp:cNvSpPr/>
      </dsp:nvSpPr>
      <dsp:spPr>
        <a:xfrm>
          <a:off x="6244104" y="1776551"/>
          <a:ext cx="2536379" cy="15218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Calibri" panose="020F0502020204030204" pitchFamily="34" charset="0"/>
            <a:buNone/>
          </a:pPr>
          <a:r>
            <a:rPr lang="es-ES" sz="2300" kern="1200" dirty="0"/>
            <a:t>Caracterización territorial: Índice de vulnerabilidad al trabajo infantil</a:t>
          </a:r>
          <a:endParaRPr lang="es-CL" sz="2300" kern="1200" dirty="0"/>
        </a:p>
      </dsp:txBody>
      <dsp:txXfrm>
        <a:off x="6244104" y="1776551"/>
        <a:ext cx="2536379" cy="1521827"/>
      </dsp:txXfrm>
    </dsp:sp>
    <dsp:sp modelId="{8604BC6A-2462-435E-B70B-58A9C3A34F12}">
      <dsp:nvSpPr>
        <dsp:cNvPr id="0" name=""/>
        <dsp:cNvSpPr/>
      </dsp:nvSpPr>
      <dsp:spPr>
        <a:xfrm>
          <a:off x="2059078" y="3552016"/>
          <a:ext cx="2536379" cy="152182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Calibri" panose="020F0502020204030204" pitchFamily="34" charset="0"/>
            <a:buNone/>
          </a:pPr>
          <a:r>
            <a:rPr lang="es-ES" sz="2300" kern="1200" dirty="0"/>
            <a:t>¿Cómo detectar y qué hacer en casos de identificar trabajo infantil?</a:t>
          </a:r>
          <a:endParaRPr lang="es-CL" sz="2300" kern="1200" dirty="0"/>
        </a:p>
      </dsp:txBody>
      <dsp:txXfrm>
        <a:off x="2059078" y="3552016"/>
        <a:ext cx="2536379" cy="1521827"/>
      </dsp:txXfrm>
    </dsp:sp>
    <dsp:sp modelId="{758821EA-8CE8-4AB7-9DA2-4AA26ED3A53F}">
      <dsp:nvSpPr>
        <dsp:cNvPr id="0" name=""/>
        <dsp:cNvSpPr/>
      </dsp:nvSpPr>
      <dsp:spPr>
        <a:xfrm>
          <a:off x="4849095" y="3552016"/>
          <a:ext cx="2536379" cy="152182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Calibri" panose="020F0502020204030204" pitchFamily="34" charset="0"/>
            <a:buNone/>
          </a:pPr>
          <a:r>
            <a:rPr lang="es-ES" sz="2300" kern="1200" dirty="0"/>
            <a:t>Desafíos: COVID-19</a:t>
          </a:r>
          <a:endParaRPr lang="es-CL" sz="2300" kern="1200" dirty="0"/>
        </a:p>
      </dsp:txBody>
      <dsp:txXfrm>
        <a:off x="4849095" y="3552016"/>
        <a:ext cx="2536379" cy="15218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1168E-F81B-4A22-A5B9-72AB5E712BCF}">
      <dsp:nvSpPr>
        <dsp:cNvPr id="0" name=""/>
        <dsp:cNvSpPr/>
      </dsp:nvSpPr>
      <dsp:spPr>
        <a:xfrm>
          <a:off x="129322" y="3388"/>
          <a:ext cx="1461176" cy="87670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b="1" kern="1200" dirty="0"/>
            <a:t>Labores domésticas al interior hogar</a:t>
          </a:r>
        </a:p>
      </dsp:txBody>
      <dsp:txXfrm>
        <a:off x="129322" y="3388"/>
        <a:ext cx="1461176" cy="876706"/>
      </dsp:txXfrm>
    </dsp:sp>
    <dsp:sp modelId="{8F377065-3BC7-4E03-9A2B-D40DB4896285}">
      <dsp:nvSpPr>
        <dsp:cNvPr id="0" name=""/>
        <dsp:cNvSpPr/>
      </dsp:nvSpPr>
      <dsp:spPr>
        <a:xfrm>
          <a:off x="129322" y="1026212"/>
          <a:ext cx="1461176" cy="87670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L" sz="1100" kern="1200"/>
            <a:t>87,8</a:t>
          </a:r>
          <a:r>
            <a:rPr lang="es-CL" sz="1100" kern="1200" dirty="0"/>
            <a:t>% de NNA 5-17 años realiza alguna labor doméstica.</a:t>
          </a:r>
        </a:p>
      </dsp:txBody>
      <dsp:txXfrm>
        <a:off x="129322" y="1026212"/>
        <a:ext cx="1461176" cy="876706"/>
      </dsp:txXfrm>
    </dsp:sp>
    <dsp:sp modelId="{6FA34A99-EEC9-4F7D-874E-817153C8B1CC}">
      <dsp:nvSpPr>
        <dsp:cNvPr id="0" name=""/>
        <dsp:cNvSpPr/>
      </dsp:nvSpPr>
      <dsp:spPr>
        <a:xfrm>
          <a:off x="129322" y="2049036"/>
          <a:ext cx="1461176" cy="87670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L" sz="1100" kern="1200" dirty="0"/>
            <a:t>95% de las adolescentes entre 15-17 realiza alguna labor doméstica.</a:t>
          </a:r>
        </a:p>
      </dsp:txBody>
      <dsp:txXfrm>
        <a:off x="129322" y="2049036"/>
        <a:ext cx="1461176" cy="876706"/>
      </dsp:txXfrm>
    </dsp:sp>
    <dsp:sp modelId="{30A9B0F0-A973-450D-BCA9-B76388DB0725}">
      <dsp:nvSpPr>
        <dsp:cNvPr id="0" name=""/>
        <dsp:cNvSpPr/>
      </dsp:nvSpPr>
      <dsp:spPr>
        <a:xfrm>
          <a:off x="129322" y="3071860"/>
          <a:ext cx="1461176" cy="87670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L" sz="1100" kern="1200" dirty="0"/>
            <a:t>94,6% niñas macrozona sur.</a:t>
          </a:r>
        </a:p>
      </dsp:txBody>
      <dsp:txXfrm>
        <a:off x="129322" y="3071860"/>
        <a:ext cx="1461176" cy="876706"/>
      </dsp:txXfrm>
    </dsp:sp>
    <dsp:sp modelId="{407288E5-14EC-41D5-9C0A-57DA23F76465}">
      <dsp:nvSpPr>
        <dsp:cNvPr id="0" name=""/>
        <dsp:cNvSpPr/>
      </dsp:nvSpPr>
      <dsp:spPr>
        <a:xfrm>
          <a:off x="129322" y="4094684"/>
          <a:ext cx="1461176" cy="87670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L" sz="1100" kern="1200" dirty="0"/>
            <a:t>31% de LAS adolescentes cuida a un tercero (niños, adultos mayores o enfermos)</a:t>
          </a:r>
        </a:p>
      </dsp:txBody>
      <dsp:txXfrm>
        <a:off x="129322" y="4094684"/>
        <a:ext cx="1461176" cy="876706"/>
      </dsp:txXfrm>
    </dsp:sp>
    <dsp:sp modelId="{19107C9E-0F2F-4ACC-8AB4-BB38351A929B}">
      <dsp:nvSpPr>
        <dsp:cNvPr id="0" name=""/>
        <dsp:cNvSpPr/>
      </dsp:nvSpPr>
      <dsp:spPr>
        <a:xfrm>
          <a:off x="129322" y="5117507"/>
          <a:ext cx="1461176" cy="87670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L" sz="1100" kern="1200" dirty="0"/>
            <a:t>19% niñas y adolescentes dedica +21 horas a la semana</a:t>
          </a:r>
        </a:p>
      </dsp:txBody>
      <dsp:txXfrm>
        <a:off x="129322" y="5117507"/>
        <a:ext cx="1461176" cy="8767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B7964-BD94-4A01-8B7E-02CE94F9DD38}">
      <dsp:nvSpPr>
        <dsp:cNvPr id="0" name=""/>
        <dsp:cNvSpPr/>
      </dsp:nvSpPr>
      <dsp:spPr>
        <a:xfrm>
          <a:off x="4098" y="196427"/>
          <a:ext cx="2465239" cy="2958286"/>
        </a:xfrm>
        <a:prstGeom prst="roundRect">
          <a:avLst>
            <a:gd name="adj" fmla="val 5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es-CL" sz="2800" kern="1200" dirty="0"/>
            <a:t>*</a:t>
          </a:r>
        </a:p>
      </dsp:txBody>
      <dsp:txXfrm rot="16200000">
        <a:off x="-962275" y="1162801"/>
        <a:ext cx="2425795" cy="493047"/>
      </dsp:txXfrm>
    </dsp:sp>
    <dsp:sp modelId="{6C8992FB-3BD7-4A13-80AD-AE5C3B4B6E9C}">
      <dsp:nvSpPr>
        <dsp:cNvPr id="0" name=""/>
        <dsp:cNvSpPr/>
      </dsp:nvSpPr>
      <dsp:spPr>
        <a:xfrm>
          <a:off x="497146" y="196427"/>
          <a:ext cx="1836603" cy="295828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s-CL" sz="2400" kern="1200"/>
            <a:t>Convención </a:t>
          </a:r>
          <a:r>
            <a:rPr lang="es-CL" sz="2400" kern="1200" dirty="0"/>
            <a:t>Sobre los </a:t>
          </a:r>
          <a:r>
            <a:rPr lang="es-CL" sz="2400" b="1" kern="1200" dirty="0"/>
            <a:t>Derechos del Niño (ONU)</a:t>
          </a:r>
        </a:p>
        <a:p>
          <a:pPr marL="0" lvl="0" indent="0" algn="l" defTabSz="1066800">
            <a:lnSpc>
              <a:spcPct val="90000"/>
            </a:lnSpc>
            <a:spcBef>
              <a:spcPct val="0"/>
            </a:spcBef>
            <a:spcAft>
              <a:spcPct val="35000"/>
            </a:spcAft>
            <a:buNone/>
          </a:pPr>
          <a:r>
            <a:rPr lang="es-CL" sz="2400" kern="1200" dirty="0"/>
            <a:t>1990</a:t>
          </a:r>
        </a:p>
      </dsp:txBody>
      <dsp:txXfrm>
        <a:off x="497146" y="196427"/>
        <a:ext cx="1836603" cy="2958286"/>
      </dsp:txXfrm>
    </dsp:sp>
    <dsp:sp modelId="{F226F088-14F0-4896-B75C-87493E6C4EB9}">
      <dsp:nvSpPr>
        <dsp:cNvPr id="0" name=""/>
        <dsp:cNvSpPr/>
      </dsp:nvSpPr>
      <dsp:spPr>
        <a:xfrm>
          <a:off x="2555620" y="196427"/>
          <a:ext cx="2465239" cy="2958286"/>
        </a:xfrm>
        <a:prstGeom prst="roundRect">
          <a:avLst>
            <a:gd name="adj" fmla="val 5000"/>
          </a:avLst>
        </a:prstGeom>
        <a:solidFill>
          <a:schemeClr val="accent5">
            <a:hueOff val="2003568"/>
            <a:satOff val="-8793"/>
            <a:lumOff val="26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es-CL" sz="2800" b="1" kern="1200" dirty="0"/>
            <a:t>*</a:t>
          </a:r>
          <a:endParaRPr lang="es-CL" sz="2800" kern="1200" dirty="0"/>
        </a:p>
      </dsp:txBody>
      <dsp:txXfrm rot="16200000">
        <a:off x="1589247" y="1162801"/>
        <a:ext cx="2425795" cy="493047"/>
      </dsp:txXfrm>
    </dsp:sp>
    <dsp:sp modelId="{AFE2DD5E-7276-4061-B7CD-8B90DD806961}">
      <dsp:nvSpPr>
        <dsp:cNvPr id="0" name=""/>
        <dsp:cNvSpPr/>
      </dsp:nvSpPr>
      <dsp:spPr>
        <a:xfrm rot="5400000">
          <a:off x="2350530" y="2548055"/>
          <a:ext cx="434832" cy="369785"/>
        </a:xfrm>
        <a:prstGeom prst="flowChartExtra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77AC5C-89A1-44F6-81E5-46E6B535DC19}">
      <dsp:nvSpPr>
        <dsp:cNvPr id="0" name=""/>
        <dsp:cNvSpPr/>
      </dsp:nvSpPr>
      <dsp:spPr>
        <a:xfrm>
          <a:off x="3048668" y="196427"/>
          <a:ext cx="1836603" cy="295828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s-CL" sz="2400" b="1" kern="1200" dirty="0"/>
            <a:t>Convenio 138 (OIT) </a:t>
          </a:r>
        </a:p>
        <a:p>
          <a:pPr marL="0" lvl="0" indent="0" algn="l" defTabSz="1066800">
            <a:lnSpc>
              <a:spcPct val="90000"/>
            </a:lnSpc>
            <a:spcBef>
              <a:spcPct val="0"/>
            </a:spcBef>
            <a:spcAft>
              <a:spcPct val="35000"/>
            </a:spcAft>
            <a:buNone/>
          </a:pPr>
          <a:r>
            <a:rPr lang="es-CL" sz="2400" kern="1200" dirty="0"/>
            <a:t>Relativo a la edad mínima de admisión al empleo</a:t>
          </a:r>
        </a:p>
        <a:p>
          <a:pPr marL="0" lvl="0" indent="0" algn="l" defTabSz="1066800">
            <a:lnSpc>
              <a:spcPct val="90000"/>
            </a:lnSpc>
            <a:spcBef>
              <a:spcPct val="0"/>
            </a:spcBef>
            <a:spcAft>
              <a:spcPct val="35000"/>
            </a:spcAft>
            <a:buNone/>
          </a:pPr>
          <a:r>
            <a:rPr lang="es-CL" sz="2400" kern="1200" dirty="0"/>
            <a:t>1999</a:t>
          </a:r>
        </a:p>
      </dsp:txBody>
      <dsp:txXfrm>
        <a:off x="3048668" y="196427"/>
        <a:ext cx="1836603" cy="2958286"/>
      </dsp:txXfrm>
    </dsp:sp>
    <dsp:sp modelId="{6FF2CDCC-90BE-4612-A0CC-283BA1BD96FF}">
      <dsp:nvSpPr>
        <dsp:cNvPr id="0" name=""/>
        <dsp:cNvSpPr/>
      </dsp:nvSpPr>
      <dsp:spPr>
        <a:xfrm>
          <a:off x="5107143" y="196427"/>
          <a:ext cx="2465239" cy="2958286"/>
        </a:xfrm>
        <a:prstGeom prst="roundRect">
          <a:avLst>
            <a:gd name="adj" fmla="val 5000"/>
          </a:avLst>
        </a:prstGeom>
        <a:solidFill>
          <a:schemeClr val="accent5">
            <a:hueOff val="4007135"/>
            <a:satOff val="-17587"/>
            <a:lumOff val="5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es-CL" sz="2800" b="1" kern="1200" dirty="0"/>
            <a:t>*</a:t>
          </a:r>
          <a:endParaRPr lang="es-CL" sz="2800" kern="1200" dirty="0"/>
        </a:p>
      </dsp:txBody>
      <dsp:txXfrm rot="16200000">
        <a:off x="4140769" y="1162801"/>
        <a:ext cx="2425795" cy="493047"/>
      </dsp:txXfrm>
    </dsp:sp>
    <dsp:sp modelId="{AB9B2F04-FEF4-4D80-A640-267C4A7CB442}">
      <dsp:nvSpPr>
        <dsp:cNvPr id="0" name=""/>
        <dsp:cNvSpPr/>
      </dsp:nvSpPr>
      <dsp:spPr>
        <a:xfrm rot="5400000">
          <a:off x="4902053" y="2548055"/>
          <a:ext cx="434832" cy="369785"/>
        </a:xfrm>
        <a:prstGeom prst="flowChartExtract">
          <a:avLst/>
        </a:prstGeom>
        <a:solidFill>
          <a:schemeClr val="lt1">
            <a:hueOff val="0"/>
            <a:satOff val="0"/>
            <a:lumOff val="0"/>
            <a:alphaOff val="0"/>
          </a:schemeClr>
        </a:solidFill>
        <a:ln w="25400" cap="flat" cmpd="sng" algn="ctr">
          <a:solidFill>
            <a:schemeClr val="accent5">
              <a:hueOff val="3005351"/>
              <a:satOff val="-13190"/>
              <a:lumOff val="3921"/>
              <a:alphaOff val="0"/>
            </a:schemeClr>
          </a:solidFill>
          <a:prstDash val="solid"/>
        </a:ln>
        <a:effectLst/>
      </dsp:spPr>
      <dsp:style>
        <a:lnRef idx="2">
          <a:scrgbClr r="0" g="0" b="0"/>
        </a:lnRef>
        <a:fillRef idx="1">
          <a:scrgbClr r="0" g="0" b="0"/>
        </a:fillRef>
        <a:effectRef idx="0">
          <a:scrgbClr r="0" g="0" b="0"/>
        </a:effectRef>
        <a:fontRef idx="minor"/>
      </dsp:style>
    </dsp:sp>
    <dsp:sp modelId="{D87C845A-6C81-475B-8559-5817997576E6}">
      <dsp:nvSpPr>
        <dsp:cNvPr id="0" name=""/>
        <dsp:cNvSpPr/>
      </dsp:nvSpPr>
      <dsp:spPr>
        <a:xfrm>
          <a:off x="5600190" y="196427"/>
          <a:ext cx="1836603" cy="295828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s-CL" sz="2400" b="1" kern="1200" dirty="0"/>
            <a:t>Convenio 182 (OIT)</a:t>
          </a:r>
        </a:p>
        <a:p>
          <a:pPr marL="0" lvl="0" indent="0" algn="l" defTabSz="1066800">
            <a:lnSpc>
              <a:spcPct val="90000"/>
            </a:lnSpc>
            <a:spcBef>
              <a:spcPct val="0"/>
            </a:spcBef>
            <a:spcAft>
              <a:spcPct val="35000"/>
            </a:spcAft>
            <a:buNone/>
          </a:pPr>
          <a:r>
            <a:rPr lang="es-CL" sz="2400" kern="1200" dirty="0"/>
            <a:t>Relativo a las peores formas de trabajo infantil</a:t>
          </a:r>
        </a:p>
        <a:p>
          <a:pPr marL="0" lvl="0" indent="0" algn="l" defTabSz="1066800">
            <a:lnSpc>
              <a:spcPct val="90000"/>
            </a:lnSpc>
            <a:spcBef>
              <a:spcPct val="0"/>
            </a:spcBef>
            <a:spcAft>
              <a:spcPct val="35000"/>
            </a:spcAft>
            <a:buNone/>
          </a:pPr>
          <a:r>
            <a:rPr lang="es-CL" sz="2400" kern="1200" dirty="0"/>
            <a:t>2000</a:t>
          </a:r>
        </a:p>
      </dsp:txBody>
      <dsp:txXfrm>
        <a:off x="5600190" y="196427"/>
        <a:ext cx="1836603" cy="2958286"/>
      </dsp:txXfrm>
    </dsp:sp>
    <dsp:sp modelId="{8A607573-E855-48E5-B689-D249507DDDE4}">
      <dsp:nvSpPr>
        <dsp:cNvPr id="0" name=""/>
        <dsp:cNvSpPr/>
      </dsp:nvSpPr>
      <dsp:spPr>
        <a:xfrm>
          <a:off x="7658665" y="196427"/>
          <a:ext cx="2465239" cy="2958286"/>
        </a:xfrm>
        <a:prstGeom prst="roundRect">
          <a:avLst>
            <a:gd name="adj" fmla="val 5000"/>
          </a:avLst>
        </a:prstGeom>
        <a:solidFill>
          <a:srgbClr val="F38B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es-CL" sz="2800" b="1" kern="1200" dirty="0"/>
            <a:t>*</a:t>
          </a:r>
          <a:endParaRPr lang="es-CL" sz="2800" kern="1200" dirty="0"/>
        </a:p>
      </dsp:txBody>
      <dsp:txXfrm rot="16200000">
        <a:off x="6692291" y="1162801"/>
        <a:ext cx="2425795" cy="493047"/>
      </dsp:txXfrm>
    </dsp:sp>
    <dsp:sp modelId="{5FC2C2B7-4C18-4E4E-996F-AD6489E9D523}">
      <dsp:nvSpPr>
        <dsp:cNvPr id="0" name=""/>
        <dsp:cNvSpPr/>
      </dsp:nvSpPr>
      <dsp:spPr>
        <a:xfrm rot="5400000">
          <a:off x="7453575" y="2548055"/>
          <a:ext cx="434832" cy="369785"/>
        </a:xfrm>
        <a:prstGeom prst="flowChartExtract">
          <a:avLst/>
        </a:prstGeom>
        <a:solidFill>
          <a:schemeClr val="lt1">
            <a:hueOff val="0"/>
            <a:satOff val="0"/>
            <a:lumOff val="0"/>
            <a:alphaOff val="0"/>
          </a:schemeClr>
        </a:solidFill>
        <a:ln w="25400" cap="flat" cmpd="sng" algn="ctr">
          <a:solidFill>
            <a:schemeClr val="accent5">
              <a:hueOff val="6010703"/>
              <a:satOff val="-26380"/>
              <a:lumOff val="7843"/>
              <a:alphaOff val="0"/>
            </a:schemeClr>
          </a:solidFill>
          <a:prstDash val="solid"/>
        </a:ln>
        <a:effectLst/>
      </dsp:spPr>
      <dsp:style>
        <a:lnRef idx="2">
          <a:scrgbClr r="0" g="0" b="0"/>
        </a:lnRef>
        <a:fillRef idx="1">
          <a:scrgbClr r="0" g="0" b="0"/>
        </a:fillRef>
        <a:effectRef idx="0">
          <a:scrgbClr r="0" g="0" b="0"/>
        </a:effectRef>
        <a:fontRef idx="minor"/>
      </dsp:style>
    </dsp:sp>
    <dsp:sp modelId="{DF80D16C-25CA-4C7D-9824-F0392EF1BF4A}">
      <dsp:nvSpPr>
        <dsp:cNvPr id="0" name=""/>
        <dsp:cNvSpPr/>
      </dsp:nvSpPr>
      <dsp:spPr>
        <a:xfrm>
          <a:off x="8151713" y="196427"/>
          <a:ext cx="1836603" cy="295828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s-CL" sz="2400" b="1" kern="1200" dirty="0"/>
            <a:t>Agenda 2030 (ONU)</a:t>
          </a:r>
        </a:p>
        <a:p>
          <a:pPr marL="0" lvl="0" indent="0" algn="l" defTabSz="1066800">
            <a:lnSpc>
              <a:spcPct val="90000"/>
            </a:lnSpc>
            <a:spcBef>
              <a:spcPct val="0"/>
            </a:spcBef>
            <a:spcAft>
              <a:spcPct val="35000"/>
            </a:spcAft>
            <a:buNone/>
          </a:pPr>
          <a:r>
            <a:rPr lang="es-CL" sz="2400" b="1" kern="1200" dirty="0"/>
            <a:t> </a:t>
          </a:r>
          <a:r>
            <a:rPr lang="es-CL" sz="2400" kern="1200" dirty="0"/>
            <a:t>Objetivo de Desarrollo Sostenible</a:t>
          </a:r>
        </a:p>
        <a:p>
          <a:pPr marL="0" lvl="0" indent="0" algn="l" defTabSz="1066800">
            <a:lnSpc>
              <a:spcPct val="90000"/>
            </a:lnSpc>
            <a:spcBef>
              <a:spcPct val="0"/>
            </a:spcBef>
            <a:spcAft>
              <a:spcPct val="35000"/>
            </a:spcAft>
            <a:buNone/>
          </a:pPr>
          <a:r>
            <a:rPr lang="es-CL" sz="2400" kern="1200" dirty="0"/>
            <a:t>2015</a:t>
          </a:r>
        </a:p>
      </dsp:txBody>
      <dsp:txXfrm>
        <a:off x="8151713" y="196427"/>
        <a:ext cx="1836603" cy="29582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E687D-DBB1-4F2C-B14F-A93E68BA9FC8}">
      <dsp:nvSpPr>
        <dsp:cNvPr id="0" name=""/>
        <dsp:cNvSpPr/>
      </dsp:nvSpPr>
      <dsp:spPr>
        <a:xfrm>
          <a:off x="0" y="362209"/>
          <a:ext cx="1748211" cy="10489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Calibri Light" panose="020F0302020204030204" pitchFamily="34" charset="0"/>
              <a:cs typeface="Calibri Light" panose="020F0302020204030204" pitchFamily="34" charset="0"/>
            </a:rPr>
            <a:t>a) Contar con un contrato de trabajo, inscrito en la Dirección del Trabajo;</a:t>
          </a:r>
          <a:endParaRPr lang="es-ES" sz="1300" kern="1200" dirty="0"/>
        </a:p>
      </dsp:txBody>
      <dsp:txXfrm>
        <a:off x="0" y="362209"/>
        <a:ext cx="1748211" cy="1048927"/>
      </dsp:txXfrm>
    </dsp:sp>
    <dsp:sp modelId="{30F431DF-6B79-4BF1-9C0C-99FA3C8BC96D}">
      <dsp:nvSpPr>
        <dsp:cNvPr id="0" name=""/>
        <dsp:cNvSpPr/>
      </dsp:nvSpPr>
      <dsp:spPr>
        <a:xfrm>
          <a:off x="1923033" y="362209"/>
          <a:ext cx="1748211" cy="104892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Calibri Light" panose="020F0302020204030204" pitchFamily="34" charset="0"/>
              <a:cs typeface="Calibri Light" panose="020F0302020204030204" pitchFamily="34" charset="0"/>
            </a:rPr>
            <a:t>b) No realizar trabajos en horario nocturno (22.00 </a:t>
          </a:r>
          <a:r>
            <a:rPr lang="es-ES" sz="1300" kern="1200" dirty="0" err="1">
              <a:latin typeface="Calibri Light" panose="020F0302020204030204" pitchFamily="34" charset="0"/>
              <a:cs typeface="Calibri Light" panose="020F0302020204030204" pitchFamily="34" charset="0"/>
            </a:rPr>
            <a:t>hrs</a:t>
          </a:r>
          <a:r>
            <a:rPr lang="es-ES" sz="1300" kern="1200" dirty="0">
              <a:latin typeface="Calibri Light" panose="020F0302020204030204" pitchFamily="34" charset="0"/>
              <a:cs typeface="Calibri Light" panose="020F0302020204030204" pitchFamily="34" charset="0"/>
            </a:rPr>
            <a:t>.);</a:t>
          </a:r>
        </a:p>
      </dsp:txBody>
      <dsp:txXfrm>
        <a:off x="1923033" y="362209"/>
        <a:ext cx="1748211" cy="1048927"/>
      </dsp:txXfrm>
    </dsp:sp>
    <dsp:sp modelId="{DABDA1C3-03F3-4563-BFE5-5BF9CFB72676}">
      <dsp:nvSpPr>
        <dsp:cNvPr id="0" name=""/>
        <dsp:cNvSpPr/>
      </dsp:nvSpPr>
      <dsp:spPr>
        <a:xfrm>
          <a:off x="3846066" y="362209"/>
          <a:ext cx="1748211" cy="104892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Calibri Light" panose="020F0302020204030204" pitchFamily="34" charset="0"/>
              <a:cs typeface="Calibri Light" panose="020F0302020204030204" pitchFamily="34" charset="0"/>
            </a:rPr>
            <a:t>c) Acreditar estar estudiando o haber terminado la enseñanza media;</a:t>
          </a:r>
        </a:p>
      </dsp:txBody>
      <dsp:txXfrm>
        <a:off x="3846066" y="362209"/>
        <a:ext cx="1748211" cy="1048927"/>
      </dsp:txXfrm>
    </dsp:sp>
    <dsp:sp modelId="{79B321E3-182A-4E80-87DC-914B35A15092}">
      <dsp:nvSpPr>
        <dsp:cNvPr id="0" name=""/>
        <dsp:cNvSpPr/>
      </dsp:nvSpPr>
      <dsp:spPr>
        <a:xfrm>
          <a:off x="0" y="1585957"/>
          <a:ext cx="1748211" cy="104892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Calibri Light" panose="020F0302020204030204" pitchFamily="34" charset="0"/>
              <a:cs typeface="Calibri Light" panose="020F0302020204030204" pitchFamily="34" charset="0"/>
            </a:rPr>
            <a:t>d) Realizar labores que no perjudiquen la asistencia a clases ni a actividades de formación;</a:t>
          </a:r>
        </a:p>
      </dsp:txBody>
      <dsp:txXfrm>
        <a:off x="0" y="1585957"/>
        <a:ext cx="1748211" cy="1048927"/>
      </dsp:txXfrm>
    </dsp:sp>
    <dsp:sp modelId="{ECB6A87D-886E-4A5C-8BD7-87F35629B13B}">
      <dsp:nvSpPr>
        <dsp:cNvPr id="0" name=""/>
        <dsp:cNvSpPr/>
      </dsp:nvSpPr>
      <dsp:spPr>
        <a:xfrm>
          <a:off x="1923033" y="1585957"/>
          <a:ext cx="1748211" cy="104892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Calibri Light" panose="020F0302020204030204" pitchFamily="34" charset="0"/>
              <a:cs typeface="Calibri Light" panose="020F0302020204030204" pitchFamily="34" charset="0"/>
            </a:rPr>
            <a:t>e) Contar con autorización de padres, madres o tutor responsable;</a:t>
          </a:r>
        </a:p>
      </dsp:txBody>
      <dsp:txXfrm>
        <a:off x="1923033" y="1585957"/>
        <a:ext cx="1748211" cy="1048927"/>
      </dsp:txXfrm>
    </dsp:sp>
    <dsp:sp modelId="{0F2A87F8-FA80-452D-BF02-BC8A5B22F598}">
      <dsp:nvSpPr>
        <dsp:cNvPr id="0" name=""/>
        <dsp:cNvSpPr/>
      </dsp:nvSpPr>
      <dsp:spPr>
        <a:xfrm>
          <a:off x="3846066" y="1585957"/>
          <a:ext cx="1748211" cy="10489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Calibri Light" panose="020F0302020204030204" pitchFamily="34" charset="0"/>
              <a:cs typeface="Calibri Light" panose="020F0302020204030204" pitchFamily="34" charset="0"/>
            </a:rPr>
            <a:t>f) Realizar labores por un máximo de 30 horas, semanales en un periodo escolar;</a:t>
          </a:r>
        </a:p>
      </dsp:txBody>
      <dsp:txXfrm>
        <a:off x="3846066" y="1585957"/>
        <a:ext cx="1748211" cy="1048927"/>
      </dsp:txXfrm>
    </dsp:sp>
    <dsp:sp modelId="{18F7A6D9-4046-4041-97AD-2C862A858E21}">
      <dsp:nvSpPr>
        <dsp:cNvPr id="0" name=""/>
        <dsp:cNvSpPr/>
      </dsp:nvSpPr>
      <dsp:spPr>
        <a:xfrm>
          <a:off x="961516" y="2809705"/>
          <a:ext cx="1748211" cy="104892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Calibri Light" panose="020F0302020204030204" pitchFamily="34" charset="0"/>
              <a:cs typeface="Calibri Light" panose="020F0302020204030204" pitchFamily="34" charset="0"/>
            </a:rPr>
            <a:t>g) Que los trabajos no perjudiquen la salud ni desarrollo del adolescente; (Decreto 02, trabajos peligrosos)</a:t>
          </a:r>
        </a:p>
      </dsp:txBody>
      <dsp:txXfrm>
        <a:off x="961516" y="2809705"/>
        <a:ext cx="1748211" cy="1048927"/>
      </dsp:txXfrm>
    </dsp:sp>
    <dsp:sp modelId="{63F8A36A-0F23-4B7F-954B-26F7F6E064E2}">
      <dsp:nvSpPr>
        <dsp:cNvPr id="0" name=""/>
        <dsp:cNvSpPr/>
      </dsp:nvSpPr>
      <dsp:spPr>
        <a:xfrm>
          <a:off x="2884549" y="2809705"/>
          <a:ext cx="1748211" cy="104892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Calibri Light" panose="020F0302020204030204" pitchFamily="34" charset="0"/>
              <a:cs typeface="Calibri Light" panose="020F0302020204030204" pitchFamily="34" charset="0"/>
            </a:rPr>
            <a:t>h) No trabajar más de 8 horas</a:t>
          </a:r>
        </a:p>
      </dsp:txBody>
      <dsp:txXfrm>
        <a:off x="2884549" y="2809705"/>
        <a:ext cx="1748211" cy="104892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20811-3823-4436-81C3-2B6834736A52}">
      <dsp:nvSpPr>
        <dsp:cNvPr id="0" name=""/>
        <dsp:cNvSpPr/>
      </dsp:nvSpPr>
      <dsp:spPr>
        <a:xfrm>
          <a:off x="0" y="0"/>
          <a:ext cx="560787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764A50-A2BB-48EF-AE7C-2EB513CD3993}">
      <dsp:nvSpPr>
        <dsp:cNvPr id="0" name=""/>
        <dsp:cNvSpPr/>
      </dsp:nvSpPr>
      <dsp:spPr>
        <a:xfrm>
          <a:off x="0" y="0"/>
          <a:ext cx="5607870" cy="1516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rtl="0" eaLnBrk="1" latinLnBrk="0" hangingPunct="1">
            <a:lnSpc>
              <a:spcPct val="90000"/>
            </a:lnSpc>
            <a:spcBef>
              <a:spcPct val="0"/>
            </a:spcBef>
            <a:spcAft>
              <a:spcPct val="35000"/>
            </a:spcAft>
            <a:buNone/>
          </a:pPr>
          <a:r>
            <a:rPr lang="es-CL" sz="1800" kern="1200" dirty="0">
              <a:latin typeface="Verdana" panose="020B0604030504040204" pitchFamily="34" charset="0"/>
              <a:ea typeface="Verdana" panose="020B0604030504040204" pitchFamily="34" charset="0"/>
              <a:cs typeface="Verdana" panose="020B0604030504040204" pitchFamily="34" charset="0"/>
            </a:rPr>
            <a:t>Los esfuerzos deben dirigirse a hacer de su contacto con el mundo laboral un espacio protegido de adquisición de competencias.</a:t>
          </a:r>
          <a:endParaRPr lang="es-CL" sz="1800" kern="1200" dirty="0"/>
        </a:p>
      </dsp:txBody>
      <dsp:txXfrm>
        <a:off x="0" y="0"/>
        <a:ext cx="5607870" cy="151616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5AC4F-983A-9844-93FB-CCE009654512}">
      <dsp:nvSpPr>
        <dsp:cNvPr id="0" name=""/>
        <dsp:cNvSpPr/>
      </dsp:nvSpPr>
      <dsp:spPr>
        <a:xfrm>
          <a:off x="3185296" y="1563"/>
          <a:ext cx="990331" cy="64371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Enfoque de Derecho</a:t>
          </a:r>
        </a:p>
      </dsp:txBody>
      <dsp:txXfrm>
        <a:off x="3216720" y="32987"/>
        <a:ext cx="927483" cy="580867"/>
      </dsp:txXfrm>
    </dsp:sp>
    <dsp:sp modelId="{898B8900-026F-6448-985E-7F01B9876E70}">
      <dsp:nvSpPr>
        <dsp:cNvPr id="0" name=""/>
        <dsp:cNvSpPr/>
      </dsp:nvSpPr>
      <dsp:spPr>
        <a:xfrm>
          <a:off x="1447933" y="323421"/>
          <a:ext cx="4465057" cy="4465057"/>
        </a:xfrm>
        <a:custGeom>
          <a:avLst/>
          <a:gdLst/>
          <a:ahLst/>
          <a:cxnLst/>
          <a:rect l="0" t="0" r="0" b="0"/>
          <a:pathLst>
            <a:path>
              <a:moveTo>
                <a:pt x="2869013" y="92652"/>
              </a:moveTo>
              <a:arcTo wR="2232528" hR="2232528" stAng="17193875" swAng="680091"/>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23F1FE2-A84D-484D-BD1E-54DBA8565523}">
      <dsp:nvSpPr>
        <dsp:cNvPr id="0" name=""/>
        <dsp:cNvSpPr/>
      </dsp:nvSpPr>
      <dsp:spPr>
        <a:xfrm>
          <a:off x="4763933" y="655456"/>
          <a:ext cx="990331" cy="64371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Enfoque de Género</a:t>
          </a:r>
        </a:p>
      </dsp:txBody>
      <dsp:txXfrm>
        <a:off x="4795357" y="686880"/>
        <a:ext cx="927483" cy="580867"/>
      </dsp:txXfrm>
    </dsp:sp>
    <dsp:sp modelId="{4016E582-0EE6-5246-AA89-423BF0463765}">
      <dsp:nvSpPr>
        <dsp:cNvPr id="0" name=""/>
        <dsp:cNvSpPr/>
      </dsp:nvSpPr>
      <dsp:spPr>
        <a:xfrm>
          <a:off x="1447933" y="323421"/>
          <a:ext cx="4465057" cy="4465057"/>
        </a:xfrm>
        <a:custGeom>
          <a:avLst/>
          <a:gdLst/>
          <a:ahLst/>
          <a:cxnLst/>
          <a:rect l="0" t="0" r="0" b="0"/>
          <a:pathLst>
            <a:path>
              <a:moveTo>
                <a:pt x="4183068" y="1146443"/>
              </a:moveTo>
              <a:arcTo wR="2232528" hR="2232528" stAng="19853422" swAng="940252"/>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6088442-227A-AA47-8839-E78B0AFBC2BE}">
      <dsp:nvSpPr>
        <dsp:cNvPr id="0" name=""/>
        <dsp:cNvSpPr/>
      </dsp:nvSpPr>
      <dsp:spPr>
        <a:xfrm>
          <a:off x="5417825" y="2234092"/>
          <a:ext cx="990331" cy="64371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Enfoque de Protección Social</a:t>
          </a:r>
        </a:p>
      </dsp:txBody>
      <dsp:txXfrm>
        <a:off x="5449249" y="2265516"/>
        <a:ext cx="927483" cy="580867"/>
      </dsp:txXfrm>
    </dsp:sp>
    <dsp:sp modelId="{5E72E558-F0F6-BD4C-9D43-CA03D6E706B8}">
      <dsp:nvSpPr>
        <dsp:cNvPr id="0" name=""/>
        <dsp:cNvSpPr/>
      </dsp:nvSpPr>
      <dsp:spPr>
        <a:xfrm>
          <a:off x="1447933" y="323421"/>
          <a:ext cx="4465057" cy="4465057"/>
        </a:xfrm>
        <a:custGeom>
          <a:avLst/>
          <a:gdLst/>
          <a:ahLst/>
          <a:cxnLst/>
          <a:rect l="0" t="0" r="0" b="0"/>
          <a:pathLst>
            <a:path>
              <a:moveTo>
                <a:pt x="4403928" y="2751382"/>
              </a:moveTo>
              <a:arcTo wR="2232528" hR="2232528" stAng="806326" swAng="940252"/>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63C3F54-23C5-B348-BAFE-E64B58F916A6}">
      <dsp:nvSpPr>
        <dsp:cNvPr id="0" name=""/>
        <dsp:cNvSpPr/>
      </dsp:nvSpPr>
      <dsp:spPr>
        <a:xfrm>
          <a:off x="4763933" y="3812729"/>
          <a:ext cx="990331" cy="64371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Enfoque de Familia</a:t>
          </a:r>
        </a:p>
      </dsp:txBody>
      <dsp:txXfrm>
        <a:off x="4795357" y="3844153"/>
        <a:ext cx="927483" cy="580867"/>
      </dsp:txXfrm>
    </dsp:sp>
    <dsp:sp modelId="{FBBB0983-EA6F-7D48-AFB6-EE957888C569}">
      <dsp:nvSpPr>
        <dsp:cNvPr id="0" name=""/>
        <dsp:cNvSpPr/>
      </dsp:nvSpPr>
      <dsp:spPr>
        <a:xfrm>
          <a:off x="1447933" y="323421"/>
          <a:ext cx="4465057" cy="4465057"/>
        </a:xfrm>
        <a:custGeom>
          <a:avLst/>
          <a:gdLst/>
          <a:ahLst/>
          <a:cxnLst/>
          <a:rect l="0" t="0" r="0" b="0"/>
          <a:pathLst>
            <a:path>
              <a:moveTo>
                <a:pt x="3277176" y="4205571"/>
              </a:moveTo>
              <a:arcTo wR="2232528" hR="2232528" stAng="3726034" swAng="680091"/>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C7C1386-667F-4A41-90D8-C2102EDCF82C}">
      <dsp:nvSpPr>
        <dsp:cNvPr id="0" name=""/>
        <dsp:cNvSpPr/>
      </dsp:nvSpPr>
      <dsp:spPr>
        <a:xfrm>
          <a:off x="3185296" y="4466621"/>
          <a:ext cx="990331" cy="64371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Responsabilidad Compartida</a:t>
          </a:r>
        </a:p>
      </dsp:txBody>
      <dsp:txXfrm>
        <a:off x="3216720" y="4498045"/>
        <a:ext cx="927483" cy="580867"/>
      </dsp:txXfrm>
    </dsp:sp>
    <dsp:sp modelId="{0E1C7727-6164-4745-8DE6-B8E99D388255}">
      <dsp:nvSpPr>
        <dsp:cNvPr id="0" name=""/>
        <dsp:cNvSpPr/>
      </dsp:nvSpPr>
      <dsp:spPr>
        <a:xfrm>
          <a:off x="1447933" y="323421"/>
          <a:ext cx="4465057" cy="4465057"/>
        </a:xfrm>
        <a:custGeom>
          <a:avLst/>
          <a:gdLst/>
          <a:ahLst/>
          <a:cxnLst/>
          <a:rect l="0" t="0" r="0" b="0"/>
          <a:pathLst>
            <a:path>
              <a:moveTo>
                <a:pt x="1596044" y="4372405"/>
              </a:moveTo>
              <a:arcTo wR="2232528" hR="2232528" stAng="6393875" swAng="680091"/>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B9E989B-DCFA-EA41-91AA-7C4D09532F5F}">
      <dsp:nvSpPr>
        <dsp:cNvPr id="0" name=""/>
        <dsp:cNvSpPr/>
      </dsp:nvSpPr>
      <dsp:spPr>
        <a:xfrm>
          <a:off x="1606660" y="3812729"/>
          <a:ext cx="990331" cy="64371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Interculturalidad</a:t>
          </a:r>
        </a:p>
      </dsp:txBody>
      <dsp:txXfrm>
        <a:off x="1638084" y="3844153"/>
        <a:ext cx="927483" cy="580867"/>
      </dsp:txXfrm>
    </dsp:sp>
    <dsp:sp modelId="{85AC5D27-7F86-244D-ADBD-9615781EB963}">
      <dsp:nvSpPr>
        <dsp:cNvPr id="0" name=""/>
        <dsp:cNvSpPr/>
      </dsp:nvSpPr>
      <dsp:spPr>
        <a:xfrm>
          <a:off x="1447933" y="323421"/>
          <a:ext cx="4465057" cy="4465057"/>
        </a:xfrm>
        <a:custGeom>
          <a:avLst/>
          <a:gdLst/>
          <a:ahLst/>
          <a:cxnLst/>
          <a:rect l="0" t="0" r="0" b="0"/>
          <a:pathLst>
            <a:path>
              <a:moveTo>
                <a:pt x="281989" y="3318614"/>
              </a:moveTo>
              <a:arcTo wR="2232528" hR="2232528" stAng="9053422" swAng="940252"/>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7105CA6-1160-E646-B3D3-D8E5FE5CF856}">
      <dsp:nvSpPr>
        <dsp:cNvPr id="0" name=""/>
        <dsp:cNvSpPr/>
      </dsp:nvSpPr>
      <dsp:spPr>
        <a:xfrm>
          <a:off x="861370" y="2234092"/>
          <a:ext cx="1173126" cy="64371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Enfoque </a:t>
          </a:r>
        </a:p>
        <a:p>
          <a:pPr marL="0" lvl="0" indent="0" algn="ctr" defTabSz="444500">
            <a:lnSpc>
              <a:spcPct val="90000"/>
            </a:lnSpc>
            <a:spcBef>
              <a:spcPct val="0"/>
            </a:spcBef>
            <a:spcAft>
              <a:spcPct val="35000"/>
            </a:spcAft>
            <a:buNone/>
          </a:pPr>
          <a:r>
            <a:rPr lang="es-ES" sz="1000" kern="1200" dirty="0"/>
            <a:t>Descentralización </a:t>
          </a:r>
        </a:p>
      </dsp:txBody>
      <dsp:txXfrm>
        <a:off x="892794" y="2265516"/>
        <a:ext cx="1110278" cy="580867"/>
      </dsp:txXfrm>
    </dsp:sp>
    <dsp:sp modelId="{FE44DBBE-DB5F-A042-80A9-9364024303FF}">
      <dsp:nvSpPr>
        <dsp:cNvPr id="0" name=""/>
        <dsp:cNvSpPr/>
      </dsp:nvSpPr>
      <dsp:spPr>
        <a:xfrm>
          <a:off x="1447933" y="323421"/>
          <a:ext cx="4465057" cy="4465057"/>
        </a:xfrm>
        <a:custGeom>
          <a:avLst/>
          <a:gdLst/>
          <a:ahLst/>
          <a:cxnLst/>
          <a:rect l="0" t="0" r="0" b="0"/>
          <a:pathLst>
            <a:path>
              <a:moveTo>
                <a:pt x="61129" y="1713675"/>
              </a:moveTo>
              <a:arcTo wR="2232528" hR="2232528" stAng="11606326" swAng="940252"/>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6588C8D-B6CA-6F46-A952-79EFD0AC73CF}">
      <dsp:nvSpPr>
        <dsp:cNvPr id="0" name=""/>
        <dsp:cNvSpPr/>
      </dsp:nvSpPr>
      <dsp:spPr>
        <a:xfrm>
          <a:off x="1606660" y="655456"/>
          <a:ext cx="990331" cy="64371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Enfoque de Resultados</a:t>
          </a:r>
        </a:p>
      </dsp:txBody>
      <dsp:txXfrm>
        <a:off x="1638084" y="686880"/>
        <a:ext cx="927483" cy="580867"/>
      </dsp:txXfrm>
    </dsp:sp>
    <dsp:sp modelId="{9D0120BC-9D98-8D4F-82F0-A64A22522187}">
      <dsp:nvSpPr>
        <dsp:cNvPr id="0" name=""/>
        <dsp:cNvSpPr/>
      </dsp:nvSpPr>
      <dsp:spPr>
        <a:xfrm>
          <a:off x="1447933" y="323421"/>
          <a:ext cx="4465057" cy="4465057"/>
        </a:xfrm>
        <a:custGeom>
          <a:avLst/>
          <a:gdLst/>
          <a:ahLst/>
          <a:cxnLst/>
          <a:rect l="0" t="0" r="0" b="0"/>
          <a:pathLst>
            <a:path>
              <a:moveTo>
                <a:pt x="1187881" y="259486"/>
              </a:moveTo>
              <a:arcTo wR="2232528" hR="2232528" stAng="14526034" swAng="680091"/>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AE921-14F1-FF4F-BE10-35E4E907510A}">
      <dsp:nvSpPr>
        <dsp:cNvPr id="0" name=""/>
        <dsp:cNvSpPr/>
      </dsp:nvSpPr>
      <dsp:spPr>
        <a:xfrm>
          <a:off x="659198" y="0"/>
          <a:ext cx="2816632" cy="2816632"/>
        </a:xfrm>
        <a:prstGeom prst="quadArrow">
          <a:avLst>
            <a:gd name="adj1" fmla="val 2000"/>
            <a:gd name="adj2" fmla="val 4000"/>
            <a:gd name="adj3" fmla="val 5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9B69BF-09D7-894F-B730-AC68C5747F4D}">
      <dsp:nvSpPr>
        <dsp:cNvPr id="0" name=""/>
        <dsp:cNvSpPr/>
      </dsp:nvSpPr>
      <dsp:spPr>
        <a:xfrm>
          <a:off x="842279" y="183081"/>
          <a:ext cx="1126653" cy="112665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bg1"/>
              </a:solidFill>
            </a:rPr>
            <a:t>Eje de Tolerancia Social</a:t>
          </a:r>
        </a:p>
      </dsp:txBody>
      <dsp:txXfrm>
        <a:off x="897278" y="238080"/>
        <a:ext cx="1016655" cy="1016655"/>
      </dsp:txXfrm>
    </dsp:sp>
    <dsp:sp modelId="{37845020-24E7-E94F-B6FB-C4295FB82219}">
      <dsp:nvSpPr>
        <dsp:cNvPr id="0" name=""/>
        <dsp:cNvSpPr/>
      </dsp:nvSpPr>
      <dsp:spPr>
        <a:xfrm>
          <a:off x="2166097" y="183081"/>
          <a:ext cx="1126653" cy="1126653"/>
        </a:xfrm>
        <a:prstGeom prst="roundRect">
          <a:avLst/>
        </a:prstGeom>
        <a:solidFill>
          <a:schemeClr val="accent4">
            <a:hueOff val="-571422"/>
            <a:satOff val="4840"/>
            <a:lumOff val="-20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Eje de Circulo Vicioso de la Pobreza</a:t>
          </a:r>
        </a:p>
      </dsp:txBody>
      <dsp:txXfrm>
        <a:off x="2221096" y="238080"/>
        <a:ext cx="1016655" cy="1016655"/>
      </dsp:txXfrm>
    </dsp:sp>
    <dsp:sp modelId="{DEC94E36-0596-DD4A-8B09-64647E69993C}">
      <dsp:nvSpPr>
        <dsp:cNvPr id="0" name=""/>
        <dsp:cNvSpPr/>
      </dsp:nvSpPr>
      <dsp:spPr>
        <a:xfrm>
          <a:off x="842279" y="1506898"/>
          <a:ext cx="1126653" cy="1126653"/>
        </a:xfrm>
        <a:prstGeom prst="roundRect">
          <a:avLst/>
        </a:prstGeom>
        <a:solidFill>
          <a:schemeClr val="accent4">
            <a:hueOff val="-1142844"/>
            <a:satOff val="9680"/>
            <a:lumOff val="-41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bg1"/>
              </a:solidFill>
            </a:rPr>
            <a:t>Eje de Información y </a:t>
          </a:r>
          <a:r>
            <a:rPr lang="es-ES" sz="1400" kern="1200" dirty="0" err="1">
              <a:solidFill>
                <a:schemeClr val="bg1"/>
              </a:solidFill>
            </a:rPr>
            <a:t>Conoci</a:t>
          </a:r>
          <a:r>
            <a:rPr lang="es-ES" sz="1400" kern="1200" dirty="0">
              <a:solidFill>
                <a:schemeClr val="bg1"/>
              </a:solidFill>
            </a:rPr>
            <a:t>-miento</a:t>
          </a:r>
        </a:p>
      </dsp:txBody>
      <dsp:txXfrm>
        <a:off x="897278" y="1561897"/>
        <a:ext cx="1016655" cy="1016655"/>
      </dsp:txXfrm>
    </dsp:sp>
    <dsp:sp modelId="{03BA0818-2828-AE4C-9260-EC870295F5B4}">
      <dsp:nvSpPr>
        <dsp:cNvPr id="0" name=""/>
        <dsp:cNvSpPr/>
      </dsp:nvSpPr>
      <dsp:spPr>
        <a:xfrm>
          <a:off x="2166097" y="1506898"/>
          <a:ext cx="1126653" cy="1126653"/>
        </a:xfrm>
        <a:prstGeom prst="roundRect">
          <a:avLst/>
        </a:prstGeom>
        <a:solidFill>
          <a:schemeClr val="accent4">
            <a:hueOff val="-1714266"/>
            <a:satOff val="14520"/>
            <a:lumOff val="-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Eje de Educación</a:t>
          </a:r>
        </a:p>
      </dsp:txBody>
      <dsp:txXfrm>
        <a:off x="2221096" y="1561897"/>
        <a:ext cx="1016655" cy="101665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6884F-03A4-450D-A0DE-D90F0C044A3F}">
      <dsp:nvSpPr>
        <dsp:cNvPr id="0" name=""/>
        <dsp:cNvSpPr/>
      </dsp:nvSpPr>
      <dsp:spPr>
        <a:xfrm>
          <a:off x="460474" y="2862"/>
          <a:ext cx="1812534" cy="10875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dirty="0"/>
            <a:t>Erradicar el trabajo forzoso</a:t>
          </a:r>
        </a:p>
      </dsp:txBody>
      <dsp:txXfrm>
        <a:off x="460474" y="2862"/>
        <a:ext cx="1812534" cy="1087520"/>
      </dsp:txXfrm>
    </dsp:sp>
    <dsp:sp modelId="{FF0ABFB9-BB02-4FB1-869E-4E7E92A25716}">
      <dsp:nvSpPr>
        <dsp:cNvPr id="0" name=""/>
        <dsp:cNvSpPr/>
      </dsp:nvSpPr>
      <dsp:spPr>
        <a:xfrm>
          <a:off x="460474" y="1271636"/>
          <a:ext cx="1812534" cy="108752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dirty="0"/>
            <a:t>Poner fin a las formas contemporáneas de esclavitud y trata de personas (para el 2030) </a:t>
          </a:r>
        </a:p>
      </dsp:txBody>
      <dsp:txXfrm>
        <a:off x="460474" y="1271636"/>
        <a:ext cx="1812534" cy="1087520"/>
      </dsp:txXfrm>
    </dsp:sp>
    <dsp:sp modelId="{3DE5015F-34E1-4401-AAE3-409C62D9CDA3}">
      <dsp:nvSpPr>
        <dsp:cNvPr id="0" name=""/>
        <dsp:cNvSpPr/>
      </dsp:nvSpPr>
      <dsp:spPr>
        <a:xfrm>
          <a:off x="460474" y="2540410"/>
          <a:ext cx="1812534" cy="108752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dirty="0"/>
            <a:t>Asegurar la prohibición y eliminación de niños, niñas y adolescentes soldados</a:t>
          </a:r>
        </a:p>
      </dsp:txBody>
      <dsp:txXfrm>
        <a:off x="460474" y="2540410"/>
        <a:ext cx="1812534" cy="1087520"/>
      </dsp:txXfrm>
    </dsp:sp>
    <dsp:sp modelId="{E968EAD0-EA83-46B0-9419-F40CCD039CF8}">
      <dsp:nvSpPr>
        <dsp:cNvPr id="0" name=""/>
        <dsp:cNvSpPr/>
      </dsp:nvSpPr>
      <dsp:spPr>
        <a:xfrm>
          <a:off x="460474" y="3809184"/>
          <a:ext cx="1812534" cy="108752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a:t>Al </a:t>
          </a:r>
          <a:r>
            <a:rPr lang="es-CL" sz="1400" b="1" kern="1200"/>
            <a:t>2025, poner fin al trabajo infantil en todas sus formas</a:t>
          </a:r>
          <a:endParaRPr lang="es-CL" sz="1400" kern="1200" dirty="0"/>
        </a:p>
      </dsp:txBody>
      <dsp:txXfrm>
        <a:off x="460474" y="3809184"/>
        <a:ext cx="1812534" cy="108752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86C37-B1E4-4265-B556-22EA59428198}">
      <dsp:nvSpPr>
        <dsp:cNvPr id="0" name=""/>
        <dsp:cNvSpPr/>
      </dsp:nvSpPr>
      <dsp:spPr>
        <a:xfrm>
          <a:off x="322750" y="1264"/>
          <a:ext cx="1439650" cy="86379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Factores de riesgo </a:t>
          </a:r>
        </a:p>
      </dsp:txBody>
      <dsp:txXfrm>
        <a:off x="322750" y="1264"/>
        <a:ext cx="1439650" cy="863790"/>
      </dsp:txXfrm>
    </dsp:sp>
    <dsp:sp modelId="{15C82D4E-430D-4F49-8708-6C407C9EC310}">
      <dsp:nvSpPr>
        <dsp:cNvPr id="0" name=""/>
        <dsp:cNvSpPr/>
      </dsp:nvSpPr>
      <dsp:spPr>
        <a:xfrm>
          <a:off x="322750" y="1009019"/>
          <a:ext cx="1439650" cy="863790"/>
        </a:xfrm>
        <a:prstGeom prst="rect">
          <a:avLst/>
        </a:prstGeom>
        <a:solidFill>
          <a:schemeClr val="accent4">
            <a:hueOff val="-571422"/>
            <a:satOff val="4840"/>
            <a:lumOff val="-20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Empleo en el sector agrícola y ganadero</a:t>
          </a:r>
        </a:p>
      </dsp:txBody>
      <dsp:txXfrm>
        <a:off x="322750" y="1009019"/>
        <a:ext cx="1439650" cy="863790"/>
      </dsp:txXfrm>
    </dsp:sp>
    <dsp:sp modelId="{FDCE06B1-8369-463F-BFE4-7EACE427E453}">
      <dsp:nvSpPr>
        <dsp:cNvPr id="0" name=""/>
        <dsp:cNvSpPr/>
      </dsp:nvSpPr>
      <dsp:spPr>
        <a:xfrm>
          <a:off x="322750" y="2016775"/>
          <a:ext cx="1439650" cy="863790"/>
        </a:xfrm>
        <a:prstGeom prst="rect">
          <a:avLst/>
        </a:prstGeom>
        <a:solidFill>
          <a:schemeClr val="accent4">
            <a:hueOff val="-1142844"/>
            <a:satOff val="9680"/>
            <a:lumOff val="-41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Ruralidad</a:t>
          </a:r>
        </a:p>
      </dsp:txBody>
      <dsp:txXfrm>
        <a:off x="322750" y="2016775"/>
        <a:ext cx="1439650" cy="863790"/>
      </dsp:txXfrm>
    </dsp:sp>
    <dsp:sp modelId="{58B5B638-2280-48F6-A177-99196F1DB896}">
      <dsp:nvSpPr>
        <dsp:cNvPr id="0" name=""/>
        <dsp:cNvSpPr/>
      </dsp:nvSpPr>
      <dsp:spPr>
        <a:xfrm>
          <a:off x="322750" y="3024531"/>
          <a:ext cx="1439650" cy="863790"/>
        </a:xfrm>
        <a:prstGeom prst="rect">
          <a:avLst/>
        </a:prstGeom>
        <a:solidFill>
          <a:schemeClr val="accent4">
            <a:hueOff val="-1714266"/>
            <a:satOff val="14520"/>
            <a:lumOff val="-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Retiro prematuro estudiantes</a:t>
          </a:r>
        </a:p>
      </dsp:txBody>
      <dsp:txXfrm>
        <a:off x="322750" y="3024531"/>
        <a:ext cx="1439650" cy="86379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40EDC-CE8B-4D27-A883-DB9F4146053B}">
      <dsp:nvSpPr>
        <dsp:cNvPr id="0" name=""/>
        <dsp:cNvSpPr/>
      </dsp:nvSpPr>
      <dsp:spPr>
        <a:xfrm>
          <a:off x="67447" y="1323"/>
          <a:ext cx="1417144" cy="850286"/>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Factor protector</a:t>
          </a:r>
        </a:p>
      </dsp:txBody>
      <dsp:txXfrm>
        <a:off x="67447" y="1323"/>
        <a:ext cx="1417144" cy="850286"/>
      </dsp:txXfrm>
    </dsp:sp>
    <dsp:sp modelId="{2E98624C-D692-4589-AEAD-E76BF6D98317}">
      <dsp:nvSpPr>
        <dsp:cNvPr id="0" name=""/>
        <dsp:cNvSpPr/>
      </dsp:nvSpPr>
      <dsp:spPr>
        <a:xfrm>
          <a:off x="67447" y="993324"/>
          <a:ext cx="1417144" cy="85028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Fiscalización de la Dirección del Trabajo</a:t>
          </a:r>
        </a:p>
      </dsp:txBody>
      <dsp:txXfrm>
        <a:off x="67447" y="993324"/>
        <a:ext cx="1417144" cy="850286"/>
      </dsp:txXfrm>
    </dsp:sp>
    <dsp:sp modelId="{12828C17-CC64-45BB-9CEE-85CB83E75AFB}">
      <dsp:nvSpPr>
        <dsp:cNvPr id="0" name=""/>
        <dsp:cNvSpPr/>
      </dsp:nvSpPr>
      <dsp:spPr>
        <a:xfrm>
          <a:off x="67447" y="1985325"/>
          <a:ext cx="1417144" cy="85028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CL" sz="800" kern="1200" dirty="0">
              <a:latin typeface="Calibri Light" panose="020F0302020204030204" pitchFamily="34" charset="0"/>
              <a:cs typeface="Calibri Light" panose="020F0302020204030204" pitchFamily="34" charset="0"/>
            </a:rPr>
            <a:t>*Cabe mencionar, que el bajo número de infracciones contabilizadas se debe a la reciente creación administrativa de esta región.</a:t>
          </a:r>
          <a:endParaRPr lang="es-ES" sz="800" kern="1200" dirty="0"/>
        </a:p>
      </dsp:txBody>
      <dsp:txXfrm>
        <a:off x="67447" y="1985325"/>
        <a:ext cx="1417144" cy="85028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E4BAD-BF5F-4DCF-BE06-4406E488572A}">
      <dsp:nvSpPr>
        <dsp:cNvPr id="0" name=""/>
        <dsp:cNvSpPr/>
      </dsp:nvSpPr>
      <dsp:spPr>
        <a:xfrm>
          <a:off x="965968" y="548"/>
          <a:ext cx="1988495" cy="119309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kern="1200" dirty="0"/>
            <a:t>NNA que pertenece a una familia en situación de pobreza</a:t>
          </a:r>
        </a:p>
      </dsp:txBody>
      <dsp:txXfrm>
        <a:off x="965968" y="548"/>
        <a:ext cx="1988495" cy="1193097"/>
      </dsp:txXfrm>
    </dsp:sp>
    <dsp:sp modelId="{F1796D28-7423-4F10-91A4-47CDE78DF7D3}">
      <dsp:nvSpPr>
        <dsp:cNvPr id="0" name=""/>
        <dsp:cNvSpPr/>
      </dsp:nvSpPr>
      <dsp:spPr>
        <a:xfrm>
          <a:off x="3153314" y="548"/>
          <a:ext cx="1988495" cy="119309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kern="1200" dirty="0"/>
            <a:t>NNA que pertenece a una familia con negocio propio</a:t>
          </a:r>
        </a:p>
      </dsp:txBody>
      <dsp:txXfrm>
        <a:off x="3153314" y="548"/>
        <a:ext cx="1988495" cy="1193097"/>
      </dsp:txXfrm>
    </dsp:sp>
    <dsp:sp modelId="{87896BA4-C4D6-4EB7-ADF4-F1456294A554}">
      <dsp:nvSpPr>
        <dsp:cNvPr id="0" name=""/>
        <dsp:cNvSpPr/>
      </dsp:nvSpPr>
      <dsp:spPr>
        <a:xfrm>
          <a:off x="5340659" y="548"/>
          <a:ext cx="1988495" cy="119309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kern="1200" dirty="0"/>
            <a:t>NNA que falta mucho a clases</a:t>
          </a:r>
        </a:p>
      </dsp:txBody>
      <dsp:txXfrm>
        <a:off x="5340659" y="548"/>
        <a:ext cx="1988495" cy="1193097"/>
      </dsp:txXfrm>
    </dsp:sp>
    <dsp:sp modelId="{74A35832-C831-49D5-BB28-52D63F8E042D}">
      <dsp:nvSpPr>
        <dsp:cNvPr id="0" name=""/>
        <dsp:cNvSpPr/>
      </dsp:nvSpPr>
      <dsp:spPr>
        <a:xfrm>
          <a:off x="7528005" y="548"/>
          <a:ext cx="1988495" cy="119309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kern="1200" dirty="0"/>
            <a:t>NNA que tiene mal rendimiento escolar</a:t>
          </a:r>
        </a:p>
      </dsp:txBody>
      <dsp:txXfrm>
        <a:off x="7528005" y="548"/>
        <a:ext cx="1988495" cy="1193097"/>
      </dsp:txXfrm>
    </dsp:sp>
    <dsp:sp modelId="{FFA82483-1F9C-4839-AF5A-7162A4A22DBA}">
      <dsp:nvSpPr>
        <dsp:cNvPr id="0" name=""/>
        <dsp:cNvSpPr/>
      </dsp:nvSpPr>
      <dsp:spPr>
        <a:xfrm>
          <a:off x="3153314" y="1392495"/>
          <a:ext cx="1988495" cy="119309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kern="1200" dirty="0"/>
            <a:t>NNA en familias monoparentales</a:t>
          </a:r>
        </a:p>
      </dsp:txBody>
      <dsp:txXfrm>
        <a:off x="3153314" y="1392495"/>
        <a:ext cx="1988495" cy="1193097"/>
      </dsp:txXfrm>
    </dsp:sp>
    <dsp:sp modelId="{AC856497-AEE7-4249-840E-A9812F4C1214}">
      <dsp:nvSpPr>
        <dsp:cNvPr id="0" name=""/>
        <dsp:cNvSpPr/>
      </dsp:nvSpPr>
      <dsp:spPr>
        <a:xfrm>
          <a:off x="5340659" y="1392495"/>
          <a:ext cx="1988495" cy="119309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kern="1200" dirty="0"/>
            <a:t>NNA que tiene su propio dinero</a:t>
          </a:r>
        </a:p>
      </dsp:txBody>
      <dsp:txXfrm>
        <a:off x="5340659" y="1392495"/>
        <a:ext cx="1988495" cy="11930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2789D-E054-450B-BB0C-D7DB455CB6DA}">
      <dsp:nvSpPr>
        <dsp:cNvPr id="0" name=""/>
        <dsp:cNvSpPr/>
      </dsp:nvSpPr>
      <dsp:spPr>
        <a:xfrm>
          <a:off x="68334" y="1332"/>
          <a:ext cx="1475826" cy="88549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s-ES" sz="1700" kern="1200">
              <a:latin typeface="Calibri"/>
            </a:rPr>
            <a:t>Salud</a:t>
          </a:r>
          <a:endParaRPr lang="es-ES" sz="1700" kern="1200"/>
        </a:p>
      </dsp:txBody>
      <dsp:txXfrm>
        <a:off x="68334" y="1332"/>
        <a:ext cx="1475826" cy="885495"/>
      </dsp:txXfrm>
    </dsp:sp>
    <dsp:sp modelId="{60ECCAB4-7445-4E82-8EC5-4E3E2F4E0F03}">
      <dsp:nvSpPr>
        <dsp:cNvPr id="0" name=""/>
        <dsp:cNvSpPr/>
      </dsp:nvSpPr>
      <dsp:spPr>
        <a:xfrm>
          <a:off x="1691742" y="1332"/>
          <a:ext cx="1475826" cy="885495"/>
        </a:xfrm>
        <a:prstGeom prst="rect">
          <a:avLst/>
        </a:prstGeom>
        <a:solidFill>
          <a:schemeClr val="accent5">
            <a:hueOff val="1202141"/>
            <a:satOff val="-5276"/>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b="0" i="0" u="none" strike="noStrike" kern="1200" cap="none" baseline="0" noProof="0" dirty="0">
              <a:latin typeface="Calibri"/>
              <a:cs typeface="Calibri"/>
            </a:rPr>
            <a:t>Bienestar</a:t>
          </a:r>
        </a:p>
      </dsp:txBody>
      <dsp:txXfrm>
        <a:off x="1691742" y="1332"/>
        <a:ext cx="1475826" cy="885495"/>
      </dsp:txXfrm>
    </dsp:sp>
    <dsp:sp modelId="{3114B388-93D2-4E84-AC6A-69E0DC013D5B}">
      <dsp:nvSpPr>
        <dsp:cNvPr id="0" name=""/>
        <dsp:cNvSpPr/>
      </dsp:nvSpPr>
      <dsp:spPr>
        <a:xfrm>
          <a:off x="3315151" y="1332"/>
          <a:ext cx="1475826" cy="885495"/>
        </a:xfrm>
        <a:prstGeom prst="rect">
          <a:avLst/>
        </a:prstGeom>
        <a:solidFill>
          <a:schemeClr val="accent5">
            <a:hueOff val="2404281"/>
            <a:satOff val="-10552"/>
            <a:lumOff val="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s-ES" sz="1700" kern="1200" dirty="0">
              <a:latin typeface="Calibri"/>
            </a:rPr>
            <a:t>Daños psicosociales</a:t>
          </a:r>
        </a:p>
      </dsp:txBody>
      <dsp:txXfrm>
        <a:off x="3315151" y="1332"/>
        <a:ext cx="1475826" cy="885495"/>
      </dsp:txXfrm>
    </dsp:sp>
    <dsp:sp modelId="{EF030D5E-5A2A-483B-9DB9-F88206BDBEBC}">
      <dsp:nvSpPr>
        <dsp:cNvPr id="0" name=""/>
        <dsp:cNvSpPr/>
      </dsp:nvSpPr>
      <dsp:spPr>
        <a:xfrm>
          <a:off x="68334" y="1034411"/>
          <a:ext cx="1475826" cy="885495"/>
        </a:xfrm>
        <a:prstGeom prst="rect">
          <a:avLst/>
        </a:prstGeom>
        <a:solidFill>
          <a:schemeClr val="accent5">
            <a:hueOff val="3606422"/>
            <a:satOff val="-15828"/>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s-ES" sz="1700" kern="1200" dirty="0">
              <a:latin typeface="Calibri"/>
            </a:rPr>
            <a:t>Trayectorias laborales</a:t>
          </a:r>
          <a:endParaRPr lang="es-ES" sz="1700" kern="1200" dirty="0"/>
        </a:p>
      </dsp:txBody>
      <dsp:txXfrm>
        <a:off x="68334" y="1034411"/>
        <a:ext cx="1475826" cy="885495"/>
      </dsp:txXfrm>
    </dsp:sp>
    <dsp:sp modelId="{115F4310-412C-44D6-BA6F-FD862FF18946}">
      <dsp:nvSpPr>
        <dsp:cNvPr id="0" name=""/>
        <dsp:cNvSpPr/>
      </dsp:nvSpPr>
      <dsp:spPr>
        <a:xfrm>
          <a:off x="1691742" y="1034411"/>
          <a:ext cx="1475826" cy="885495"/>
        </a:xfrm>
        <a:prstGeom prst="rect">
          <a:avLst/>
        </a:prstGeom>
        <a:solidFill>
          <a:schemeClr val="accent5">
            <a:hueOff val="4808562"/>
            <a:satOff val="-21104"/>
            <a:lumOff val="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s-ES" sz="1700" kern="1200" dirty="0">
              <a:latin typeface="Calibri"/>
            </a:rPr>
            <a:t>Productividad reducida</a:t>
          </a:r>
          <a:endParaRPr lang="es-ES" sz="1700" kern="1200" dirty="0"/>
        </a:p>
      </dsp:txBody>
      <dsp:txXfrm>
        <a:off x="1691742" y="1034411"/>
        <a:ext cx="1475826" cy="885495"/>
      </dsp:txXfrm>
    </dsp:sp>
    <dsp:sp modelId="{45C01F78-9B74-405C-940F-FB1B7EA9B529}">
      <dsp:nvSpPr>
        <dsp:cNvPr id="0" name=""/>
        <dsp:cNvSpPr/>
      </dsp:nvSpPr>
      <dsp:spPr>
        <a:xfrm>
          <a:off x="3315151" y="1034411"/>
          <a:ext cx="1475826" cy="885495"/>
        </a:xfrm>
        <a:prstGeom prst="rect">
          <a:avLst/>
        </a:prstGeom>
        <a:solidFill>
          <a:schemeClr val="accent5">
            <a:hueOff val="6010703"/>
            <a:satOff val="-26380"/>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s-ES" sz="1700" kern="1200" dirty="0">
              <a:latin typeface="Calibri"/>
            </a:rPr>
            <a:t>Inseguridad en los ingresos</a:t>
          </a:r>
        </a:p>
      </dsp:txBody>
      <dsp:txXfrm>
        <a:off x="3315151" y="1034411"/>
        <a:ext cx="1475826" cy="88549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AF5F1-425D-46AC-878D-FF0684069643}">
      <dsp:nvSpPr>
        <dsp:cNvPr id="0" name=""/>
        <dsp:cNvSpPr/>
      </dsp:nvSpPr>
      <dsp:spPr>
        <a:xfrm>
          <a:off x="185406" y="500"/>
          <a:ext cx="2100886" cy="126053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L" sz="1900" kern="1200" dirty="0"/>
            <a:t>Comunidades educativas</a:t>
          </a:r>
        </a:p>
      </dsp:txBody>
      <dsp:txXfrm>
        <a:off x="185406" y="500"/>
        <a:ext cx="2100886" cy="1260532"/>
      </dsp:txXfrm>
    </dsp:sp>
    <dsp:sp modelId="{0FA3F055-DA26-4CAE-8420-8190BAEE4165}">
      <dsp:nvSpPr>
        <dsp:cNvPr id="0" name=""/>
        <dsp:cNvSpPr/>
      </dsp:nvSpPr>
      <dsp:spPr>
        <a:xfrm>
          <a:off x="2496381" y="500"/>
          <a:ext cx="2100886" cy="1260532"/>
        </a:xfrm>
        <a:prstGeom prst="rect">
          <a:avLst/>
        </a:prstGeom>
        <a:solidFill>
          <a:schemeClr val="accent5">
            <a:hueOff val="2003568"/>
            <a:satOff val="-8793"/>
            <a:lumOff val="26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L" sz="1900" kern="1200" dirty="0"/>
            <a:t>OPD</a:t>
          </a:r>
        </a:p>
      </dsp:txBody>
      <dsp:txXfrm>
        <a:off x="2496381" y="500"/>
        <a:ext cx="2100886" cy="1260532"/>
      </dsp:txXfrm>
    </dsp:sp>
    <dsp:sp modelId="{9427CC2F-C4C0-440E-9D6F-F91C1E8056D2}">
      <dsp:nvSpPr>
        <dsp:cNvPr id="0" name=""/>
        <dsp:cNvSpPr/>
      </dsp:nvSpPr>
      <dsp:spPr>
        <a:xfrm>
          <a:off x="4807357" y="500"/>
          <a:ext cx="2100886" cy="1260532"/>
        </a:xfrm>
        <a:prstGeom prst="rect">
          <a:avLst/>
        </a:prstGeom>
        <a:solidFill>
          <a:schemeClr val="accent5">
            <a:hueOff val="4007135"/>
            <a:satOff val="-17587"/>
            <a:lumOff val="5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L" sz="1900" kern="1200" dirty="0"/>
            <a:t>Municipios (ayuda social)</a:t>
          </a:r>
        </a:p>
      </dsp:txBody>
      <dsp:txXfrm>
        <a:off x="4807357" y="500"/>
        <a:ext cx="2100886" cy="1260532"/>
      </dsp:txXfrm>
    </dsp:sp>
    <dsp:sp modelId="{8AB9B3F6-A2FC-4933-96B2-C50F03832FC0}">
      <dsp:nvSpPr>
        <dsp:cNvPr id="0" name=""/>
        <dsp:cNvSpPr/>
      </dsp:nvSpPr>
      <dsp:spPr>
        <a:xfrm>
          <a:off x="7118332" y="500"/>
          <a:ext cx="2100886" cy="1260532"/>
        </a:xfrm>
        <a:prstGeom prst="rect">
          <a:avLst/>
        </a:prstGeom>
        <a:solidFill>
          <a:srgbClr val="F38B3D"/>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L" sz="1900" kern="1200" dirty="0"/>
            <a:t>Contactar instituciones fiscalizadores y policías</a:t>
          </a:r>
        </a:p>
      </dsp:txBody>
      <dsp:txXfrm>
        <a:off x="7118332" y="500"/>
        <a:ext cx="2100886" cy="126053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44B1B-9B61-4A16-B747-2200DC3E63CE}">
      <dsp:nvSpPr>
        <dsp:cNvPr id="0" name=""/>
        <dsp:cNvSpPr/>
      </dsp:nvSpPr>
      <dsp:spPr>
        <a:xfrm>
          <a:off x="3101494" y="2136651"/>
          <a:ext cx="1524335" cy="1524335"/>
        </a:xfrm>
        <a:prstGeom prst="ellipse">
          <a:avLst/>
        </a:prstGeom>
        <a:solidFill>
          <a:srgbClr val="F38B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L" sz="1800" kern="1200" dirty="0"/>
            <a:t>Base de datos única de PFTI</a:t>
          </a:r>
        </a:p>
      </dsp:txBody>
      <dsp:txXfrm>
        <a:off x="3324728" y="2359885"/>
        <a:ext cx="1077867" cy="1077867"/>
      </dsp:txXfrm>
    </dsp:sp>
    <dsp:sp modelId="{772913FD-A9FB-493A-B67D-9E3AD19D75E8}">
      <dsp:nvSpPr>
        <dsp:cNvPr id="0" name=""/>
        <dsp:cNvSpPr/>
      </dsp:nvSpPr>
      <dsp:spPr>
        <a:xfrm rot="5571652">
          <a:off x="3702101" y="1581828"/>
          <a:ext cx="323120" cy="51827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L" sz="1500" kern="1200"/>
        </a:p>
      </dsp:txBody>
      <dsp:txXfrm>
        <a:off x="3752988" y="1637075"/>
        <a:ext cx="226184" cy="310964"/>
      </dsp:txXfrm>
    </dsp:sp>
    <dsp:sp modelId="{43FB9513-6B0A-4932-A6DA-6104FCD7B1DB}">
      <dsp:nvSpPr>
        <dsp:cNvPr id="0" name=""/>
        <dsp:cNvSpPr/>
      </dsp:nvSpPr>
      <dsp:spPr>
        <a:xfrm>
          <a:off x="3101494" y="2654"/>
          <a:ext cx="1524335" cy="152433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kern="1200" dirty="0"/>
            <a:t>Dirección del Trabajo</a:t>
          </a:r>
        </a:p>
      </dsp:txBody>
      <dsp:txXfrm>
        <a:off x="3324728" y="225888"/>
        <a:ext cx="1077867" cy="1077867"/>
      </dsp:txXfrm>
    </dsp:sp>
    <dsp:sp modelId="{090A9BF4-9C22-47BB-A67D-5754195C960B}">
      <dsp:nvSpPr>
        <dsp:cNvPr id="0" name=""/>
        <dsp:cNvSpPr/>
      </dsp:nvSpPr>
      <dsp:spPr>
        <a:xfrm rot="10800000">
          <a:off x="4759955" y="2639682"/>
          <a:ext cx="323120" cy="518274"/>
        </a:xfrm>
        <a:prstGeom prst="rightArrow">
          <a:avLst>
            <a:gd name="adj1" fmla="val 60000"/>
            <a:gd name="adj2" fmla="val 50000"/>
          </a:avLst>
        </a:prstGeom>
        <a:solidFill>
          <a:schemeClr val="accent5">
            <a:hueOff val="2003568"/>
            <a:satOff val="-8793"/>
            <a:lumOff val="26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L" sz="1500" kern="1200"/>
        </a:p>
      </dsp:txBody>
      <dsp:txXfrm>
        <a:off x="4856891" y="2743337"/>
        <a:ext cx="226184" cy="310964"/>
      </dsp:txXfrm>
    </dsp:sp>
    <dsp:sp modelId="{270787D2-B27E-44BD-9746-8205A5A1CE36}">
      <dsp:nvSpPr>
        <dsp:cNvPr id="0" name=""/>
        <dsp:cNvSpPr/>
      </dsp:nvSpPr>
      <dsp:spPr>
        <a:xfrm>
          <a:off x="5235491" y="2136651"/>
          <a:ext cx="1524335" cy="1524335"/>
        </a:xfrm>
        <a:prstGeom prst="ellipse">
          <a:avLst/>
        </a:prstGeom>
        <a:solidFill>
          <a:schemeClr val="accent5">
            <a:hueOff val="2003568"/>
            <a:satOff val="-8793"/>
            <a:lumOff val="26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kern="1200" dirty="0"/>
            <a:t>Carabine-ros de Chile</a:t>
          </a:r>
        </a:p>
      </dsp:txBody>
      <dsp:txXfrm>
        <a:off x="5458725" y="2359885"/>
        <a:ext cx="1077867" cy="1077867"/>
      </dsp:txXfrm>
    </dsp:sp>
    <dsp:sp modelId="{1E073BE6-A095-4581-A01E-5DA968BD02B5}">
      <dsp:nvSpPr>
        <dsp:cNvPr id="0" name=""/>
        <dsp:cNvSpPr/>
      </dsp:nvSpPr>
      <dsp:spPr>
        <a:xfrm rot="16200000">
          <a:off x="3702101" y="3697536"/>
          <a:ext cx="323120" cy="518274"/>
        </a:xfrm>
        <a:prstGeom prst="rightArrow">
          <a:avLst>
            <a:gd name="adj1" fmla="val 60000"/>
            <a:gd name="adj2" fmla="val 50000"/>
          </a:avLst>
        </a:prstGeom>
        <a:solidFill>
          <a:schemeClr val="accent5">
            <a:hueOff val="4007135"/>
            <a:satOff val="-17587"/>
            <a:lumOff val="52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L" sz="1500" kern="1200"/>
        </a:p>
      </dsp:txBody>
      <dsp:txXfrm>
        <a:off x="3750569" y="3849659"/>
        <a:ext cx="226184" cy="310964"/>
      </dsp:txXfrm>
    </dsp:sp>
    <dsp:sp modelId="{9B748763-5E0D-40B7-BEA9-139EFA5F47DE}">
      <dsp:nvSpPr>
        <dsp:cNvPr id="0" name=""/>
        <dsp:cNvSpPr/>
      </dsp:nvSpPr>
      <dsp:spPr>
        <a:xfrm>
          <a:off x="3101494" y="4270649"/>
          <a:ext cx="1524335" cy="1524335"/>
        </a:xfrm>
        <a:prstGeom prst="ellipse">
          <a:avLst/>
        </a:prstGeom>
        <a:solidFill>
          <a:schemeClr val="accent5">
            <a:hueOff val="4007135"/>
            <a:satOff val="-17587"/>
            <a:lumOff val="5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kern="1200" dirty="0"/>
            <a:t>Policía de Investiga-</a:t>
          </a:r>
          <a:r>
            <a:rPr lang="es-CL" sz="2000" kern="1200" dirty="0" err="1"/>
            <a:t>ciones</a:t>
          </a:r>
          <a:endParaRPr lang="es-CL" sz="2000" kern="1200" dirty="0"/>
        </a:p>
      </dsp:txBody>
      <dsp:txXfrm>
        <a:off x="3324728" y="4493883"/>
        <a:ext cx="1077867" cy="1077867"/>
      </dsp:txXfrm>
    </dsp:sp>
    <dsp:sp modelId="{9C7A820C-451F-4AAB-94B1-C22C5805B5B4}">
      <dsp:nvSpPr>
        <dsp:cNvPr id="0" name=""/>
        <dsp:cNvSpPr/>
      </dsp:nvSpPr>
      <dsp:spPr>
        <a:xfrm>
          <a:off x="2644247" y="2639682"/>
          <a:ext cx="323120" cy="518274"/>
        </a:xfrm>
        <a:prstGeom prst="rightArrow">
          <a:avLst>
            <a:gd name="adj1" fmla="val 60000"/>
            <a:gd name="adj2" fmla="val 50000"/>
          </a:avLst>
        </a:prstGeom>
        <a:solidFill>
          <a:schemeClr val="accent5">
            <a:hueOff val="6010703"/>
            <a:satOff val="-26380"/>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L" sz="1500" kern="1200"/>
        </a:p>
      </dsp:txBody>
      <dsp:txXfrm rot="10800000">
        <a:off x="2644247" y="2743337"/>
        <a:ext cx="226184" cy="310964"/>
      </dsp:txXfrm>
    </dsp:sp>
    <dsp:sp modelId="{89D95438-9911-42A8-BC6C-EA194B6D9223}">
      <dsp:nvSpPr>
        <dsp:cNvPr id="0" name=""/>
        <dsp:cNvSpPr/>
      </dsp:nvSpPr>
      <dsp:spPr>
        <a:xfrm>
          <a:off x="967496" y="2136651"/>
          <a:ext cx="1524335" cy="1524335"/>
        </a:xfrm>
        <a:prstGeom prst="ellipse">
          <a:avLst/>
        </a:prstGeom>
        <a:solidFill>
          <a:schemeClr val="accent5">
            <a:hueOff val="6010703"/>
            <a:satOff val="-26380"/>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kern="1200" dirty="0"/>
            <a:t>SENAME</a:t>
          </a:r>
        </a:p>
      </dsp:txBody>
      <dsp:txXfrm>
        <a:off x="1190730" y="2359885"/>
        <a:ext cx="1077867" cy="107786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57629-BE13-41C0-BA04-E2CBC0ADE384}">
      <dsp:nvSpPr>
        <dsp:cNvPr id="0" name=""/>
        <dsp:cNvSpPr/>
      </dsp:nvSpPr>
      <dsp:spPr>
        <a:xfrm>
          <a:off x="6161" y="57690"/>
          <a:ext cx="1841599" cy="110495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kern="1200" dirty="0"/>
            <a:t>Crisis sanitaria</a:t>
          </a:r>
        </a:p>
      </dsp:txBody>
      <dsp:txXfrm>
        <a:off x="38524" y="90053"/>
        <a:ext cx="1776873" cy="1040233"/>
      </dsp:txXfrm>
    </dsp:sp>
    <dsp:sp modelId="{E0D3CB04-DA3E-472A-A0E4-65D571941ADB}">
      <dsp:nvSpPr>
        <dsp:cNvPr id="0" name=""/>
        <dsp:cNvSpPr/>
      </dsp:nvSpPr>
      <dsp:spPr>
        <a:xfrm>
          <a:off x="2031920" y="381811"/>
          <a:ext cx="390419" cy="45671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L" sz="1400" kern="1200"/>
        </a:p>
      </dsp:txBody>
      <dsp:txXfrm>
        <a:off x="2031920" y="473154"/>
        <a:ext cx="273293" cy="274030"/>
      </dsp:txXfrm>
    </dsp:sp>
    <dsp:sp modelId="{CC31BB0F-112F-4EB4-85AB-15A912965C3A}">
      <dsp:nvSpPr>
        <dsp:cNvPr id="0" name=""/>
        <dsp:cNvSpPr/>
      </dsp:nvSpPr>
      <dsp:spPr>
        <a:xfrm>
          <a:off x="2584400" y="57690"/>
          <a:ext cx="1841599" cy="1104959"/>
        </a:xfrm>
        <a:prstGeom prst="roundRect">
          <a:avLst>
            <a:gd name="adj" fmla="val 10000"/>
          </a:avLst>
        </a:prstGeom>
        <a:solidFill>
          <a:schemeClr val="accent5">
            <a:hueOff val="3005351"/>
            <a:satOff val="-13190"/>
            <a:lumOff val="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kern="1200" dirty="0"/>
            <a:t>Aumentará pobreza y afectará empleos</a:t>
          </a:r>
        </a:p>
      </dsp:txBody>
      <dsp:txXfrm>
        <a:off x="2616763" y="90053"/>
        <a:ext cx="1776873" cy="1040233"/>
      </dsp:txXfrm>
    </dsp:sp>
    <dsp:sp modelId="{C6E0803D-32BE-4740-8234-CBA425BCBAE1}">
      <dsp:nvSpPr>
        <dsp:cNvPr id="0" name=""/>
        <dsp:cNvSpPr/>
      </dsp:nvSpPr>
      <dsp:spPr>
        <a:xfrm>
          <a:off x="4610159" y="381811"/>
          <a:ext cx="390419" cy="456716"/>
        </a:xfrm>
        <a:prstGeom prst="rightArrow">
          <a:avLst>
            <a:gd name="adj1" fmla="val 60000"/>
            <a:gd name="adj2" fmla="val 50000"/>
          </a:avLst>
        </a:prstGeom>
        <a:solidFill>
          <a:schemeClr val="accent5">
            <a:hueOff val="6010703"/>
            <a:satOff val="-26380"/>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L" sz="1400" kern="1200"/>
        </a:p>
      </dsp:txBody>
      <dsp:txXfrm>
        <a:off x="4610159" y="473154"/>
        <a:ext cx="273293" cy="274030"/>
      </dsp:txXfrm>
    </dsp:sp>
    <dsp:sp modelId="{A31BC22C-5C16-417A-AEAA-E776CC6DB652}">
      <dsp:nvSpPr>
        <dsp:cNvPr id="0" name=""/>
        <dsp:cNvSpPr/>
      </dsp:nvSpPr>
      <dsp:spPr>
        <a:xfrm>
          <a:off x="5162639" y="57690"/>
          <a:ext cx="1841599" cy="1104959"/>
        </a:xfrm>
        <a:prstGeom prst="roundRect">
          <a:avLst>
            <a:gd name="adj" fmla="val 10000"/>
          </a:avLst>
        </a:prstGeom>
        <a:solidFill>
          <a:schemeClr val="accent5">
            <a:hueOff val="6010703"/>
            <a:satOff val="-26380"/>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kern="1200" dirty="0"/>
            <a:t>Aumentará trabajo infantil</a:t>
          </a:r>
        </a:p>
      </dsp:txBody>
      <dsp:txXfrm>
        <a:off x="5195002" y="90053"/>
        <a:ext cx="1776873" cy="104023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FAE3F-12AA-454A-9D7D-9766FFF35F40}">
      <dsp:nvSpPr>
        <dsp:cNvPr id="0" name=""/>
        <dsp:cNvSpPr/>
      </dsp:nvSpPr>
      <dsp:spPr>
        <a:xfrm>
          <a:off x="2381" y="473391"/>
          <a:ext cx="2901156" cy="1160462"/>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CL" sz="1800" kern="1200" dirty="0"/>
            <a:t>Crear y promover espacios de participación ciudadana</a:t>
          </a:r>
        </a:p>
      </dsp:txBody>
      <dsp:txXfrm>
        <a:off x="582612" y="473391"/>
        <a:ext cx="1740694" cy="1160462"/>
      </dsp:txXfrm>
    </dsp:sp>
    <dsp:sp modelId="{B69B0FB8-1402-4802-830C-4D487E464615}">
      <dsp:nvSpPr>
        <dsp:cNvPr id="0" name=""/>
        <dsp:cNvSpPr/>
      </dsp:nvSpPr>
      <dsp:spPr>
        <a:xfrm>
          <a:off x="2613421" y="473391"/>
          <a:ext cx="2901156" cy="1160462"/>
        </a:xfrm>
        <a:prstGeom prst="chevron">
          <a:avLst/>
        </a:prstGeom>
        <a:solidFill>
          <a:schemeClr val="accent5">
            <a:hueOff val="3005351"/>
            <a:satOff val="-13190"/>
            <a:lumOff val="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CL" sz="1800" kern="1200" dirty="0"/>
            <a:t>Resguardar el derecho a la educación</a:t>
          </a:r>
        </a:p>
      </dsp:txBody>
      <dsp:txXfrm>
        <a:off x="3193652" y="473391"/>
        <a:ext cx="1740694" cy="1160462"/>
      </dsp:txXfrm>
    </dsp:sp>
    <dsp:sp modelId="{DF01FB3B-B5BC-4875-A6D2-236179AD11B5}">
      <dsp:nvSpPr>
        <dsp:cNvPr id="0" name=""/>
        <dsp:cNvSpPr/>
      </dsp:nvSpPr>
      <dsp:spPr>
        <a:xfrm>
          <a:off x="5224462" y="473391"/>
          <a:ext cx="2901156" cy="1160462"/>
        </a:xfrm>
        <a:prstGeom prst="chevron">
          <a:avLst/>
        </a:prstGeom>
        <a:solidFill>
          <a:schemeClr val="accent5">
            <a:hueOff val="6010703"/>
            <a:satOff val="-26380"/>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CL" sz="1800" kern="1200" dirty="0"/>
            <a:t>Reducir tolerancia social hacia el trabajo infantil</a:t>
          </a:r>
        </a:p>
      </dsp:txBody>
      <dsp:txXfrm>
        <a:off x="5804693" y="473391"/>
        <a:ext cx="1740694" cy="11604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0FBB2-A16C-4183-9028-95C20B4E39B8}">
      <dsp:nvSpPr>
        <dsp:cNvPr id="0" name=""/>
        <dsp:cNvSpPr/>
      </dsp:nvSpPr>
      <dsp:spPr>
        <a:xfrm>
          <a:off x="335119" y="1250"/>
          <a:ext cx="1823929" cy="109435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dirty="0"/>
            <a:t>Desarrollar actividades por horarios prolongados (+ de 21 horas)</a:t>
          </a:r>
        </a:p>
      </dsp:txBody>
      <dsp:txXfrm>
        <a:off x="335119" y="1250"/>
        <a:ext cx="1823929" cy="1094357"/>
      </dsp:txXfrm>
    </dsp:sp>
    <dsp:sp modelId="{3ACF3429-2539-4C27-B35A-895DAAB620BB}">
      <dsp:nvSpPr>
        <dsp:cNvPr id="0" name=""/>
        <dsp:cNvSpPr/>
      </dsp:nvSpPr>
      <dsp:spPr>
        <a:xfrm>
          <a:off x="2341441" y="1250"/>
          <a:ext cx="1823929" cy="1094357"/>
        </a:xfrm>
        <a:prstGeom prst="rect">
          <a:avLst/>
        </a:prstGeom>
        <a:solidFill>
          <a:schemeClr val="accent2">
            <a:hueOff val="37813"/>
            <a:satOff val="4346"/>
            <a:lumOff val="-34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dirty="0"/>
            <a:t>En un medio insalubre, que suponen la manipulación de equipos peligrosos o cargas pesadas; </a:t>
          </a:r>
        </a:p>
      </dsp:txBody>
      <dsp:txXfrm>
        <a:off x="2341441" y="1250"/>
        <a:ext cx="1823929" cy="1094357"/>
      </dsp:txXfrm>
    </dsp:sp>
    <dsp:sp modelId="{A57305B3-4D9D-4EB1-A377-13793ECE1989}">
      <dsp:nvSpPr>
        <dsp:cNvPr id="0" name=""/>
        <dsp:cNvSpPr/>
      </dsp:nvSpPr>
      <dsp:spPr>
        <a:xfrm>
          <a:off x="335119" y="1278000"/>
          <a:ext cx="1823929" cy="1094357"/>
        </a:xfrm>
        <a:prstGeom prst="rect">
          <a:avLst/>
        </a:prstGeom>
        <a:solidFill>
          <a:schemeClr val="accent2">
            <a:hueOff val="75626"/>
            <a:satOff val="8693"/>
            <a:lumOff val="-69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dirty="0"/>
            <a:t>En lugares peligrosos.</a:t>
          </a:r>
        </a:p>
      </dsp:txBody>
      <dsp:txXfrm>
        <a:off x="335119" y="1278000"/>
        <a:ext cx="1823929" cy="1094357"/>
      </dsp:txXfrm>
    </dsp:sp>
    <dsp:sp modelId="{F6CDA2BD-24E0-4425-81DA-F8BA88694D04}">
      <dsp:nvSpPr>
        <dsp:cNvPr id="0" name=""/>
        <dsp:cNvSpPr/>
      </dsp:nvSpPr>
      <dsp:spPr>
        <a:xfrm>
          <a:off x="2341441" y="1278000"/>
          <a:ext cx="1823929" cy="1094357"/>
        </a:xfrm>
        <a:prstGeom prst="rect">
          <a:avLst/>
        </a:prstGeom>
        <a:solidFill>
          <a:schemeClr val="accent2">
            <a:hueOff val="113439"/>
            <a:satOff val="13039"/>
            <a:lumOff val="-103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dirty="0"/>
            <a:t>Se vulnera el derecho a la educación, esparcimiento, juego (</a:t>
          </a:r>
          <a:r>
            <a:rPr lang="es-CL" sz="1400" kern="1200" dirty="0" err="1"/>
            <a:t>D°s</a:t>
          </a:r>
          <a:r>
            <a:rPr lang="es-CL" sz="1400" kern="1200" dirty="0"/>
            <a:t> de NNA)</a:t>
          </a:r>
        </a:p>
      </dsp:txBody>
      <dsp:txXfrm>
        <a:off x="2341441" y="1278000"/>
        <a:ext cx="1823929" cy="10943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4C00E-E140-4CD5-BF2F-C00C4BC956D8}">
      <dsp:nvSpPr>
        <dsp:cNvPr id="0" name=""/>
        <dsp:cNvSpPr/>
      </dsp:nvSpPr>
      <dsp:spPr>
        <a:xfrm>
          <a:off x="4056" y="325181"/>
          <a:ext cx="2196426" cy="13178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dirty="0"/>
            <a:t>Sector Comercio</a:t>
          </a:r>
        </a:p>
      </dsp:txBody>
      <dsp:txXfrm>
        <a:off x="4056" y="325181"/>
        <a:ext cx="2196426" cy="1317855"/>
      </dsp:txXfrm>
    </dsp:sp>
    <dsp:sp modelId="{D460572B-3916-46D6-A71B-D94CF61EFCBC}">
      <dsp:nvSpPr>
        <dsp:cNvPr id="0" name=""/>
        <dsp:cNvSpPr/>
      </dsp:nvSpPr>
      <dsp:spPr>
        <a:xfrm>
          <a:off x="2420125" y="325181"/>
          <a:ext cx="2196426" cy="13178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dirty="0"/>
            <a:t>Sector agrícola</a:t>
          </a:r>
        </a:p>
      </dsp:txBody>
      <dsp:txXfrm>
        <a:off x="2420125" y="325181"/>
        <a:ext cx="2196426" cy="1317855"/>
      </dsp:txXfrm>
    </dsp:sp>
    <dsp:sp modelId="{594D05BC-3E00-49A2-A3A5-5AC31568789F}">
      <dsp:nvSpPr>
        <dsp:cNvPr id="0" name=""/>
        <dsp:cNvSpPr/>
      </dsp:nvSpPr>
      <dsp:spPr>
        <a:xfrm>
          <a:off x="4836194" y="325181"/>
          <a:ext cx="2196426" cy="13178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dirty="0"/>
            <a:t>Sector informal</a:t>
          </a:r>
        </a:p>
      </dsp:txBody>
      <dsp:txXfrm>
        <a:off x="4836194" y="325181"/>
        <a:ext cx="2196426" cy="1317855"/>
      </dsp:txXfrm>
    </dsp:sp>
    <dsp:sp modelId="{9ABEF325-5EEA-459A-9AB3-F54E68DA9610}">
      <dsp:nvSpPr>
        <dsp:cNvPr id="0" name=""/>
        <dsp:cNvSpPr/>
      </dsp:nvSpPr>
      <dsp:spPr>
        <a:xfrm>
          <a:off x="7252263" y="325181"/>
          <a:ext cx="2196426" cy="13178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dirty="0"/>
            <a:t>Construcción</a:t>
          </a:r>
        </a:p>
      </dsp:txBody>
      <dsp:txXfrm>
        <a:off x="7252263" y="325181"/>
        <a:ext cx="2196426" cy="1317855"/>
      </dsp:txXfrm>
    </dsp:sp>
    <dsp:sp modelId="{A88710BB-E724-42BA-85DC-38AB52365F4F}">
      <dsp:nvSpPr>
        <dsp:cNvPr id="0" name=""/>
        <dsp:cNvSpPr/>
      </dsp:nvSpPr>
      <dsp:spPr>
        <a:xfrm>
          <a:off x="9668332" y="325181"/>
          <a:ext cx="2196426" cy="13178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dirty="0"/>
            <a:t>Labores domésticas peligrosas</a:t>
          </a:r>
        </a:p>
      </dsp:txBody>
      <dsp:txXfrm>
        <a:off x="9668332" y="325181"/>
        <a:ext cx="2196426" cy="13178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BAE4A-17E3-47FE-8FE6-CBD9DB4FACE8}">
      <dsp:nvSpPr>
        <dsp:cNvPr id="0" name=""/>
        <dsp:cNvSpPr/>
      </dsp:nvSpPr>
      <dsp:spPr>
        <a:xfrm>
          <a:off x="3999721" y="1005"/>
          <a:ext cx="1405183" cy="1405183"/>
        </a:xfrm>
        <a:prstGeom prst="ellipse">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0" kern="1200" dirty="0"/>
            <a:t>Baja escolaridad adultos responsa-</a:t>
          </a:r>
          <a:r>
            <a:rPr lang="es-ES" sz="1600" b="0" kern="1200" dirty="0" err="1"/>
            <a:t>bles</a:t>
          </a:r>
          <a:endParaRPr lang="es-ES" sz="1600" b="0" kern="1200" dirty="0"/>
        </a:p>
      </dsp:txBody>
      <dsp:txXfrm>
        <a:off x="4205505" y="206789"/>
        <a:ext cx="993615" cy="993615"/>
      </dsp:txXfrm>
    </dsp:sp>
    <dsp:sp modelId="{B0EA5C10-70A4-454D-8122-DEF874E31DEF}">
      <dsp:nvSpPr>
        <dsp:cNvPr id="0" name=""/>
        <dsp:cNvSpPr/>
      </dsp:nvSpPr>
      <dsp:spPr>
        <a:xfrm rot="1800000">
          <a:off x="5419883" y="988445"/>
          <a:ext cx="373025" cy="474249"/>
        </a:xfrm>
        <a:prstGeom prst="rightArrow">
          <a:avLst>
            <a:gd name="adj1" fmla="val 60000"/>
            <a:gd name="adj2" fmla="val 5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5427379" y="1055318"/>
        <a:ext cx="261118" cy="284549"/>
      </dsp:txXfrm>
    </dsp:sp>
    <dsp:sp modelId="{5115D247-4A80-4A0E-B53D-4746114CF6DA}">
      <dsp:nvSpPr>
        <dsp:cNvPr id="0" name=""/>
        <dsp:cNvSpPr/>
      </dsp:nvSpPr>
      <dsp:spPr>
        <a:xfrm>
          <a:off x="5826173" y="1055508"/>
          <a:ext cx="1405183" cy="1405183"/>
        </a:xfrm>
        <a:prstGeom prst="ellipse">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0" kern="1200" dirty="0"/>
            <a:t>Tolerancia social</a:t>
          </a:r>
        </a:p>
      </dsp:txBody>
      <dsp:txXfrm>
        <a:off x="6031957" y="1261292"/>
        <a:ext cx="993615" cy="993615"/>
      </dsp:txXfrm>
    </dsp:sp>
    <dsp:sp modelId="{003324BB-B469-4762-A9D5-E7294209F643}">
      <dsp:nvSpPr>
        <dsp:cNvPr id="0" name=""/>
        <dsp:cNvSpPr/>
      </dsp:nvSpPr>
      <dsp:spPr>
        <a:xfrm rot="5400000">
          <a:off x="6342252" y="2564920"/>
          <a:ext cx="373025" cy="474249"/>
        </a:xfrm>
        <a:prstGeom prst="rightArrow">
          <a:avLst>
            <a:gd name="adj1" fmla="val 60000"/>
            <a:gd name="adj2" fmla="val 5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6398206" y="2603817"/>
        <a:ext cx="261118" cy="284549"/>
      </dsp:txXfrm>
    </dsp:sp>
    <dsp:sp modelId="{F45E21C5-EBD6-4B6C-A50F-7972078ECBC1}">
      <dsp:nvSpPr>
        <dsp:cNvPr id="0" name=""/>
        <dsp:cNvSpPr/>
      </dsp:nvSpPr>
      <dsp:spPr>
        <a:xfrm>
          <a:off x="5826173" y="3164513"/>
          <a:ext cx="1405183" cy="1405183"/>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0" kern="1200" dirty="0"/>
            <a:t>Consecuencias físicas</a:t>
          </a:r>
        </a:p>
      </dsp:txBody>
      <dsp:txXfrm>
        <a:off x="6031957" y="3370297"/>
        <a:ext cx="993615" cy="993615"/>
      </dsp:txXfrm>
    </dsp:sp>
    <dsp:sp modelId="{FAF282AA-A1B0-4608-965C-801E8833D984}">
      <dsp:nvSpPr>
        <dsp:cNvPr id="0" name=""/>
        <dsp:cNvSpPr/>
      </dsp:nvSpPr>
      <dsp:spPr>
        <a:xfrm rot="9000000">
          <a:off x="5438169" y="4151952"/>
          <a:ext cx="373025" cy="474249"/>
        </a:xfrm>
        <a:prstGeom prst="rightArrow">
          <a:avLst>
            <a:gd name="adj1" fmla="val 60000"/>
            <a:gd name="adj2" fmla="val 5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rot="10800000">
        <a:off x="5542580" y="4218825"/>
        <a:ext cx="261118" cy="284549"/>
      </dsp:txXfrm>
    </dsp:sp>
    <dsp:sp modelId="{838FCEF3-B88E-4882-BDCE-7AA1D0E7F33D}">
      <dsp:nvSpPr>
        <dsp:cNvPr id="0" name=""/>
        <dsp:cNvSpPr/>
      </dsp:nvSpPr>
      <dsp:spPr>
        <a:xfrm>
          <a:off x="3999721" y="4219015"/>
          <a:ext cx="1405183" cy="1405183"/>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0" kern="1200" dirty="0"/>
            <a:t>Consecuencia </a:t>
          </a:r>
          <a:r>
            <a:rPr lang="es-ES" sz="1600" b="0" kern="1200" dirty="0" err="1"/>
            <a:t>psicológi</a:t>
          </a:r>
          <a:r>
            <a:rPr lang="es-ES" sz="1600" b="0" kern="1200" dirty="0"/>
            <a:t>-cas</a:t>
          </a:r>
        </a:p>
      </dsp:txBody>
      <dsp:txXfrm>
        <a:off x="4205505" y="4424799"/>
        <a:ext cx="993615" cy="993615"/>
      </dsp:txXfrm>
    </dsp:sp>
    <dsp:sp modelId="{DCC7C7A2-9A55-43FE-9FA1-274DCA2BFA8E}">
      <dsp:nvSpPr>
        <dsp:cNvPr id="0" name=""/>
        <dsp:cNvSpPr/>
      </dsp:nvSpPr>
      <dsp:spPr>
        <a:xfrm rot="12600000">
          <a:off x="3611717" y="4162510"/>
          <a:ext cx="373025" cy="474249"/>
        </a:xfrm>
        <a:prstGeom prst="rightArrow">
          <a:avLst>
            <a:gd name="adj1" fmla="val 60000"/>
            <a:gd name="adj2" fmla="val 5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rot="10800000">
        <a:off x="3716128" y="4285337"/>
        <a:ext cx="261118" cy="284549"/>
      </dsp:txXfrm>
    </dsp:sp>
    <dsp:sp modelId="{A77F3E93-1D34-489B-A960-921167B22BF2}">
      <dsp:nvSpPr>
        <dsp:cNvPr id="0" name=""/>
        <dsp:cNvSpPr/>
      </dsp:nvSpPr>
      <dsp:spPr>
        <a:xfrm>
          <a:off x="2173269" y="3164513"/>
          <a:ext cx="1405183" cy="1405183"/>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0" kern="1200" dirty="0"/>
            <a:t>Trayectoria educativa</a:t>
          </a:r>
        </a:p>
      </dsp:txBody>
      <dsp:txXfrm>
        <a:off x="2379053" y="3370297"/>
        <a:ext cx="993615" cy="993615"/>
      </dsp:txXfrm>
    </dsp:sp>
    <dsp:sp modelId="{88108917-5FFE-47CE-ADF0-9755902CA27F}">
      <dsp:nvSpPr>
        <dsp:cNvPr id="0" name=""/>
        <dsp:cNvSpPr/>
      </dsp:nvSpPr>
      <dsp:spPr>
        <a:xfrm rot="16200000">
          <a:off x="2689348" y="2586035"/>
          <a:ext cx="373025" cy="474249"/>
        </a:xfrm>
        <a:prstGeom prst="rightArrow">
          <a:avLst>
            <a:gd name="adj1" fmla="val 60000"/>
            <a:gd name="adj2" fmla="val 5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2745302" y="2736839"/>
        <a:ext cx="261118" cy="284549"/>
      </dsp:txXfrm>
    </dsp:sp>
    <dsp:sp modelId="{03539C91-9770-4893-ACA9-D86B7F71EDE6}">
      <dsp:nvSpPr>
        <dsp:cNvPr id="0" name=""/>
        <dsp:cNvSpPr/>
      </dsp:nvSpPr>
      <dsp:spPr>
        <a:xfrm>
          <a:off x="2173269" y="1055508"/>
          <a:ext cx="1405183" cy="1405183"/>
        </a:xfrm>
        <a:prstGeom prst="ellipse">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0" kern="1200"/>
            <a:t>Pobreza</a:t>
          </a:r>
          <a:endParaRPr lang="es-ES" sz="1600" b="0" kern="1200" dirty="0"/>
        </a:p>
      </dsp:txBody>
      <dsp:txXfrm>
        <a:off x="2379053" y="1261292"/>
        <a:ext cx="993615" cy="993615"/>
      </dsp:txXfrm>
    </dsp:sp>
    <dsp:sp modelId="{99712510-C984-4B08-9646-B4B9BF5C9632}">
      <dsp:nvSpPr>
        <dsp:cNvPr id="0" name=""/>
        <dsp:cNvSpPr/>
      </dsp:nvSpPr>
      <dsp:spPr>
        <a:xfrm rot="19800000">
          <a:off x="3593431" y="999002"/>
          <a:ext cx="373025" cy="474249"/>
        </a:xfrm>
        <a:prstGeom prst="rightArrow">
          <a:avLst>
            <a:gd name="adj1" fmla="val 60000"/>
            <a:gd name="adj2" fmla="val 5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3600927" y="1121829"/>
        <a:ext cx="261118" cy="2845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4F636-608B-4AA3-8330-D8010F466888}">
      <dsp:nvSpPr>
        <dsp:cNvPr id="0" name=""/>
        <dsp:cNvSpPr/>
      </dsp:nvSpPr>
      <dsp:spPr>
        <a:xfrm>
          <a:off x="2262265" y="791901"/>
          <a:ext cx="955663" cy="331717"/>
        </a:xfrm>
        <a:custGeom>
          <a:avLst/>
          <a:gdLst/>
          <a:ahLst/>
          <a:cxnLst/>
          <a:rect l="0" t="0" r="0" b="0"/>
          <a:pathLst>
            <a:path>
              <a:moveTo>
                <a:pt x="0" y="0"/>
              </a:moveTo>
              <a:lnTo>
                <a:pt x="0" y="165858"/>
              </a:lnTo>
              <a:lnTo>
                <a:pt x="955663" y="165858"/>
              </a:lnTo>
              <a:lnTo>
                <a:pt x="955663" y="33171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165485-B7D0-4613-A10B-A3C1B0099533}">
      <dsp:nvSpPr>
        <dsp:cNvPr id="0" name=""/>
        <dsp:cNvSpPr/>
      </dsp:nvSpPr>
      <dsp:spPr>
        <a:xfrm>
          <a:off x="674758" y="1913423"/>
          <a:ext cx="236941" cy="726620"/>
        </a:xfrm>
        <a:custGeom>
          <a:avLst/>
          <a:gdLst/>
          <a:ahLst/>
          <a:cxnLst/>
          <a:rect l="0" t="0" r="0" b="0"/>
          <a:pathLst>
            <a:path>
              <a:moveTo>
                <a:pt x="0" y="0"/>
              </a:moveTo>
              <a:lnTo>
                <a:pt x="0" y="726620"/>
              </a:lnTo>
              <a:lnTo>
                <a:pt x="236941" y="72662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792F56-84BE-4F94-BE77-903E68F69E76}">
      <dsp:nvSpPr>
        <dsp:cNvPr id="0" name=""/>
        <dsp:cNvSpPr/>
      </dsp:nvSpPr>
      <dsp:spPr>
        <a:xfrm>
          <a:off x="1306601" y="791901"/>
          <a:ext cx="955663" cy="331717"/>
        </a:xfrm>
        <a:custGeom>
          <a:avLst/>
          <a:gdLst/>
          <a:ahLst/>
          <a:cxnLst/>
          <a:rect l="0" t="0" r="0" b="0"/>
          <a:pathLst>
            <a:path>
              <a:moveTo>
                <a:pt x="955663" y="0"/>
              </a:moveTo>
              <a:lnTo>
                <a:pt x="955663" y="165858"/>
              </a:lnTo>
              <a:lnTo>
                <a:pt x="0" y="165858"/>
              </a:lnTo>
              <a:lnTo>
                <a:pt x="0" y="33171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8D9B1B-E852-4BC6-BAB7-AC03F59D9639}">
      <dsp:nvSpPr>
        <dsp:cNvPr id="0" name=""/>
        <dsp:cNvSpPr/>
      </dsp:nvSpPr>
      <dsp:spPr>
        <a:xfrm>
          <a:off x="1472460" y="2096"/>
          <a:ext cx="1579609" cy="78980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s-ES" sz="1700" kern="1200" dirty="0">
              <a:latin typeface="Calibri"/>
            </a:rPr>
            <a:t>6,9% NNA ocupados</a:t>
          </a:r>
          <a:endParaRPr lang="es-ES" sz="1700" kern="1200" dirty="0"/>
        </a:p>
      </dsp:txBody>
      <dsp:txXfrm>
        <a:off x="1472460" y="2096"/>
        <a:ext cx="1579609" cy="789804"/>
      </dsp:txXfrm>
    </dsp:sp>
    <dsp:sp modelId="{EFA95391-C8FD-452A-B2B6-47E2BE8BC423}">
      <dsp:nvSpPr>
        <dsp:cNvPr id="0" name=""/>
        <dsp:cNvSpPr/>
      </dsp:nvSpPr>
      <dsp:spPr>
        <a:xfrm>
          <a:off x="516797" y="1123619"/>
          <a:ext cx="1579609" cy="78980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S" sz="1700" kern="1200" dirty="0">
              <a:latin typeface="Calibri"/>
            </a:rPr>
            <a:t>6,6</a:t>
          </a:r>
          <a:r>
            <a:rPr lang="es-ES" sz="1700" b="0" i="0" u="none" strike="noStrike" kern="1200" cap="none" baseline="0" noProof="0" dirty="0">
              <a:latin typeface="Calibri"/>
              <a:cs typeface="Calibri"/>
            </a:rPr>
            <a:t>%</a:t>
          </a:r>
          <a:r>
            <a:rPr lang="es-ES" sz="1700" kern="1200" dirty="0">
              <a:latin typeface="Calibri"/>
            </a:rPr>
            <a:t> NNA</a:t>
          </a:r>
          <a:r>
            <a:rPr lang="es-ES" sz="1700" b="0" i="0" u="none" strike="noStrike" kern="1200" cap="none" baseline="0" noProof="0" dirty="0">
              <a:latin typeface="Calibri"/>
              <a:cs typeface="Calibri"/>
            </a:rPr>
            <a:t> en</a:t>
          </a:r>
          <a:r>
            <a:rPr lang="es-ES" sz="1700" kern="1200" dirty="0">
              <a:latin typeface="Calibri"/>
            </a:rPr>
            <a:t> trabajo infantil</a:t>
          </a:r>
          <a:endParaRPr lang="es-ES" sz="1700" kern="1200" dirty="0"/>
        </a:p>
      </dsp:txBody>
      <dsp:txXfrm>
        <a:off x="516797" y="1123619"/>
        <a:ext cx="1579609" cy="789804"/>
      </dsp:txXfrm>
    </dsp:sp>
    <dsp:sp modelId="{6E44B2B9-1359-4703-8AE6-E6675DABFF0B}">
      <dsp:nvSpPr>
        <dsp:cNvPr id="0" name=""/>
        <dsp:cNvSpPr/>
      </dsp:nvSpPr>
      <dsp:spPr>
        <a:xfrm>
          <a:off x="911699" y="2245141"/>
          <a:ext cx="1579609" cy="7898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s-ES" sz="1700" kern="1200" dirty="0">
              <a:latin typeface="Calibri"/>
            </a:rPr>
            <a:t>5,4% NNA en trabajo peligroso (90% NNA en TI)</a:t>
          </a:r>
          <a:endParaRPr lang="es-ES" sz="1700" kern="1200" dirty="0"/>
        </a:p>
      </dsp:txBody>
      <dsp:txXfrm>
        <a:off x="911699" y="2245141"/>
        <a:ext cx="1579609" cy="789804"/>
      </dsp:txXfrm>
    </dsp:sp>
    <dsp:sp modelId="{F60C8611-D7F4-4B52-8B9B-79DAB07A8181}">
      <dsp:nvSpPr>
        <dsp:cNvPr id="0" name=""/>
        <dsp:cNvSpPr/>
      </dsp:nvSpPr>
      <dsp:spPr>
        <a:xfrm>
          <a:off x="2428124" y="1123619"/>
          <a:ext cx="1579609" cy="78980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s-ES" sz="1700" kern="1200" dirty="0">
              <a:latin typeface="Calibri"/>
            </a:rPr>
            <a:t>0,3% trabajo protegido</a:t>
          </a:r>
        </a:p>
      </dsp:txBody>
      <dsp:txXfrm>
        <a:off x="2428124" y="1123619"/>
        <a:ext cx="1579609" cy="7898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FDD44-A35B-4759-972F-332062F6ABFD}">
      <dsp:nvSpPr>
        <dsp:cNvPr id="0" name=""/>
        <dsp:cNvSpPr/>
      </dsp:nvSpPr>
      <dsp:spPr>
        <a:xfrm>
          <a:off x="303" y="12221"/>
          <a:ext cx="1183458" cy="7100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s-ES" sz="1900" kern="1200" dirty="0"/>
            <a:t>92% NA </a:t>
          </a:r>
          <a:r>
            <a:rPr lang="es-ES" sz="1900" kern="1200" dirty="0">
              <a:latin typeface="Calibri"/>
            </a:rPr>
            <a:t>varones</a:t>
          </a:r>
          <a:endParaRPr lang="en-US" sz="1900" kern="1200" dirty="0">
            <a:latin typeface="Calibri"/>
          </a:endParaRPr>
        </a:p>
      </dsp:txBody>
      <dsp:txXfrm>
        <a:off x="303" y="12221"/>
        <a:ext cx="1183458" cy="710075"/>
      </dsp:txXfrm>
    </dsp:sp>
    <dsp:sp modelId="{9A748752-D8C9-49EF-952F-D4E55A119606}">
      <dsp:nvSpPr>
        <dsp:cNvPr id="0" name=""/>
        <dsp:cNvSpPr/>
      </dsp:nvSpPr>
      <dsp:spPr>
        <a:xfrm>
          <a:off x="1302411" y="0"/>
          <a:ext cx="1183458" cy="7100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Calibri"/>
            </a:rPr>
            <a:t>84</a:t>
          </a:r>
          <a:r>
            <a:rPr lang="es-ES" sz="1900" kern="1200" dirty="0"/>
            <a:t>% NA mujeres</a:t>
          </a:r>
        </a:p>
      </dsp:txBody>
      <dsp:txXfrm>
        <a:off x="1302411" y="0"/>
        <a:ext cx="1183458" cy="7100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2408D-168B-44B1-A0CF-9F32E211CD09}">
      <dsp:nvSpPr>
        <dsp:cNvPr id="0" name=""/>
        <dsp:cNvSpPr/>
      </dsp:nvSpPr>
      <dsp:spPr>
        <a:xfrm>
          <a:off x="-51266" y="202729"/>
          <a:ext cx="3982972" cy="3835594"/>
        </a:xfrm>
        <a:prstGeom prst="pie">
          <a:avLst>
            <a:gd name="adj1" fmla="val 16200000"/>
            <a:gd name="adj2" fmla="val 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L" sz="1200" b="1" kern="1200" dirty="0"/>
            <a:t>Macrozona Centro 5,8%</a:t>
          </a:r>
        </a:p>
        <a:p>
          <a:pPr marL="0" lvl="0" indent="0" algn="ctr" defTabSz="533400">
            <a:lnSpc>
              <a:spcPct val="90000"/>
            </a:lnSpc>
            <a:spcBef>
              <a:spcPct val="0"/>
            </a:spcBef>
            <a:spcAft>
              <a:spcPct val="35000"/>
            </a:spcAft>
            <a:buNone/>
          </a:pPr>
          <a:r>
            <a:rPr lang="es-CL" sz="1200" b="1" kern="1200" dirty="0"/>
            <a:t>Valparaíso, O´Higgins, Maule y Biobío</a:t>
          </a:r>
        </a:p>
      </dsp:txBody>
      <dsp:txXfrm>
        <a:off x="1985739" y="912314"/>
        <a:ext cx="1469906" cy="1141546"/>
      </dsp:txXfrm>
    </dsp:sp>
    <dsp:sp modelId="{D0B4FFC7-DAB3-4784-A56D-97582DA182CF}">
      <dsp:nvSpPr>
        <dsp:cNvPr id="0" name=""/>
        <dsp:cNvSpPr/>
      </dsp:nvSpPr>
      <dsp:spPr>
        <a:xfrm>
          <a:off x="265946" y="455947"/>
          <a:ext cx="3335850" cy="3335850"/>
        </a:xfrm>
        <a:prstGeom prst="pie">
          <a:avLst>
            <a:gd name="adj1" fmla="val 0"/>
            <a:gd name="adj2" fmla="val 5400000"/>
          </a:avLst>
        </a:prstGeom>
        <a:solidFill>
          <a:schemeClr val="accent3">
            <a:hueOff val="142856"/>
            <a:satOff val="-16031"/>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L" sz="1200" b="1" kern="1200" dirty="0"/>
            <a:t>Macrozona Metropolitana 6,7%</a:t>
          </a:r>
        </a:p>
      </dsp:txBody>
      <dsp:txXfrm>
        <a:off x="1993440" y="2183441"/>
        <a:ext cx="1231087" cy="992812"/>
      </dsp:txXfrm>
    </dsp:sp>
    <dsp:sp modelId="{30110D25-A77D-487A-A95E-DEEDA2B9DC55}">
      <dsp:nvSpPr>
        <dsp:cNvPr id="0" name=""/>
        <dsp:cNvSpPr/>
      </dsp:nvSpPr>
      <dsp:spPr>
        <a:xfrm>
          <a:off x="259775" y="462919"/>
          <a:ext cx="3335850" cy="3335850"/>
        </a:xfrm>
        <a:prstGeom prst="pie">
          <a:avLst>
            <a:gd name="adj1" fmla="val 5400000"/>
            <a:gd name="adj2" fmla="val 10800000"/>
          </a:avLst>
        </a:prstGeom>
        <a:solidFill>
          <a:schemeClr val="accent3">
            <a:hueOff val="285712"/>
            <a:satOff val="-32061"/>
            <a:lumOff val="5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L" sz="1400" b="1" kern="1200" dirty="0"/>
            <a:t>Macrozona Sur 9,6%</a:t>
          </a:r>
        </a:p>
        <a:p>
          <a:pPr marL="0" lvl="0" indent="0" algn="ctr" defTabSz="622300">
            <a:lnSpc>
              <a:spcPct val="90000"/>
            </a:lnSpc>
            <a:spcBef>
              <a:spcPct val="0"/>
            </a:spcBef>
            <a:spcAft>
              <a:spcPct val="35000"/>
            </a:spcAft>
            <a:buNone/>
          </a:pPr>
          <a:r>
            <a:rPr lang="es-CL" sz="1100" b="1" kern="1200" dirty="0"/>
            <a:t>La Araucanía, De los Lagos, De los Ríos, Aysén y Magallanes</a:t>
          </a:r>
        </a:p>
      </dsp:txBody>
      <dsp:txXfrm>
        <a:off x="637044" y="2190413"/>
        <a:ext cx="1231087" cy="992812"/>
      </dsp:txXfrm>
    </dsp:sp>
    <dsp:sp modelId="{8766FE1D-ED5F-4200-8D91-9712BB2D04C4}">
      <dsp:nvSpPr>
        <dsp:cNvPr id="0" name=""/>
        <dsp:cNvSpPr/>
      </dsp:nvSpPr>
      <dsp:spPr>
        <a:xfrm>
          <a:off x="258707" y="458282"/>
          <a:ext cx="3335850" cy="3335850"/>
        </a:xfrm>
        <a:prstGeom prst="pie">
          <a:avLst>
            <a:gd name="adj1" fmla="val 10800000"/>
            <a:gd name="adj2" fmla="val 16200000"/>
          </a:avLst>
        </a:prstGeom>
        <a:solidFill>
          <a:schemeClr val="accent3">
            <a:hueOff val="428568"/>
            <a:satOff val="-48092"/>
            <a:lumOff val="8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s-CL" sz="1050" b="1" kern="1200" dirty="0"/>
            <a:t>Macrozona Norte 5,2%</a:t>
          </a:r>
        </a:p>
        <a:p>
          <a:pPr marL="0" lvl="0" indent="0" algn="ctr" defTabSz="466725">
            <a:lnSpc>
              <a:spcPct val="90000"/>
            </a:lnSpc>
            <a:spcBef>
              <a:spcPct val="0"/>
            </a:spcBef>
            <a:spcAft>
              <a:spcPct val="35000"/>
            </a:spcAft>
            <a:buNone/>
          </a:pPr>
          <a:r>
            <a:rPr lang="es-CL" sz="1050" b="1" kern="1200" dirty="0"/>
            <a:t>Arica y Parinacota, Tarapacá, Antofagasta, Atacama y Coquimbo</a:t>
          </a:r>
        </a:p>
      </dsp:txBody>
      <dsp:txXfrm>
        <a:off x="635976" y="1073826"/>
        <a:ext cx="1231087" cy="9928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8BB5-8596-48E5-B1A9-B59B46899DAE}">
      <dsp:nvSpPr>
        <dsp:cNvPr id="0" name=""/>
        <dsp:cNvSpPr/>
      </dsp:nvSpPr>
      <dsp:spPr>
        <a:xfrm>
          <a:off x="0" y="0"/>
          <a:ext cx="1529998" cy="92765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ES" sz="1300" kern="1200" dirty="0">
              <a:latin typeface="Calibri"/>
            </a:rPr>
            <a:t>152</a:t>
          </a:r>
          <a:r>
            <a:rPr lang="es-ES" sz="1300" b="0" i="0" u="none" strike="noStrike" kern="1200" cap="none" baseline="0" noProof="0" dirty="0">
              <a:latin typeface="Calibri"/>
              <a:cs typeface="Calibri"/>
            </a:rPr>
            <a:t> millones de</a:t>
          </a:r>
          <a:r>
            <a:rPr lang="es-ES" sz="1300" kern="1200" dirty="0">
              <a:latin typeface="Calibri"/>
            </a:rPr>
            <a:t> NNA en Trabajo</a:t>
          </a:r>
          <a:r>
            <a:rPr lang="es-ES" sz="1300" b="0" i="0" u="none" strike="noStrike" kern="1200" cap="none" baseline="0" noProof="0" dirty="0">
              <a:latin typeface="Calibri"/>
              <a:cs typeface="Calibri"/>
            </a:rPr>
            <a:t> Infantil</a:t>
          </a:r>
          <a:endParaRPr lang="es-ES" sz="1300" kern="1200" dirty="0"/>
        </a:p>
      </dsp:txBody>
      <dsp:txXfrm>
        <a:off x="27170" y="27170"/>
        <a:ext cx="1475658" cy="873312"/>
      </dsp:txXfrm>
    </dsp:sp>
    <dsp:sp modelId="{09DB7B6A-2617-4FF7-BA23-8939BAD18B19}">
      <dsp:nvSpPr>
        <dsp:cNvPr id="0" name=""/>
        <dsp:cNvSpPr/>
      </dsp:nvSpPr>
      <dsp:spPr>
        <a:xfrm rot="5400000">
          <a:off x="591064" y="950843"/>
          <a:ext cx="347869" cy="41744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rot="-5400000">
        <a:off x="639767" y="985630"/>
        <a:ext cx="250465" cy="243508"/>
      </dsp:txXfrm>
    </dsp:sp>
    <dsp:sp modelId="{FB2F4A6F-264E-412A-B6E1-8AABC205DA6B}">
      <dsp:nvSpPr>
        <dsp:cNvPr id="0" name=""/>
        <dsp:cNvSpPr/>
      </dsp:nvSpPr>
      <dsp:spPr>
        <a:xfrm>
          <a:off x="0" y="1391478"/>
          <a:ext cx="1529998" cy="927652"/>
        </a:xfrm>
        <a:prstGeom prst="roundRect">
          <a:avLst>
            <a:gd name="adj" fmla="val 10000"/>
          </a:avLst>
        </a:prstGeom>
        <a:solidFill>
          <a:schemeClr val="accent5">
            <a:hueOff val="3005351"/>
            <a:satOff val="-13190"/>
            <a:lumOff val="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ES" sz="1300" kern="1200" dirty="0">
              <a:latin typeface="Calibri"/>
            </a:rPr>
            <a:t>72,5 millones en trabajo peligroso</a:t>
          </a:r>
          <a:endParaRPr lang="es-ES" sz="1300" kern="1200" dirty="0"/>
        </a:p>
      </dsp:txBody>
      <dsp:txXfrm>
        <a:off x="27170" y="1418648"/>
        <a:ext cx="1475658" cy="873312"/>
      </dsp:txXfrm>
    </dsp:sp>
    <dsp:sp modelId="{85D95199-74CB-4652-8AAD-95295506E3A4}">
      <dsp:nvSpPr>
        <dsp:cNvPr id="0" name=""/>
        <dsp:cNvSpPr/>
      </dsp:nvSpPr>
      <dsp:spPr>
        <a:xfrm rot="5400000">
          <a:off x="591064" y="2342321"/>
          <a:ext cx="347869" cy="417443"/>
        </a:xfrm>
        <a:prstGeom prst="rightArrow">
          <a:avLst>
            <a:gd name="adj1" fmla="val 60000"/>
            <a:gd name="adj2" fmla="val 50000"/>
          </a:avLst>
        </a:prstGeom>
        <a:solidFill>
          <a:schemeClr val="accent5">
            <a:hueOff val="6010703"/>
            <a:satOff val="-26380"/>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rot="-5400000">
        <a:off x="639767" y="2377108"/>
        <a:ext cx="250465" cy="243508"/>
      </dsp:txXfrm>
    </dsp:sp>
    <dsp:sp modelId="{0B5CAE7A-0E4A-4E00-8B9D-249D1C58A769}">
      <dsp:nvSpPr>
        <dsp:cNvPr id="0" name=""/>
        <dsp:cNvSpPr/>
      </dsp:nvSpPr>
      <dsp:spPr>
        <a:xfrm>
          <a:off x="0" y="2782956"/>
          <a:ext cx="1529998" cy="927652"/>
        </a:xfrm>
        <a:prstGeom prst="roundRect">
          <a:avLst>
            <a:gd name="adj" fmla="val 10000"/>
          </a:avLst>
        </a:prstGeom>
        <a:solidFill>
          <a:schemeClr val="accent5">
            <a:hueOff val="6010703"/>
            <a:satOff val="-26380"/>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s-ES" sz="1300" kern="1200" dirty="0">
              <a:latin typeface="Calibri"/>
            </a:rPr>
            <a:t>37 millones adolescentes entre 15 y 17 años en trabajo peligroso.</a:t>
          </a:r>
          <a:endParaRPr lang="es-ES" sz="1300" kern="1200" dirty="0"/>
        </a:p>
      </dsp:txBody>
      <dsp:txXfrm>
        <a:off x="27170" y="2810126"/>
        <a:ext cx="1475658" cy="8733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70932"/>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sz="quarter" idx="1"/>
          </p:nvPr>
        </p:nvSpPr>
        <p:spPr>
          <a:xfrm>
            <a:off x="3884613" y="0"/>
            <a:ext cx="2971800" cy="470932"/>
          </a:xfrm>
          <a:prstGeom prst="rect">
            <a:avLst/>
          </a:prstGeom>
        </p:spPr>
        <p:txBody>
          <a:bodyPr vert="horz" lIns="91440" tIns="45720" rIns="91440" bIns="45720" rtlCol="0"/>
          <a:lstStyle>
            <a:lvl1pPr algn="r">
              <a:defRPr sz="1200"/>
            </a:lvl1pPr>
          </a:lstStyle>
          <a:p>
            <a:fld id="{B7FF6A7D-7946-4D67-853E-E4266B1EDDBE}" type="datetimeFigureOut">
              <a:rPr lang="es-CO" smtClean="0"/>
              <a:t>4/08/20</a:t>
            </a:fld>
            <a:endParaRPr lang="es-CO"/>
          </a:p>
        </p:txBody>
      </p:sp>
      <p:sp>
        <p:nvSpPr>
          <p:cNvPr id="4" name="3 Marcador de pie de página"/>
          <p:cNvSpPr>
            <a:spLocks noGrp="1"/>
          </p:cNvSpPr>
          <p:nvPr>
            <p:ph type="ftr" sz="quarter" idx="2"/>
          </p:nvPr>
        </p:nvSpPr>
        <p:spPr>
          <a:xfrm>
            <a:off x="0" y="8946071"/>
            <a:ext cx="2971800" cy="470932"/>
          </a:xfrm>
          <a:prstGeom prst="rect">
            <a:avLst/>
          </a:prstGeom>
        </p:spPr>
        <p:txBody>
          <a:bodyPr vert="horz" lIns="91440" tIns="45720" rIns="91440" bIns="45720"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3884613" y="8946071"/>
            <a:ext cx="2971800" cy="470932"/>
          </a:xfrm>
          <a:prstGeom prst="rect">
            <a:avLst/>
          </a:prstGeom>
        </p:spPr>
        <p:txBody>
          <a:bodyPr vert="horz" lIns="91440" tIns="45720" rIns="91440" bIns="45720" rtlCol="0" anchor="b"/>
          <a:lstStyle>
            <a:lvl1pPr algn="r">
              <a:defRPr sz="1200"/>
            </a:lvl1pPr>
          </a:lstStyle>
          <a:p>
            <a:fld id="{DB37A72C-C4FD-436A-9592-D00013F66419}" type="slidenum">
              <a:rPr lang="es-CO" smtClean="0"/>
              <a:t>‹Nº›</a:t>
            </a:fld>
            <a:endParaRPr lang="es-CO"/>
          </a:p>
        </p:txBody>
      </p:sp>
    </p:spTree>
    <p:extLst>
      <p:ext uri="{BB962C8B-B14F-4D97-AF65-F5344CB8AC3E}">
        <p14:creationId xmlns:p14="http://schemas.microsoft.com/office/powerpoint/2010/main" val="4084932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0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70932"/>
          </a:xfrm>
          <a:prstGeom prst="rect">
            <a:avLst/>
          </a:prstGeom>
        </p:spPr>
        <p:txBody>
          <a:bodyPr vert="horz" lIns="91440" tIns="45720" rIns="91440" bIns="45720" rtlCol="0"/>
          <a:lstStyle>
            <a:lvl1pPr algn="r">
              <a:defRPr sz="1200"/>
            </a:lvl1pPr>
          </a:lstStyle>
          <a:p>
            <a:fld id="{FA2A46D7-3894-A54B-B4A1-B0E4C2D1EC7E}" type="datetimeFigureOut">
              <a:rPr lang="en-US" smtClean="0"/>
              <a:t>8/4/20</a:t>
            </a:fld>
            <a:endParaRPr lang="en-US"/>
          </a:p>
        </p:txBody>
      </p:sp>
      <p:sp>
        <p:nvSpPr>
          <p:cNvPr id="4" name="Slide Image Placeholder 3"/>
          <p:cNvSpPr>
            <a:spLocks noGrp="1" noRot="1" noChangeAspect="1"/>
          </p:cNvSpPr>
          <p:nvPr>
            <p:ph type="sldImg" idx="2"/>
          </p:nvPr>
        </p:nvSpPr>
        <p:spPr>
          <a:xfrm>
            <a:off x="290513" y="706438"/>
            <a:ext cx="6276975" cy="35321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55"/>
            <a:ext cx="5486400" cy="4238387"/>
          </a:xfrm>
          <a:prstGeom prst="rect">
            <a:avLst/>
          </a:prstGeom>
        </p:spPr>
        <p:txBody>
          <a:bodyPr vert="horz" lIns="91440" tIns="45720" rIns="91440" bIns="45720" rtlCol="0"/>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6" name="Footer Placeholder 5"/>
          <p:cNvSpPr>
            <a:spLocks noGrp="1"/>
          </p:cNvSpPr>
          <p:nvPr>
            <p:ph type="ftr" sz="quarter" idx="4"/>
          </p:nvPr>
        </p:nvSpPr>
        <p:spPr>
          <a:xfrm>
            <a:off x="0" y="8946071"/>
            <a:ext cx="2971800" cy="4709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946071"/>
            <a:ext cx="2971800" cy="470932"/>
          </a:xfrm>
          <a:prstGeom prst="rect">
            <a:avLst/>
          </a:prstGeom>
        </p:spPr>
        <p:txBody>
          <a:bodyPr vert="horz" lIns="91440" tIns="45720" rIns="91440" bIns="45720" rtlCol="0" anchor="b"/>
          <a:lstStyle>
            <a:lvl1pPr algn="r">
              <a:defRPr sz="1200"/>
            </a:lvl1pPr>
          </a:lstStyle>
          <a:p>
            <a:fld id="{22B208DF-24DF-1C46-8C17-8757FEFE8420}" type="slidenum">
              <a:rPr lang="en-US" smtClean="0"/>
              <a:t>‹Nº›</a:t>
            </a:fld>
            <a:endParaRPr lang="en-US"/>
          </a:p>
        </p:txBody>
      </p:sp>
    </p:spTree>
    <p:extLst>
      <p:ext uri="{BB962C8B-B14F-4D97-AF65-F5344CB8AC3E}">
        <p14:creationId xmlns:p14="http://schemas.microsoft.com/office/powerpoint/2010/main" val="954477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90513" y="706438"/>
            <a:ext cx="6276975" cy="3532187"/>
          </a:xfrm>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22B208DF-24DF-1C46-8C17-8757FEFE8420}" type="slidenum">
              <a:rPr lang="en-US" smtClean="0"/>
              <a:t>1</a:t>
            </a:fld>
            <a:endParaRPr lang="en-US"/>
          </a:p>
        </p:txBody>
      </p:sp>
    </p:spTree>
    <p:extLst>
      <p:ext uri="{BB962C8B-B14F-4D97-AF65-F5344CB8AC3E}">
        <p14:creationId xmlns:p14="http://schemas.microsoft.com/office/powerpoint/2010/main" val="3240734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Marcador de imágenes prediseñadas 11"/>
          <p:cNvSpPr txBox="1">
            <a:spLocks/>
          </p:cNvSpPr>
          <p:nvPr userDrawn="1"/>
        </p:nvSpPr>
        <p:spPr>
          <a:xfrm>
            <a:off x="558799" y="1"/>
            <a:ext cx="2675468" cy="2065337"/>
          </a:xfrm>
          <a:prstGeom prst="rect">
            <a:avLst/>
          </a:prstGeom>
        </p:spPr>
        <p:txBody>
          <a:bodyPr vert="horz"/>
          <a:lstStyle>
            <a:lvl1pPr marL="0" indent="0" algn="l" defTabSz="457200" rtl="0" eaLnBrk="1" latinLnBrk="0" hangingPunct="1">
              <a:spcBef>
                <a:spcPct val="20000"/>
              </a:spcBef>
              <a:buFont typeface="Arial"/>
              <a:buNone/>
              <a:defRPr sz="1400" b="1" kern="1200" baseline="0">
                <a:solidFill>
                  <a:schemeClr val="tx1"/>
                </a:solidFill>
                <a:latin typeface="gobCL"/>
                <a:ea typeface="+mn-ea"/>
                <a:cs typeface="gobC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1400" dirty="0"/>
              <a:t>Logo Gobierno: 160x162px. Ministerio, Subsecretaría, Organismo, etc.:160x145px</a:t>
            </a:r>
          </a:p>
          <a:p>
            <a:endParaRPr lang="es-ES" sz="1400" dirty="0"/>
          </a:p>
        </p:txBody>
      </p:sp>
      <p:sp>
        <p:nvSpPr>
          <p:cNvPr id="9" name="Rectangle 8"/>
          <p:cNvSpPr/>
          <p:nvPr userDrawn="1"/>
        </p:nvSpPr>
        <p:spPr>
          <a:xfrm>
            <a:off x="558799" y="1"/>
            <a:ext cx="2675468" cy="2065337"/>
          </a:xfrm>
          <a:prstGeom prst="rect">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128282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2"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pic>
        <p:nvPicPr>
          <p:cNvPr id="1026" name="Picture 2" descr="C:\Users\vilic\Desktop\Subsecretaria del Trabaj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866" y="-1"/>
            <a:ext cx="2711025" cy="2033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380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r>
              <a:rPr lang="es-ES" dirty="0"/>
              <a:t>Imagen referencial</a:t>
            </a:r>
          </a:p>
        </p:txBody>
      </p:sp>
      <p:sp>
        <p:nvSpPr>
          <p:cNvPr id="8" name="Rectangle 7"/>
          <p:cNvSpPr/>
          <p:nvPr userDrawn="1"/>
        </p:nvSpPr>
        <p:spPr>
          <a:xfrm>
            <a:off x="124989" y="158235"/>
            <a:ext cx="3583411" cy="461665"/>
          </a:xfrm>
          <a:prstGeom prst="rect">
            <a:avLst/>
          </a:prstGeom>
        </p:spPr>
        <p:txBody>
          <a:bodyPr wrap="square">
            <a:spAutoFit/>
          </a:bodyPr>
          <a:lstStyle/>
          <a:p>
            <a:r>
              <a:rPr lang="es-ES" sz="2400" dirty="0">
                <a:solidFill>
                  <a:schemeClr val="bg1">
                    <a:lumMod val="75000"/>
                  </a:schemeClr>
                </a:solidFill>
              </a:rPr>
              <a:t>Imagen Referencial</a:t>
            </a:r>
          </a:p>
        </p:txBody>
      </p:sp>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273786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r>
              <a:rPr lang="es-ES" dirty="0"/>
              <a:t>Imagen referencial</a:t>
            </a:r>
          </a:p>
        </p:txBody>
      </p:sp>
      <p:sp>
        <p:nvSpPr>
          <p:cNvPr id="8" name="Rectangle 7"/>
          <p:cNvSpPr/>
          <p:nvPr userDrawn="1"/>
        </p:nvSpPr>
        <p:spPr>
          <a:xfrm>
            <a:off x="124989" y="158235"/>
            <a:ext cx="3583411" cy="461665"/>
          </a:xfrm>
          <a:prstGeom prst="rect">
            <a:avLst/>
          </a:prstGeom>
        </p:spPr>
        <p:txBody>
          <a:bodyPr wrap="square">
            <a:spAutoFit/>
          </a:bodyPr>
          <a:lstStyle/>
          <a:p>
            <a:r>
              <a:rPr lang="es-ES" sz="2400" dirty="0">
                <a:solidFill>
                  <a:schemeClr val="bg1">
                    <a:lumMod val="75000"/>
                  </a:schemeClr>
                </a:solidFill>
              </a:rPr>
              <a:t>Imagen Referencial</a:t>
            </a:r>
          </a:p>
        </p:txBody>
      </p:sp>
      <p:sp>
        <p:nvSpPr>
          <p:cNvPr id="6"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1"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2113017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1"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2546013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4639734" y="3035300"/>
            <a:ext cx="7010399" cy="323669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a:t>Contenido de la </a:t>
            </a:r>
            <a:r>
              <a:rPr lang="es-ES_tradnl" dirty="0" err="1"/>
              <a:t>slide</a:t>
            </a:r>
            <a:r>
              <a:rPr lang="es-ES_tradnl" dirty="0"/>
              <a:t> en dos columnas de texto. </a:t>
            </a:r>
            <a:r>
              <a:rPr lang="es-ES_tradnl" dirty="0" err="1"/>
              <a:t>Verdana</a:t>
            </a:r>
            <a:r>
              <a:rPr lang="es-ES_tradnl" dirty="0"/>
              <a:t> 15pt. </a:t>
            </a:r>
          </a:p>
          <a:p>
            <a:pPr lvl="0"/>
            <a:endParaRPr lang="es-ES_tradnl"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a:t>
            </a:r>
          </a:p>
          <a:p>
            <a:pPr lvl="0"/>
            <a:r>
              <a:rPr lang="es-ES_tradnl" dirty="0"/>
              <a:t> </a:t>
            </a:r>
          </a:p>
        </p:txBody>
      </p:sp>
      <p:sp>
        <p:nvSpPr>
          <p:cNvPr id="7" name="Marcador de contenido 12"/>
          <p:cNvSpPr>
            <a:spLocks noGrp="1"/>
          </p:cNvSpPr>
          <p:nvPr>
            <p:ph sz="quarter" idx="12" hasCustomPrompt="1"/>
          </p:nvPr>
        </p:nvSpPr>
        <p:spPr>
          <a:xfrm>
            <a:off x="4639733" y="1066801"/>
            <a:ext cx="7010400" cy="9906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8" name="Marcador de contenido 12"/>
          <p:cNvSpPr>
            <a:spLocks noGrp="1"/>
          </p:cNvSpPr>
          <p:nvPr>
            <p:ph sz="quarter" idx="13" hasCustomPrompt="1"/>
          </p:nvPr>
        </p:nvSpPr>
        <p:spPr>
          <a:xfrm>
            <a:off x="4639733" y="2184400"/>
            <a:ext cx="70104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dirty="0"/>
              <a:t>(Línea adicional) Subtema </a:t>
            </a:r>
            <a:r>
              <a:rPr lang="es-ES" dirty="0" err="1"/>
              <a:t>Verdana</a:t>
            </a:r>
            <a:r>
              <a:rPr lang="es-ES" dirty="0"/>
              <a:t> 18pt</a:t>
            </a:r>
          </a:p>
          <a:p>
            <a:pPr lvl="0"/>
            <a:endParaRPr lang="es-ES" dirty="0"/>
          </a:p>
        </p:txBody>
      </p:sp>
      <p:pic>
        <p:nvPicPr>
          <p:cNvPr id="9"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867" y="0"/>
            <a:ext cx="2709333" cy="177800"/>
          </a:xfrm>
          <a:prstGeom prst="rect">
            <a:avLst/>
          </a:prstGeom>
        </p:spPr>
      </p:pic>
    </p:spTree>
    <p:extLst>
      <p:ext uri="{BB962C8B-B14F-4D97-AF65-F5344CB8AC3E}">
        <p14:creationId xmlns:p14="http://schemas.microsoft.com/office/powerpoint/2010/main" val="723749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descr="Complemento-Logo-Gobierno-160x14px.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41867" y="6692900"/>
            <a:ext cx="2709333" cy="177800"/>
          </a:xfrm>
          <a:prstGeom prst="rect">
            <a:avLst/>
          </a:prstGeom>
        </p:spPr>
      </p:pic>
    </p:spTree>
    <p:extLst>
      <p:ext uri="{BB962C8B-B14F-4D97-AF65-F5344CB8AC3E}">
        <p14:creationId xmlns:p14="http://schemas.microsoft.com/office/powerpoint/2010/main" val="178369707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4"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12" Type="http://schemas.openxmlformats.org/officeDocument/2006/relationships/image" Target="../media/image19.png"/><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11.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1.jpeg"/><Relationship Id="rId7" Type="http://schemas.openxmlformats.org/officeDocument/2006/relationships/diagramColors" Target="../diagrams/colors16.xml"/><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microsoft.com/office/2007/relationships/diagramDrawing" Target="../diagrams/drawing17.xml"/><Relationship Id="rId13" Type="http://schemas.microsoft.com/office/2007/relationships/diagramDrawing" Target="../diagrams/drawing18.xml"/><Relationship Id="rId3" Type="http://schemas.openxmlformats.org/officeDocument/2006/relationships/image" Target="../media/image24.png"/><Relationship Id="rId7" Type="http://schemas.openxmlformats.org/officeDocument/2006/relationships/diagramColors" Target="../diagrams/colors17.xml"/><Relationship Id="rId12" Type="http://schemas.openxmlformats.org/officeDocument/2006/relationships/diagramColors" Target="../diagrams/colors18.xml"/><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diagramQuickStyle" Target="../diagrams/quickStyle17.xml"/><Relationship Id="rId11" Type="http://schemas.openxmlformats.org/officeDocument/2006/relationships/diagramQuickStyle" Target="../diagrams/quickStyle18.xml"/><Relationship Id="rId5" Type="http://schemas.openxmlformats.org/officeDocument/2006/relationships/diagramLayout" Target="../diagrams/layout17.xml"/><Relationship Id="rId10" Type="http://schemas.openxmlformats.org/officeDocument/2006/relationships/diagramLayout" Target="../diagrams/layout18.xml"/><Relationship Id="rId4" Type="http://schemas.openxmlformats.org/officeDocument/2006/relationships/diagramData" Target="../diagrams/data17.xml"/><Relationship Id="rId9" Type="http://schemas.openxmlformats.org/officeDocument/2006/relationships/diagramData" Target="../diagrams/data18.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6.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6.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6.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diagramLayout" Target="../diagrams/layout4.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11" Type="http://schemas.openxmlformats.org/officeDocument/2006/relationships/image" Target="../media/image11.png"/><Relationship Id="rId5" Type="http://schemas.openxmlformats.org/officeDocument/2006/relationships/diagramColors" Target="../diagrams/colors4.xml"/><Relationship Id="rId10" Type="http://schemas.openxmlformats.org/officeDocument/2006/relationships/image" Target="../media/image10.png"/><Relationship Id="rId4" Type="http://schemas.openxmlformats.org/officeDocument/2006/relationships/diagramQuickStyle" Target="../diagrams/quickStyle4.xml"/><Relationship Id="rId9" Type="http://schemas.openxmlformats.org/officeDocument/2006/relationships/image" Target="../media/image9.png"/><Relationship Id="rId1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18" Type="http://schemas.openxmlformats.org/officeDocument/2006/relationships/diagramLayout" Target="../diagrams/layout9.xml"/><Relationship Id="rId26" Type="http://schemas.openxmlformats.org/officeDocument/2006/relationships/diagramQuickStyle" Target="../diagrams/quickStyle10.xml"/><Relationship Id="rId3" Type="http://schemas.openxmlformats.org/officeDocument/2006/relationships/diagramLayout" Target="../diagrams/layout6.xml"/><Relationship Id="rId21" Type="http://schemas.microsoft.com/office/2007/relationships/diagramDrawing" Target="../diagrams/drawing9.xml"/><Relationship Id="rId7" Type="http://schemas.openxmlformats.org/officeDocument/2006/relationships/diagramData" Target="../diagrams/data7.xml"/><Relationship Id="rId12" Type="http://schemas.openxmlformats.org/officeDocument/2006/relationships/diagramData" Target="../diagrams/data8.xml"/><Relationship Id="rId17" Type="http://schemas.openxmlformats.org/officeDocument/2006/relationships/diagramData" Target="../diagrams/data9.xml"/><Relationship Id="rId25" Type="http://schemas.openxmlformats.org/officeDocument/2006/relationships/diagramLayout" Target="../diagrams/layout10.xml"/><Relationship Id="rId2" Type="http://schemas.openxmlformats.org/officeDocument/2006/relationships/diagramData" Target="../diagrams/data6.xml"/><Relationship Id="rId16" Type="http://schemas.microsoft.com/office/2007/relationships/diagramDrawing" Target="../diagrams/drawing8.xml"/><Relationship Id="rId20" Type="http://schemas.openxmlformats.org/officeDocument/2006/relationships/diagramColors" Target="../diagrams/colors9.xml"/><Relationship Id="rId1" Type="http://schemas.openxmlformats.org/officeDocument/2006/relationships/slideLayout" Target="../slideLayouts/slideLayout6.xml"/><Relationship Id="rId6" Type="http://schemas.microsoft.com/office/2007/relationships/diagramDrawing" Target="../diagrams/drawing6.xml"/><Relationship Id="rId11" Type="http://schemas.microsoft.com/office/2007/relationships/diagramDrawing" Target="../diagrams/drawing7.xml"/><Relationship Id="rId24" Type="http://schemas.openxmlformats.org/officeDocument/2006/relationships/diagramData" Target="../diagrams/data10.xml"/><Relationship Id="rId5" Type="http://schemas.openxmlformats.org/officeDocument/2006/relationships/diagramColors" Target="../diagrams/colors6.xml"/><Relationship Id="rId15" Type="http://schemas.openxmlformats.org/officeDocument/2006/relationships/diagramColors" Target="../diagrams/colors8.xml"/><Relationship Id="rId23" Type="http://schemas.openxmlformats.org/officeDocument/2006/relationships/image" Target="../media/image16.png"/><Relationship Id="rId28" Type="http://schemas.microsoft.com/office/2007/relationships/diagramDrawing" Target="../diagrams/drawing10.xml"/><Relationship Id="rId10" Type="http://schemas.openxmlformats.org/officeDocument/2006/relationships/diagramColors" Target="../diagrams/colors7.xml"/><Relationship Id="rId19" Type="http://schemas.openxmlformats.org/officeDocument/2006/relationships/diagramQuickStyle" Target="../diagrams/quickStyle9.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 Id="rId22" Type="http://schemas.openxmlformats.org/officeDocument/2006/relationships/image" Target="../media/image15.jpeg"/><Relationship Id="rId27" Type="http://schemas.openxmlformats.org/officeDocument/2006/relationships/diagramColors" Target="../diagrams/colors1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7.jpeg"/><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Layout" Target="../diagrams/layout12.xml"/><Relationship Id="rId7" Type="http://schemas.openxmlformats.org/officeDocument/2006/relationships/image" Target="../media/image18.png"/><Relationship Id="rId12" Type="http://schemas.microsoft.com/office/2007/relationships/diagramDrawing" Target="../diagrams/drawing13.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11" Type="http://schemas.openxmlformats.org/officeDocument/2006/relationships/diagramColors" Target="../diagrams/colors13.xml"/><Relationship Id="rId5" Type="http://schemas.openxmlformats.org/officeDocument/2006/relationships/diagramColors" Target="../diagrams/colors12.xml"/><Relationship Id="rId10" Type="http://schemas.openxmlformats.org/officeDocument/2006/relationships/diagramQuickStyle" Target="../diagrams/quickStyle13.xml"/><Relationship Id="rId4" Type="http://schemas.openxmlformats.org/officeDocument/2006/relationships/diagramQuickStyle" Target="../diagrams/quickStyle12.xml"/><Relationship Id="rId9" Type="http://schemas.openxmlformats.org/officeDocument/2006/relationships/diagramLayout" Target="../diagrams/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91914"/>
            <a:ext cx="3441692" cy="2566086"/>
          </a:xfrm>
          <a:prstGeom prst="rect">
            <a:avLst/>
          </a:prstGeom>
        </p:spPr>
      </p:pic>
      <p:pic>
        <p:nvPicPr>
          <p:cNvPr id="6" name="Imagen 5" descr="M:\Observatorio\2019\LOGO DEPTO.jpg"/>
          <p:cNvPicPr/>
          <p:nvPr/>
        </p:nvPicPr>
        <p:blipFill>
          <a:blip r:embed="rId4">
            <a:extLst>
              <a:ext uri="{28A0092B-C50C-407E-A947-70E740481C1C}">
                <a14:useLocalDpi xmlns:a14="http://schemas.microsoft.com/office/drawing/2010/main" val="0"/>
              </a:ext>
            </a:extLst>
          </a:blip>
          <a:srcRect/>
          <a:stretch>
            <a:fillRect/>
          </a:stretch>
        </p:blipFill>
        <p:spPr bwMode="auto">
          <a:xfrm>
            <a:off x="10356859" y="0"/>
            <a:ext cx="1505629" cy="1850750"/>
          </a:xfrm>
          <a:prstGeom prst="rect">
            <a:avLst/>
          </a:prstGeom>
          <a:noFill/>
          <a:ln>
            <a:noFill/>
          </a:ln>
        </p:spPr>
      </p:pic>
      <p:sp>
        <p:nvSpPr>
          <p:cNvPr id="13" name="Marcador de contenido 12"/>
          <p:cNvSpPr>
            <a:spLocks noGrp="1"/>
          </p:cNvSpPr>
          <p:nvPr>
            <p:ph sz="quarter" idx="11"/>
          </p:nvPr>
        </p:nvSpPr>
        <p:spPr>
          <a:xfrm>
            <a:off x="631066" y="2206552"/>
            <a:ext cx="10839718" cy="1581969"/>
          </a:xfrm>
        </p:spPr>
        <p:txBody>
          <a:bodyPr/>
          <a:lstStyle/>
          <a:p>
            <a:pPr algn="ctr"/>
            <a:r>
              <a:rPr lang="es-CL" dirty="0"/>
              <a:t>TRABAJO INFANTIL:</a:t>
            </a:r>
          </a:p>
          <a:p>
            <a:pPr algn="ctr"/>
            <a:r>
              <a:rPr lang="es-CL" dirty="0"/>
              <a:t>¿Cómo avanzar en la prevención y erradicación del trabajo infantil?</a:t>
            </a:r>
          </a:p>
          <a:p>
            <a:endParaRPr lang="es-CL" dirty="0"/>
          </a:p>
        </p:txBody>
      </p:sp>
      <p:sp>
        <p:nvSpPr>
          <p:cNvPr id="14" name="Marcador de contenido 13"/>
          <p:cNvSpPr>
            <a:spLocks noGrp="1"/>
          </p:cNvSpPr>
          <p:nvPr>
            <p:ph sz="quarter" idx="12"/>
          </p:nvPr>
        </p:nvSpPr>
        <p:spPr>
          <a:xfrm>
            <a:off x="2125133" y="3788521"/>
            <a:ext cx="7941733" cy="1027545"/>
          </a:xfrm>
        </p:spPr>
        <p:txBody>
          <a:bodyPr/>
          <a:lstStyle/>
          <a:p>
            <a:pPr algn="ctr"/>
            <a:r>
              <a:rPr lang="es-CL" dirty="0"/>
              <a:t>Capacitación OPD Ñuble</a:t>
            </a:r>
          </a:p>
          <a:p>
            <a:pPr algn="ctr"/>
            <a:r>
              <a:rPr lang="es-CL" dirty="0"/>
              <a:t>04 agosto 2020</a:t>
            </a:r>
          </a:p>
          <a:p>
            <a:endParaRPr lang="es-CL" dirty="0"/>
          </a:p>
        </p:txBody>
      </p:sp>
      <p:pic>
        <p:nvPicPr>
          <p:cNvPr id="2" name="Imagen 2" descr="Imagen que contiene dibujo&#10;&#10;Descripción generada automáticamente">
            <a:extLst>
              <a:ext uri="{FF2B5EF4-FFF2-40B4-BE49-F238E27FC236}">
                <a16:creationId xmlns:a16="http://schemas.microsoft.com/office/drawing/2014/main" id="{8EFA0DD3-6A8F-4BC2-883F-32ED6FDB3ED2}"/>
              </a:ext>
            </a:extLst>
          </p:cNvPr>
          <p:cNvPicPr>
            <a:picLocks noChangeAspect="1"/>
          </p:cNvPicPr>
          <p:nvPr/>
        </p:nvPicPr>
        <p:blipFill>
          <a:blip r:embed="rId5"/>
          <a:stretch>
            <a:fillRect/>
          </a:stretch>
        </p:blipFill>
        <p:spPr>
          <a:xfrm>
            <a:off x="10031186" y="4774746"/>
            <a:ext cx="1790700" cy="1771650"/>
          </a:xfrm>
          <a:prstGeom prst="rect">
            <a:avLst/>
          </a:prstGeom>
        </p:spPr>
      </p:pic>
    </p:spTree>
    <p:extLst>
      <p:ext uri="{BB962C8B-B14F-4D97-AF65-F5344CB8AC3E}">
        <p14:creationId xmlns:p14="http://schemas.microsoft.com/office/powerpoint/2010/main" val="3857844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57497" y="617735"/>
            <a:ext cx="11295017" cy="707886"/>
          </a:xfrm>
          <a:prstGeom prst="rect">
            <a:avLst/>
          </a:prstGeom>
        </p:spPr>
        <p:txBody>
          <a:bodyPr vert="horz"/>
          <a:lstStyle>
            <a:lvl1pPr marR="0" indent="0" algn="ctr" fontAlgn="auto">
              <a:lnSpc>
                <a:spcPct val="100000"/>
              </a:lnSpc>
              <a:spcBef>
                <a:spcPct val="20000"/>
              </a:spcBef>
              <a:spcAft>
                <a:spcPts val="0"/>
              </a:spcAft>
              <a:buClrTx/>
              <a:buSzTx/>
              <a:buFont typeface="Arial"/>
              <a:buNone/>
              <a:tabLst/>
              <a:defRPr sz="2000" b="1" i="0" spc="0">
                <a:solidFill>
                  <a:schemeClr val="accent1"/>
                </a:solidFill>
                <a:latin typeface="Verdana"/>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dirty="0"/>
              <a:t>“Estrategia Nacional para la prevención y erradicación del trabajo infantil y protección del adolescente trabajador 2015-2025”</a:t>
            </a:r>
            <a:endParaRPr lang="es-CL" dirty="0"/>
          </a:p>
        </p:txBody>
      </p:sp>
      <p:sp>
        <p:nvSpPr>
          <p:cNvPr id="3" name="Rectángulo 2"/>
          <p:cNvSpPr/>
          <p:nvPr/>
        </p:nvSpPr>
        <p:spPr>
          <a:xfrm>
            <a:off x="43151" y="2009634"/>
            <a:ext cx="4580709" cy="1815882"/>
          </a:xfrm>
          <a:prstGeom prst="rect">
            <a:avLst/>
          </a:prstGeom>
        </p:spPr>
        <p:txBody>
          <a:bodyPr wrap="square">
            <a:spAutoFit/>
          </a:bodyPr>
          <a:lstStyle/>
          <a:p>
            <a:pPr algn="ctr"/>
            <a:r>
              <a:rPr lang="es-ES" sz="1600" b="1" dirty="0">
                <a:latin typeface="Calibri Light" panose="020F0302020204030204" pitchFamily="34" charset="0"/>
                <a:cs typeface="Calibri Light" panose="020F0302020204030204" pitchFamily="34" charset="0"/>
              </a:rPr>
              <a:t>Objetivo</a:t>
            </a:r>
            <a:r>
              <a:rPr lang="es-ES" sz="1600" dirty="0">
                <a:latin typeface="Calibri Light" panose="020F0302020204030204" pitchFamily="34" charset="0"/>
                <a:cs typeface="Calibri Light" panose="020F0302020204030204" pitchFamily="34" charset="0"/>
              </a:rPr>
              <a:t> </a:t>
            </a:r>
          </a:p>
          <a:p>
            <a:pPr algn="ctr"/>
            <a:r>
              <a:rPr lang="es-ES" sz="1600" dirty="0">
                <a:latin typeface="Calibri Light" panose="020F0302020204030204" pitchFamily="34" charset="0"/>
                <a:cs typeface="Calibri Light" panose="020F0302020204030204" pitchFamily="34" charset="0"/>
              </a:rPr>
              <a:t>Que niños, niñas y adolescentes crezcan seguros, estudien y se desarrollen de manera plena. En caso de que deban trabajar, solo realicen bajo las condiciones que señala la normativa legal, excluyendo cualquier tipo de vulneración de derechos, retraso en el sistema escolar o menoscabo psicosocial. </a:t>
            </a:r>
          </a:p>
        </p:txBody>
      </p:sp>
      <p:sp>
        <p:nvSpPr>
          <p:cNvPr id="4" name="Rectángulo 3"/>
          <p:cNvSpPr/>
          <p:nvPr/>
        </p:nvSpPr>
        <p:spPr>
          <a:xfrm>
            <a:off x="343597" y="4698068"/>
            <a:ext cx="4188823" cy="1323439"/>
          </a:xfrm>
          <a:prstGeom prst="rect">
            <a:avLst/>
          </a:prstGeom>
        </p:spPr>
        <p:txBody>
          <a:bodyPr wrap="square">
            <a:spAutoFit/>
          </a:bodyPr>
          <a:lstStyle/>
          <a:p>
            <a:pPr algn="ctr"/>
            <a:r>
              <a:rPr lang="es-ES" sz="1600" b="1" dirty="0">
                <a:latin typeface="Calibri Light" panose="020F0302020204030204" pitchFamily="34" charset="0"/>
                <a:cs typeface="Calibri Light" panose="020F0302020204030204" pitchFamily="34" charset="0"/>
              </a:rPr>
              <a:t>Principio</a:t>
            </a:r>
            <a:r>
              <a:rPr lang="es-ES" sz="1600" dirty="0">
                <a:latin typeface="Calibri Light" panose="020F0302020204030204" pitchFamily="34" charset="0"/>
                <a:cs typeface="Calibri Light" panose="020F0302020204030204" pitchFamily="34" charset="0"/>
              </a:rPr>
              <a:t> </a:t>
            </a:r>
            <a:r>
              <a:rPr lang="es-ES" sz="1600" b="1" dirty="0">
                <a:latin typeface="Calibri Light" panose="020F0302020204030204" pitchFamily="34" charset="0"/>
                <a:cs typeface="Calibri Light" panose="020F0302020204030204" pitchFamily="34" charset="0"/>
              </a:rPr>
              <a:t>rector</a:t>
            </a:r>
          </a:p>
          <a:p>
            <a:pPr algn="ctr"/>
            <a:r>
              <a:rPr lang="es-ES" sz="1600" dirty="0">
                <a:latin typeface="Calibri Light" panose="020F0302020204030204" pitchFamily="34" charset="0"/>
                <a:cs typeface="Calibri Light" panose="020F0302020204030204" pitchFamily="34" charset="0"/>
              </a:rPr>
              <a:t>Aseguramiento de las trayectorias hacia el trabajo decente supone una educación de calidad y prevención y erradicación del trabajo infantil. </a:t>
            </a:r>
            <a:endParaRPr lang="es-CL" sz="1600" dirty="0">
              <a:latin typeface="Calibri Light" panose="020F0302020204030204" pitchFamily="34" charset="0"/>
              <a:cs typeface="Calibri Light" panose="020F0302020204030204" pitchFamily="34" charset="0"/>
            </a:endParaRPr>
          </a:p>
        </p:txBody>
      </p:sp>
      <p:sp>
        <p:nvSpPr>
          <p:cNvPr id="5" name="Flecha abajo 4"/>
          <p:cNvSpPr/>
          <p:nvPr/>
        </p:nvSpPr>
        <p:spPr>
          <a:xfrm>
            <a:off x="1908962" y="3985427"/>
            <a:ext cx="1058091" cy="5527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6" name="Diagrama 5">
            <a:extLst>
              <a:ext uri="{FF2B5EF4-FFF2-40B4-BE49-F238E27FC236}">
                <a16:creationId xmlns:a16="http://schemas.microsoft.com/office/drawing/2014/main" id="{310580CC-CAE5-5144-A8E8-25537FF1EB87}"/>
              </a:ext>
            </a:extLst>
          </p:cNvPr>
          <p:cNvGraphicFramePr/>
          <p:nvPr>
            <p:extLst>
              <p:ext uri="{D42A27DB-BD31-4B8C-83A1-F6EECF244321}">
                <p14:modId xmlns:p14="http://schemas.microsoft.com/office/powerpoint/2010/main" val="3494846057"/>
              </p:ext>
            </p:extLst>
          </p:nvPr>
        </p:nvGraphicFramePr>
        <p:xfrm>
          <a:off x="4305863" y="1490287"/>
          <a:ext cx="7269527" cy="5111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a:extLst>
              <a:ext uri="{FF2B5EF4-FFF2-40B4-BE49-F238E27FC236}">
                <a16:creationId xmlns:a16="http://schemas.microsoft.com/office/drawing/2014/main" id="{746FA4A6-90B4-3A44-A3CA-ED88F1905708}"/>
              </a:ext>
            </a:extLst>
          </p:cNvPr>
          <p:cNvGraphicFramePr/>
          <p:nvPr>
            <p:extLst>
              <p:ext uri="{D42A27DB-BD31-4B8C-83A1-F6EECF244321}">
                <p14:modId xmlns:p14="http://schemas.microsoft.com/office/powerpoint/2010/main" val="649528784"/>
              </p:ext>
            </p:extLst>
          </p:nvPr>
        </p:nvGraphicFramePr>
        <p:xfrm>
          <a:off x="5962670" y="2661604"/>
          <a:ext cx="4135030" cy="28166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r="5436" b="-436"/>
          <a:stretch/>
        </p:blipFill>
        <p:spPr bwMode="auto">
          <a:xfrm>
            <a:off x="10474036" y="5308372"/>
            <a:ext cx="1478478" cy="1426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uadroTexto 10">
            <a:extLst>
              <a:ext uri="{FF2B5EF4-FFF2-40B4-BE49-F238E27FC236}">
                <a16:creationId xmlns:a16="http://schemas.microsoft.com/office/drawing/2014/main" id="{C80A7ED8-6CB3-4FA0-B69C-D0160FAF1620}"/>
              </a:ext>
            </a:extLst>
          </p:cNvPr>
          <p:cNvSpPr txBox="1"/>
          <p:nvPr/>
        </p:nvSpPr>
        <p:spPr>
          <a:xfrm>
            <a:off x="9077739" y="12258"/>
            <a:ext cx="3114261"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CL" b="1" dirty="0"/>
              <a:t>Política Pública</a:t>
            </a:r>
          </a:p>
        </p:txBody>
      </p:sp>
    </p:spTree>
    <p:extLst>
      <p:ext uri="{BB962C8B-B14F-4D97-AF65-F5344CB8AC3E}">
        <p14:creationId xmlns:p14="http://schemas.microsoft.com/office/powerpoint/2010/main" val="2737237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iniciativa2025alc.org/sites/default/files/pictures/conexiones-b.png"/>
          <p:cNvPicPr>
            <a:picLocks noChangeAspect="1" noChangeArrowheads="1"/>
          </p:cNvPicPr>
          <p:nvPr/>
        </p:nvPicPr>
        <p:blipFill rotWithShape="1">
          <a:blip r:embed="rId2">
            <a:extLst>
              <a:ext uri="{28A0092B-C50C-407E-A947-70E740481C1C}">
                <a14:useLocalDpi xmlns:a14="http://schemas.microsoft.com/office/drawing/2010/main" val="0"/>
              </a:ext>
            </a:extLst>
          </a:blip>
          <a:srcRect l="3867" t="3984" r="3717" b="12116"/>
          <a:stretch/>
        </p:blipFill>
        <p:spPr bwMode="auto">
          <a:xfrm>
            <a:off x="4199490" y="3188944"/>
            <a:ext cx="3212984" cy="33723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para objetivos 2030 objetivo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395" y="1961256"/>
            <a:ext cx="2026871" cy="2026871"/>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280164" y="4310148"/>
            <a:ext cx="2834087" cy="1323439"/>
          </a:xfrm>
          <a:prstGeom prst="rect">
            <a:avLst/>
          </a:prstGeom>
        </p:spPr>
        <p:txBody>
          <a:bodyPr wrap="square">
            <a:spAutoFit/>
          </a:bodyPr>
          <a:lstStyle/>
          <a:p>
            <a:pPr algn="ctr"/>
            <a:r>
              <a:rPr lang="es-CL" sz="1600" dirty="0"/>
              <a:t>“Promover el crecimiento económico sostenido, inclusivo y sostenible, el empleo pleno y productivo y el trabajo decente para todos”.</a:t>
            </a:r>
          </a:p>
        </p:txBody>
      </p:sp>
      <p:graphicFrame>
        <p:nvGraphicFramePr>
          <p:cNvPr id="17" name="Diagrama 16"/>
          <p:cNvGraphicFramePr/>
          <p:nvPr/>
        </p:nvGraphicFramePr>
        <p:xfrm>
          <a:off x="8951698" y="1541501"/>
          <a:ext cx="2733483" cy="4899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ángulo 18"/>
          <p:cNvSpPr/>
          <p:nvPr/>
        </p:nvSpPr>
        <p:spPr>
          <a:xfrm>
            <a:off x="8177985" y="1008025"/>
            <a:ext cx="3929281" cy="369332"/>
          </a:xfrm>
          <a:prstGeom prst="rect">
            <a:avLst/>
          </a:prstGeom>
        </p:spPr>
        <p:txBody>
          <a:bodyPr wrap="none">
            <a:spAutoFit/>
          </a:bodyPr>
          <a:lstStyle/>
          <a:p>
            <a:r>
              <a:rPr lang="es-CL" dirty="0"/>
              <a:t>Adoptar medidas </a:t>
            </a:r>
            <a:r>
              <a:rPr lang="es-CL" b="1" dirty="0"/>
              <a:t>inmediatas y eficaces </a:t>
            </a:r>
            <a:endParaRPr lang="es-CL" dirty="0"/>
          </a:p>
        </p:txBody>
      </p:sp>
      <p:sp>
        <p:nvSpPr>
          <p:cNvPr id="21" name="Flecha derecha 20"/>
          <p:cNvSpPr/>
          <p:nvPr/>
        </p:nvSpPr>
        <p:spPr>
          <a:xfrm>
            <a:off x="7430944" y="2473084"/>
            <a:ext cx="1432100" cy="549119"/>
          </a:xfrm>
          <a:prstGeom prst="rightArrow">
            <a:avLst>
              <a:gd name="adj1" fmla="val 50000"/>
              <a:gd name="adj2" fmla="val 82082"/>
            </a:avLst>
          </a:prstGeom>
          <a:solidFill>
            <a:srgbClr val="A41C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 name="AutoShape 4" descr="Resultado de imagen para alianza 8.7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8" name="Picture 2" descr="Resultado de imagen para alliance 8.7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7322" y="1248193"/>
            <a:ext cx="1774010" cy="1774010"/>
          </a:xfrm>
          <a:prstGeom prst="rect">
            <a:avLst/>
          </a:prstGeom>
          <a:noFill/>
          <a:extLst>
            <a:ext uri="{909E8E84-426E-40DD-AFC4-6F175D3DCCD1}">
              <a14:hiddenFill xmlns:a14="http://schemas.microsoft.com/office/drawing/2010/main">
                <a:solidFill>
                  <a:srgbClr val="FFFFFF"/>
                </a:solidFill>
              </a14:hiddenFill>
            </a:ext>
          </a:extLst>
        </p:spPr>
      </p:pic>
      <p:sp>
        <p:nvSpPr>
          <p:cNvPr id="22" name="Flecha derecha 21"/>
          <p:cNvSpPr/>
          <p:nvPr/>
        </p:nvSpPr>
        <p:spPr>
          <a:xfrm>
            <a:off x="2950506" y="2473084"/>
            <a:ext cx="1432100" cy="549119"/>
          </a:xfrm>
          <a:prstGeom prst="rightArrow">
            <a:avLst>
              <a:gd name="adj1" fmla="val 50000"/>
              <a:gd name="adj2" fmla="val 82082"/>
            </a:avLst>
          </a:prstGeom>
          <a:solidFill>
            <a:srgbClr val="A41C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2" name="Marcador de contenido 2"/>
          <p:cNvSpPr>
            <a:spLocks noGrp="1"/>
          </p:cNvSpPr>
          <p:nvPr>
            <p:ph sz="quarter" idx="12"/>
          </p:nvPr>
        </p:nvSpPr>
        <p:spPr>
          <a:xfrm>
            <a:off x="2582333" y="477498"/>
            <a:ext cx="7010400" cy="516140"/>
          </a:xfrm>
        </p:spPr>
        <p:txBody>
          <a:bodyPr/>
          <a:lstStyle/>
          <a:p>
            <a:pPr algn="ctr"/>
            <a:r>
              <a:rPr lang="es-CL" dirty="0"/>
              <a:t>Chile país pionero de la Alianza 8.7</a:t>
            </a:r>
          </a:p>
        </p:txBody>
      </p:sp>
      <p:sp>
        <p:nvSpPr>
          <p:cNvPr id="13" name="CuadroTexto 12">
            <a:extLst>
              <a:ext uri="{FF2B5EF4-FFF2-40B4-BE49-F238E27FC236}">
                <a16:creationId xmlns:a16="http://schemas.microsoft.com/office/drawing/2014/main" id="{FB7C829D-6747-4621-A8D6-9C56D16F84C3}"/>
              </a:ext>
            </a:extLst>
          </p:cNvPr>
          <p:cNvSpPr txBox="1"/>
          <p:nvPr/>
        </p:nvSpPr>
        <p:spPr>
          <a:xfrm>
            <a:off x="9077739" y="12258"/>
            <a:ext cx="3114261"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CL" b="1" dirty="0"/>
              <a:t>Alianza 8.7</a:t>
            </a:r>
          </a:p>
        </p:txBody>
      </p:sp>
    </p:spTree>
    <p:extLst>
      <p:ext uri="{BB962C8B-B14F-4D97-AF65-F5344CB8AC3E}">
        <p14:creationId xmlns:p14="http://schemas.microsoft.com/office/powerpoint/2010/main" val="1608007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11F5724-854E-4866-A247-4C0F97709309}"/>
              </a:ext>
            </a:extLst>
          </p:cNvPr>
          <p:cNvSpPr>
            <a:spLocks noGrp="1"/>
          </p:cNvSpPr>
          <p:nvPr>
            <p:ph sz="quarter" idx="12"/>
          </p:nvPr>
        </p:nvSpPr>
        <p:spPr>
          <a:xfrm>
            <a:off x="2590800" y="760381"/>
            <a:ext cx="7010400" cy="990600"/>
          </a:xfrm>
        </p:spPr>
        <p:txBody>
          <a:bodyPr/>
          <a:lstStyle/>
          <a:p>
            <a:pPr algn="ctr"/>
            <a:r>
              <a:rPr lang="es-CL" dirty="0"/>
              <a:t>Índice de vulnerabilidad al trabajo infantil: Ñuble</a:t>
            </a:r>
          </a:p>
        </p:txBody>
      </p:sp>
      <p:sp>
        <p:nvSpPr>
          <p:cNvPr id="6" name="CuadroTexto 5">
            <a:extLst>
              <a:ext uri="{FF2B5EF4-FFF2-40B4-BE49-F238E27FC236}">
                <a16:creationId xmlns:a16="http://schemas.microsoft.com/office/drawing/2014/main" id="{8A01FDF0-8D88-4621-BA57-AB7CF61CC13D}"/>
              </a:ext>
            </a:extLst>
          </p:cNvPr>
          <p:cNvSpPr txBox="1"/>
          <p:nvPr/>
        </p:nvSpPr>
        <p:spPr>
          <a:xfrm>
            <a:off x="9077739" y="12258"/>
            <a:ext cx="3114261"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CL" b="1" dirty="0"/>
              <a:t>CARACTERIZACIÓN  TERRITORIAL</a:t>
            </a:r>
          </a:p>
        </p:txBody>
      </p:sp>
      <p:sp>
        <p:nvSpPr>
          <p:cNvPr id="8" name="CuadroTexto 7">
            <a:extLst>
              <a:ext uri="{FF2B5EF4-FFF2-40B4-BE49-F238E27FC236}">
                <a16:creationId xmlns:a16="http://schemas.microsoft.com/office/drawing/2014/main" id="{DDCB44EA-12AE-4A56-8554-867AA13D505F}"/>
              </a:ext>
            </a:extLst>
          </p:cNvPr>
          <p:cNvSpPr txBox="1"/>
          <p:nvPr/>
        </p:nvSpPr>
        <p:spPr>
          <a:xfrm>
            <a:off x="505493" y="1527436"/>
            <a:ext cx="11181013" cy="830997"/>
          </a:xfrm>
          <a:prstGeom prst="rect">
            <a:avLst/>
          </a:prstGeom>
          <a:noFill/>
        </p:spPr>
        <p:txBody>
          <a:bodyPr wrap="square" rtlCol="0">
            <a:spAutoFit/>
          </a:bodyPr>
          <a:lstStyle/>
          <a:p>
            <a:pPr algn="just"/>
            <a:r>
              <a:rPr lang="es-ES" sz="1600" dirty="0"/>
              <a:t>El Índice de Vulnerabilidad, instrumento estadístico construido por CEPAL y OIT, que permite </a:t>
            </a:r>
            <a:r>
              <a:rPr lang="es-ES" sz="1600" b="1" dirty="0"/>
              <a:t>identificar los territorios más vulnerables al trabajo infantil </a:t>
            </a:r>
            <a:r>
              <a:rPr lang="es-ES" sz="1600" dirty="0"/>
              <a:t>y definir en qué comunas de la región deben concentrar los esfuerzos preventivos en la implementación de la Estrategia Nacional.  </a:t>
            </a:r>
            <a:endParaRPr lang="es-CL" sz="1600" dirty="0"/>
          </a:p>
        </p:txBody>
      </p:sp>
      <p:sp>
        <p:nvSpPr>
          <p:cNvPr id="9" name="CuadroTexto 8">
            <a:extLst>
              <a:ext uri="{FF2B5EF4-FFF2-40B4-BE49-F238E27FC236}">
                <a16:creationId xmlns:a16="http://schemas.microsoft.com/office/drawing/2014/main" id="{6D5F4DC0-5BC4-4F3B-B2F3-8D99AABC9F72}"/>
              </a:ext>
            </a:extLst>
          </p:cNvPr>
          <p:cNvSpPr txBox="1"/>
          <p:nvPr/>
        </p:nvSpPr>
        <p:spPr>
          <a:xfrm>
            <a:off x="101884" y="2301299"/>
            <a:ext cx="11192360" cy="338554"/>
          </a:xfrm>
          <a:prstGeom prst="rect">
            <a:avLst/>
          </a:prstGeom>
          <a:noFill/>
        </p:spPr>
        <p:txBody>
          <a:bodyPr wrap="square" rtlCol="0">
            <a:spAutoFit/>
          </a:bodyPr>
          <a:lstStyle/>
          <a:p>
            <a:pPr algn="ctr"/>
            <a:r>
              <a:rPr lang="es-ES" sz="1600" dirty="0"/>
              <a:t>El Índice está compuesta por </a:t>
            </a:r>
            <a:r>
              <a:rPr lang="es-ES" sz="1600" b="1" dirty="0"/>
              <a:t>12 variables </a:t>
            </a:r>
            <a:r>
              <a:rPr lang="es-ES" sz="1600" dirty="0"/>
              <a:t>(obtenidas de registro administrativos), agrupados en </a:t>
            </a:r>
            <a:r>
              <a:rPr lang="es-ES" sz="1600" b="1" dirty="0"/>
              <a:t>5 dimensiones: </a:t>
            </a:r>
            <a:endParaRPr lang="es-CL" sz="1600" b="1" dirty="0"/>
          </a:p>
        </p:txBody>
      </p:sp>
      <p:graphicFrame>
        <p:nvGraphicFramePr>
          <p:cNvPr id="10" name="Tabla 9">
            <a:extLst>
              <a:ext uri="{FF2B5EF4-FFF2-40B4-BE49-F238E27FC236}">
                <a16:creationId xmlns:a16="http://schemas.microsoft.com/office/drawing/2014/main" id="{41584052-0162-4F6F-AD0C-72C95B575FEF}"/>
              </a:ext>
            </a:extLst>
          </p:cNvPr>
          <p:cNvGraphicFramePr>
            <a:graphicFrameLocks noGrp="1"/>
          </p:cNvGraphicFramePr>
          <p:nvPr/>
        </p:nvGraphicFramePr>
        <p:xfrm>
          <a:off x="448885" y="2880975"/>
          <a:ext cx="11181013" cy="1463040"/>
        </p:xfrm>
        <a:graphic>
          <a:graphicData uri="http://schemas.openxmlformats.org/drawingml/2006/table">
            <a:tbl>
              <a:tblPr firstRow="1" bandRow="1">
                <a:tableStyleId>{C083E6E3-FA7D-4D7B-A595-EF9225AFEA82}</a:tableStyleId>
              </a:tblPr>
              <a:tblGrid>
                <a:gridCol w="1891401">
                  <a:extLst>
                    <a:ext uri="{9D8B030D-6E8A-4147-A177-3AD203B41FA5}">
                      <a16:colId xmlns:a16="http://schemas.microsoft.com/office/drawing/2014/main" val="2061837288"/>
                    </a:ext>
                  </a:extLst>
                </a:gridCol>
                <a:gridCol w="2008564">
                  <a:extLst>
                    <a:ext uri="{9D8B030D-6E8A-4147-A177-3AD203B41FA5}">
                      <a16:colId xmlns:a16="http://schemas.microsoft.com/office/drawing/2014/main" val="2431878188"/>
                    </a:ext>
                  </a:extLst>
                </a:gridCol>
                <a:gridCol w="2276374">
                  <a:extLst>
                    <a:ext uri="{9D8B030D-6E8A-4147-A177-3AD203B41FA5}">
                      <a16:colId xmlns:a16="http://schemas.microsoft.com/office/drawing/2014/main" val="3281893279"/>
                    </a:ext>
                  </a:extLst>
                </a:gridCol>
                <a:gridCol w="2502337">
                  <a:extLst>
                    <a:ext uri="{9D8B030D-6E8A-4147-A177-3AD203B41FA5}">
                      <a16:colId xmlns:a16="http://schemas.microsoft.com/office/drawing/2014/main" val="437541525"/>
                    </a:ext>
                  </a:extLst>
                </a:gridCol>
                <a:gridCol w="2502337">
                  <a:extLst>
                    <a:ext uri="{9D8B030D-6E8A-4147-A177-3AD203B41FA5}">
                      <a16:colId xmlns:a16="http://schemas.microsoft.com/office/drawing/2014/main" val="596780688"/>
                    </a:ext>
                  </a:extLst>
                </a:gridCol>
              </a:tblGrid>
              <a:tr h="370840">
                <a:tc>
                  <a:txBody>
                    <a:bodyPr/>
                    <a:lstStyle/>
                    <a:p>
                      <a:pPr algn="ctr"/>
                      <a:r>
                        <a:rPr lang="es-ES" dirty="0">
                          <a:solidFill>
                            <a:srgbClr val="002060"/>
                          </a:solidFill>
                        </a:rPr>
                        <a:t>Laboral </a:t>
                      </a:r>
                      <a:endParaRPr lang="es-CL" dirty="0">
                        <a:solidFill>
                          <a:srgbClr val="002060"/>
                        </a:solidFill>
                      </a:endParaRPr>
                    </a:p>
                  </a:txBody>
                  <a:tcPr/>
                </a:tc>
                <a:tc>
                  <a:txBody>
                    <a:bodyPr/>
                    <a:lstStyle/>
                    <a:p>
                      <a:pPr algn="ctr"/>
                      <a:r>
                        <a:rPr lang="es-ES" dirty="0">
                          <a:solidFill>
                            <a:srgbClr val="002060"/>
                          </a:solidFill>
                        </a:rPr>
                        <a:t>Demográfico</a:t>
                      </a:r>
                      <a:endParaRPr lang="es-CL" dirty="0">
                        <a:solidFill>
                          <a:srgbClr val="002060"/>
                        </a:solidFill>
                      </a:endParaRPr>
                    </a:p>
                  </a:txBody>
                  <a:tcPr/>
                </a:tc>
                <a:tc>
                  <a:txBody>
                    <a:bodyPr/>
                    <a:lstStyle/>
                    <a:p>
                      <a:pPr algn="ctr"/>
                      <a:r>
                        <a:rPr lang="es-ES" dirty="0">
                          <a:solidFill>
                            <a:srgbClr val="002060"/>
                          </a:solidFill>
                        </a:rPr>
                        <a:t>Étnico</a:t>
                      </a:r>
                      <a:endParaRPr lang="es-CL" dirty="0">
                        <a:solidFill>
                          <a:srgbClr val="002060"/>
                        </a:solidFill>
                      </a:endParaRPr>
                    </a:p>
                  </a:txBody>
                  <a:tcPr/>
                </a:tc>
                <a:tc>
                  <a:txBody>
                    <a:bodyPr/>
                    <a:lstStyle/>
                    <a:p>
                      <a:pPr algn="ctr"/>
                      <a:r>
                        <a:rPr lang="es-ES" dirty="0">
                          <a:solidFill>
                            <a:srgbClr val="002060"/>
                          </a:solidFill>
                        </a:rPr>
                        <a:t>Educación de</a:t>
                      </a:r>
                      <a:r>
                        <a:rPr lang="es-ES" baseline="0" dirty="0">
                          <a:solidFill>
                            <a:srgbClr val="002060"/>
                          </a:solidFill>
                        </a:rPr>
                        <a:t> niños y niñas</a:t>
                      </a:r>
                      <a:endParaRPr lang="es-CL" dirty="0">
                        <a:solidFill>
                          <a:srgbClr val="002060"/>
                        </a:solidFill>
                      </a:endParaRPr>
                    </a:p>
                  </a:txBody>
                  <a:tcPr/>
                </a:tc>
                <a:tc>
                  <a:txBody>
                    <a:bodyPr/>
                    <a:lstStyle/>
                    <a:p>
                      <a:pPr algn="ctr"/>
                      <a:r>
                        <a:rPr lang="es-ES" dirty="0">
                          <a:solidFill>
                            <a:srgbClr val="002060"/>
                          </a:solidFill>
                        </a:rPr>
                        <a:t>Educación adultos</a:t>
                      </a:r>
                      <a:endParaRPr lang="es-CL" dirty="0">
                        <a:solidFill>
                          <a:srgbClr val="002060"/>
                        </a:solidFill>
                      </a:endParaRPr>
                    </a:p>
                  </a:txBody>
                  <a:tcPr/>
                </a:tc>
                <a:extLst>
                  <a:ext uri="{0D108BD9-81ED-4DB2-BD59-A6C34878D82A}">
                    <a16:rowId xmlns:a16="http://schemas.microsoft.com/office/drawing/2014/main" val="2360804825"/>
                  </a:ext>
                </a:extLst>
              </a:tr>
              <a:tr h="370840">
                <a:tc>
                  <a:txBody>
                    <a:bodyPr/>
                    <a:lstStyle/>
                    <a:p>
                      <a:pPr algn="ctr"/>
                      <a:r>
                        <a:rPr lang="es-ES" sz="1600" dirty="0"/>
                        <a:t>% personas mayores de 17 años.</a:t>
                      </a:r>
                      <a:endParaRPr lang="es-CL" sz="1600" dirty="0"/>
                    </a:p>
                  </a:txBody>
                  <a:tcPr/>
                </a:tc>
                <a:tc>
                  <a:txBody>
                    <a:bodyPr/>
                    <a:lstStyle/>
                    <a:p>
                      <a:pPr algn="ctr"/>
                      <a:r>
                        <a:rPr lang="es-ES" sz="1600" dirty="0"/>
                        <a:t>% de población entre 5 y 17</a:t>
                      </a:r>
                      <a:r>
                        <a:rPr lang="es-ES" sz="1600" baseline="0" dirty="0"/>
                        <a:t> años.</a:t>
                      </a:r>
                      <a:endParaRPr lang="es-CL" sz="1600" dirty="0"/>
                    </a:p>
                  </a:txBody>
                  <a:tcPr/>
                </a:tc>
                <a:tc>
                  <a:txBody>
                    <a:bodyPr/>
                    <a:lstStyle/>
                    <a:p>
                      <a:pPr algn="ctr"/>
                      <a:r>
                        <a:rPr lang="es-ES" sz="1600" dirty="0"/>
                        <a:t>% de</a:t>
                      </a:r>
                      <a:r>
                        <a:rPr lang="es-ES" sz="1600" baseline="0" dirty="0"/>
                        <a:t> población que se considera perteneciente a un pueblo indígena.</a:t>
                      </a:r>
                      <a:endParaRPr lang="es-CL" sz="1600" dirty="0"/>
                    </a:p>
                  </a:txBody>
                  <a:tcPr/>
                </a:tc>
                <a:tc>
                  <a:txBody>
                    <a:bodyPr/>
                    <a:lstStyle/>
                    <a:p>
                      <a:pPr algn="ctr"/>
                      <a:r>
                        <a:rPr lang="es-ES" sz="1600" dirty="0"/>
                        <a:t>% de asistencia a la escuela entre 5 y 17 años-</a:t>
                      </a:r>
                      <a:endParaRPr lang="es-CL" sz="1600" dirty="0"/>
                    </a:p>
                  </a:txBody>
                  <a:tcPr/>
                </a:tc>
                <a:tc>
                  <a:txBody>
                    <a:bodyPr/>
                    <a:lstStyle/>
                    <a:p>
                      <a:pPr algn="ctr"/>
                      <a:r>
                        <a:rPr lang="es-ES" sz="1600" dirty="0"/>
                        <a:t>% de personas mayores de 17 años con educación media incompleta. </a:t>
                      </a:r>
                      <a:endParaRPr lang="es-CL" sz="1600" dirty="0"/>
                    </a:p>
                  </a:txBody>
                  <a:tcPr/>
                </a:tc>
                <a:extLst>
                  <a:ext uri="{0D108BD9-81ED-4DB2-BD59-A6C34878D82A}">
                    <a16:rowId xmlns:a16="http://schemas.microsoft.com/office/drawing/2014/main" val="1290504933"/>
                  </a:ext>
                </a:extLst>
              </a:tr>
            </a:tbl>
          </a:graphicData>
        </a:graphic>
      </p:graphicFrame>
      <p:pic>
        <p:nvPicPr>
          <p:cNvPr id="11" name="Picture 6">
            <a:extLst>
              <a:ext uri="{FF2B5EF4-FFF2-40B4-BE49-F238E27FC236}">
                <a16:creationId xmlns:a16="http://schemas.microsoft.com/office/drawing/2014/main" id="{A5769764-7181-4D5E-A77B-335228E8DE9A}"/>
              </a:ext>
            </a:extLst>
          </p:cNvPr>
          <p:cNvPicPr>
            <a:picLocks noChangeAspect="1"/>
          </p:cNvPicPr>
          <p:nvPr/>
        </p:nvPicPr>
        <p:blipFill>
          <a:blip r:embed="rId2"/>
          <a:stretch>
            <a:fillRect/>
          </a:stretch>
        </p:blipFill>
        <p:spPr>
          <a:xfrm>
            <a:off x="0" y="4759173"/>
            <a:ext cx="12192000" cy="1644351"/>
          </a:xfrm>
          <a:prstGeom prst="rect">
            <a:avLst/>
          </a:prstGeom>
        </p:spPr>
      </p:pic>
    </p:spTree>
    <p:extLst>
      <p:ext uri="{BB962C8B-B14F-4D97-AF65-F5344CB8AC3E}">
        <p14:creationId xmlns:p14="http://schemas.microsoft.com/office/powerpoint/2010/main" val="990302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557660"/>
            <a:ext cx="12192000" cy="769441"/>
          </a:xfrm>
          <a:prstGeom prst="rect">
            <a:avLst/>
          </a:prstGeom>
        </p:spPr>
        <p:txBody>
          <a:bodyPr vert="horz"/>
          <a:lstStyle>
            <a:lvl1pPr marR="0" indent="0" algn="ctr" fontAlgn="auto">
              <a:lnSpc>
                <a:spcPct val="100000"/>
              </a:lnSpc>
              <a:spcBef>
                <a:spcPct val="20000"/>
              </a:spcBef>
              <a:spcAft>
                <a:spcPts val="0"/>
              </a:spcAft>
              <a:buClrTx/>
              <a:buSzTx/>
              <a:buFont typeface="Arial"/>
              <a:buNone/>
              <a:tabLst/>
              <a:defRPr sz="2000" b="1" i="0" spc="0">
                <a:solidFill>
                  <a:schemeClr val="accent1"/>
                </a:solidFill>
                <a:latin typeface="Verdana"/>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s-ES" dirty="0"/>
              <a:t>RESULTADOS REGIÓN DE ÑUBLE</a:t>
            </a:r>
          </a:p>
          <a:p>
            <a:r>
              <a:rPr lang="es-ES" dirty="0"/>
              <a:t>Mapa de vulnerabilidad al trabajo infantil </a:t>
            </a:r>
            <a:endParaRPr lang="es-CL" dirty="0"/>
          </a:p>
        </p:txBody>
      </p:sp>
      <p:pic>
        <p:nvPicPr>
          <p:cNvPr id="10" name="Imagen 9"/>
          <p:cNvPicPr>
            <a:picLocks noChangeAspect="1"/>
          </p:cNvPicPr>
          <p:nvPr/>
        </p:nvPicPr>
        <p:blipFill>
          <a:blip r:embed="rId2"/>
          <a:stretch>
            <a:fillRect/>
          </a:stretch>
        </p:blipFill>
        <p:spPr>
          <a:xfrm>
            <a:off x="4526821" y="4699028"/>
            <a:ext cx="1569179" cy="1352740"/>
          </a:xfrm>
          <a:prstGeom prst="rect">
            <a:avLst/>
          </a:prstGeom>
        </p:spPr>
      </p:pic>
      <p:sp>
        <p:nvSpPr>
          <p:cNvPr id="4" name="Rectángulo 3"/>
          <p:cNvSpPr/>
          <p:nvPr/>
        </p:nvSpPr>
        <p:spPr>
          <a:xfrm>
            <a:off x="2025735" y="6009903"/>
            <a:ext cx="7483219" cy="830997"/>
          </a:xfrm>
          <a:prstGeom prst="rect">
            <a:avLst/>
          </a:prstGeom>
        </p:spPr>
        <p:txBody>
          <a:bodyPr wrap="square">
            <a:spAutoFit/>
          </a:bodyPr>
          <a:lstStyle/>
          <a:p>
            <a:pPr algn="ctr">
              <a:spcAft>
                <a:spcPts val="0"/>
              </a:spcAft>
            </a:pPr>
            <a:r>
              <a:rPr lang="es-CL" sz="1600" dirty="0">
                <a:latin typeface="Calibri Light" panose="020F0302020204030204" pitchFamily="34" charset="0"/>
                <a:ea typeface="Calibri" panose="020F0502020204030204" pitchFamily="34" charset="0"/>
                <a:cs typeface="Calibri Light" panose="020F0302020204030204" pitchFamily="34" charset="0"/>
              </a:rPr>
              <a:t>Las comunas con </a:t>
            </a:r>
            <a:r>
              <a:rPr lang="es-CL" sz="1600" b="1" dirty="0">
                <a:latin typeface="Calibri Light" panose="020F0302020204030204" pitchFamily="34" charset="0"/>
                <a:ea typeface="Calibri" panose="020F0502020204030204" pitchFamily="34" charset="0"/>
                <a:cs typeface="Calibri Light" panose="020F0302020204030204" pitchFamily="34" charset="0"/>
              </a:rPr>
              <a:t>alto riesgo </a:t>
            </a:r>
            <a:r>
              <a:rPr lang="es-CL" sz="1600" dirty="0">
                <a:latin typeface="Calibri Light" panose="020F0302020204030204" pitchFamily="34" charset="0"/>
                <a:ea typeface="Calibri" panose="020F0502020204030204" pitchFamily="34" charset="0"/>
                <a:cs typeface="Calibri Light" panose="020F0302020204030204" pitchFamily="34" charset="0"/>
              </a:rPr>
              <a:t>cuentan con altos porcentajes de personas que se dedican a la agricultura, ganadería, silvicultura o pesca (31%) y de adultos entre 30 y 65 años que no han completado su enseñanza media (30%).</a:t>
            </a:r>
          </a:p>
        </p:txBody>
      </p:sp>
      <p:cxnSp>
        <p:nvCxnSpPr>
          <p:cNvPr id="6" name="Conector recto 5"/>
          <p:cNvCxnSpPr/>
          <p:nvPr/>
        </p:nvCxnSpPr>
        <p:spPr>
          <a:xfrm>
            <a:off x="4360321" y="5088279"/>
            <a:ext cx="2814048" cy="13063"/>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Conector recto 17"/>
          <p:cNvCxnSpPr/>
          <p:nvPr/>
        </p:nvCxnSpPr>
        <p:spPr>
          <a:xfrm>
            <a:off x="4360321" y="5474976"/>
            <a:ext cx="2814048" cy="13063"/>
          </a:xfrm>
          <a:prstGeom prst="line">
            <a:avLst/>
          </a:prstGeom>
        </p:spPr>
        <p:style>
          <a:lnRef idx="2">
            <a:schemeClr val="accent1"/>
          </a:lnRef>
          <a:fillRef idx="0">
            <a:schemeClr val="accent1"/>
          </a:fillRef>
          <a:effectRef idx="1">
            <a:schemeClr val="accent1"/>
          </a:effectRef>
          <a:fontRef idx="minor">
            <a:schemeClr val="tx1"/>
          </a:fontRef>
        </p:style>
      </p:cxnSp>
      <p:sp>
        <p:nvSpPr>
          <p:cNvPr id="15" name="CuadroTexto 14"/>
          <p:cNvSpPr txBox="1"/>
          <p:nvPr/>
        </p:nvSpPr>
        <p:spPr>
          <a:xfrm>
            <a:off x="5911627" y="4548975"/>
            <a:ext cx="2034539" cy="1477328"/>
          </a:xfrm>
          <a:prstGeom prst="rect">
            <a:avLst/>
          </a:prstGeom>
          <a:noFill/>
        </p:spPr>
        <p:txBody>
          <a:bodyPr wrap="square" rtlCol="0">
            <a:spAutoFit/>
          </a:bodyPr>
          <a:lstStyle/>
          <a:p>
            <a:pPr>
              <a:lnSpc>
                <a:spcPct val="150000"/>
              </a:lnSpc>
            </a:pPr>
            <a:r>
              <a:rPr lang="es-CL" sz="2000" dirty="0">
                <a:latin typeface="Calibri Light" panose="020F0302020204030204" pitchFamily="34" charset="0"/>
                <a:cs typeface="Calibri Light" panose="020F0302020204030204" pitchFamily="34" charset="0"/>
              </a:rPr>
              <a:t>5 comunas</a:t>
            </a:r>
          </a:p>
          <a:p>
            <a:pPr>
              <a:lnSpc>
                <a:spcPct val="150000"/>
              </a:lnSpc>
            </a:pPr>
            <a:r>
              <a:rPr lang="es-ES" sz="2000" dirty="0">
                <a:latin typeface="Calibri Light" panose="020F0302020204030204" pitchFamily="34" charset="0"/>
                <a:cs typeface="Calibri Light" panose="020F0302020204030204" pitchFamily="34" charset="0"/>
              </a:rPr>
              <a:t>8 comunas</a:t>
            </a:r>
          </a:p>
          <a:p>
            <a:pPr>
              <a:lnSpc>
                <a:spcPct val="150000"/>
              </a:lnSpc>
            </a:pPr>
            <a:r>
              <a:rPr lang="es-ES" sz="2000" dirty="0">
                <a:latin typeface="Calibri Light" panose="020F0302020204030204" pitchFamily="34" charset="0"/>
                <a:cs typeface="Calibri Light" panose="020F0302020204030204" pitchFamily="34" charset="0"/>
              </a:rPr>
              <a:t>8 comunas</a:t>
            </a:r>
            <a:endParaRPr lang="es-CL" sz="2000" dirty="0">
              <a:latin typeface="Calibri Light" panose="020F0302020204030204" pitchFamily="34" charset="0"/>
              <a:cs typeface="Calibri Light" panose="020F0302020204030204" pitchFamily="34" charset="0"/>
            </a:endParaRPr>
          </a:p>
        </p:txBody>
      </p:sp>
      <p:pic>
        <p:nvPicPr>
          <p:cNvPr id="3" name="Imagen 2"/>
          <p:cNvPicPr>
            <a:picLocks noChangeAspect="1"/>
          </p:cNvPicPr>
          <p:nvPr/>
        </p:nvPicPr>
        <p:blipFill rotWithShape="1">
          <a:blip r:embed="rId3"/>
          <a:srcRect l="11092" t="25904" r="31232" b="6270"/>
          <a:stretch/>
        </p:blipFill>
        <p:spPr>
          <a:xfrm>
            <a:off x="3394077" y="1385578"/>
            <a:ext cx="5035100" cy="3329067"/>
          </a:xfrm>
          <a:prstGeom prst="rect">
            <a:avLst/>
          </a:prstGeom>
        </p:spPr>
      </p:pic>
      <p:sp>
        <p:nvSpPr>
          <p:cNvPr id="9" name="CuadroTexto 8">
            <a:extLst>
              <a:ext uri="{FF2B5EF4-FFF2-40B4-BE49-F238E27FC236}">
                <a16:creationId xmlns:a16="http://schemas.microsoft.com/office/drawing/2014/main" id="{7433E2F4-CB48-4F7C-AF59-8C3B60BA0700}"/>
              </a:ext>
            </a:extLst>
          </p:cNvPr>
          <p:cNvSpPr txBox="1"/>
          <p:nvPr/>
        </p:nvSpPr>
        <p:spPr>
          <a:xfrm>
            <a:off x="9077739" y="12258"/>
            <a:ext cx="3114261"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CL" b="1" dirty="0"/>
              <a:t>CARACTERIZACIÓN  TERRITORIAL</a:t>
            </a:r>
          </a:p>
        </p:txBody>
      </p:sp>
      <p:graphicFrame>
        <p:nvGraphicFramePr>
          <p:cNvPr id="11" name="Diagrama 10">
            <a:extLst>
              <a:ext uri="{FF2B5EF4-FFF2-40B4-BE49-F238E27FC236}">
                <a16:creationId xmlns:a16="http://schemas.microsoft.com/office/drawing/2014/main" id="{ADA89844-2CCD-454A-8DA3-7914932358DC}"/>
              </a:ext>
            </a:extLst>
          </p:cNvPr>
          <p:cNvGraphicFramePr/>
          <p:nvPr>
            <p:extLst>
              <p:ext uri="{D42A27DB-BD31-4B8C-83A1-F6EECF244321}">
                <p14:modId xmlns:p14="http://schemas.microsoft.com/office/powerpoint/2010/main" val="3939518060"/>
              </p:ext>
            </p:extLst>
          </p:nvPr>
        </p:nvGraphicFramePr>
        <p:xfrm>
          <a:off x="591503" y="1818316"/>
          <a:ext cx="2085152" cy="38895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Diagrama 11">
            <a:extLst>
              <a:ext uri="{FF2B5EF4-FFF2-40B4-BE49-F238E27FC236}">
                <a16:creationId xmlns:a16="http://schemas.microsoft.com/office/drawing/2014/main" id="{5595EFAB-473E-4AEC-803C-60CAA3499813}"/>
              </a:ext>
            </a:extLst>
          </p:cNvPr>
          <p:cNvGraphicFramePr/>
          <p:nvPr>
            <p:extLst>
              <p:ext uri="{D42A27DB-BD31-4B8C-83A1-F6EECF244321}">
                <p14:modId xmlns:p14="http://schemas.microsoft.com/office/powerpoint/2010/main" val="3588494975"/>
              </p:ext>
            </p:extLst>
          </p:nvPr>
        </p:nvGraphicFramePr>
        <p:xfrm>
          <a:off x="9813983" y="1818316"/>
          <a:ext cx="1552039" cy="283693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8978" t="11999" r="27113" b="6458"/>
          <a:stretch/>
        </p:blipFill>
        <p:spPr>
          <a:xfrm>
            <a:off x="1506828" y="169161"/>
            <a:ext cx="9324304" cy="6688839"/>
          </a:xfrm>
          <a:prstGeom prst="rect">
            <a:avLst/>
          </a:prstGeom>
        </p:spPr>
      </p:pic>
      <p:sp>
        <p:nvSpPr>
          <p:cNvPr id="3" name="CuadroTexto 2">
            <a:extLst>
              <a:ext uri="{FF2B5EF4-FFF2-40B4-BE49-F238E27FC236}">
                <a16:creationId xmlns:a16="http://schemas.microsoft.com/office/drawing/2014/main" id="{804D9FF4-5417-4FE9-BC9C-3F220A7164F9}"/>
              </a:ext>
            </a:extLst>
          </p:cNvPr>
          <p:cNvSpPr txBox="1"/>
          <p:nvPr/>
        </p:nvSpPr>
        <p:spPr>
          <a:xfrm>
            <a:off x="9077739" y="12258"/>
            <a:ext cx="3114261"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CL" b="1" dirty="0"/>
              <a:t>CARACTERIZACIÓN  TERRITORIAL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C0FFAE65-915F-492D-B101-4381958C1342}"/>
              </a:ext>
            </a:extLst>
          </p:cNvPr>
          <p:cNvGraphicFramePr>
            <a:graphicFrameLocks noGrp="1"/>
          </p:cNvGraphicFramePr>
          <p:nvPr>
            <p:ph idx="18"/>
            <p:extLst>
              <p:ext uri="{D42A27DB-BD31-4B8C-83A1-F6EECF244321}">
                <p14:modId xmlns:p14="http://schemas.microsoft.com/office/powerpoint/2010/main" val="2776576956"/>
              </p:ext>
            </p:extLst>
          </p:nvPr>
        </p:nvGraphicFramePr>
        <p:xfrm>
          <a:off x="854765" y="1667806"/>
          <a:ext cx="10482470" cy="2586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a:extLst>
              <a:ext uri="{FF2B5EF4-FFF2-40B4-BE49-F238E27FC236}">
                <a16:creationId xmlns:a16="http://schemas.microsoft.com/office/drawing/2014/main" id="{94970D8C-B293-457C-8ECF-E0D89F6DE608}"/>
              </a:ext>
            </a:extLst>
          </p:cNvPr>
          <p:cNvSpPr>
            <a:spLocks noGrp="1"/>
          </p:cNvSpPr>
          <p:nvPr>
            <p:ph sz="quarter" idx="12"/>
          </p:nvPr>
        </p:nvSpPr>
        <p:spPr>
          <a:xfrm>
            <a:off x="2617304" y="628340"/>
            <a:ext cx="7010400" cy="510207"/>
          </a:xfrm>
        </p:spPr>
        <p:txBody>
          <a:bodyPr/>
          <a:lstStyle/>
          <a:p>
            <a:pPr algn="ctr"/>
            <a:r>
              <a:rPr lang="es-CL" dirty="0"/>
              <a:t>¿Cómo identificar/detectar trabajo infantil?</a:t>
            </a:r>
          </a:p>
        </p:txBody>
      </p:sp>
      <p:sp>
        <p:nvSpPr>
          <p:cNvPr id="6" name="CuadroTexto 5">
            <a:extLst>
              <a:ext uri="{FF2B5EF4-FFF2-40B4-BE49-F238E27FC236}">
                <a16:creationId xmlns:a16="http://schemas.microsoft.com/office/drawing/2014/main" id="{36AABB04-097C-4FAC-92F8-CA7EE0428A0E}"/>
              </a:ext>
            </a:extLst>
          </p:cNvPr>
          <p:cNvSpPr txBox="1"/>
          <p:nvPr/>
        </p:nvSpPr>
        <p:spPr>
          <a:xfrm>
            <a:off x="1630017" y="4507468"/>
            <a:ext cx="8984974" cy="369332"/>
          </a:xfrm>
          <a:prstGeom prst="rect">
            <a:avLst/>
          </a:prstGeom>
          <a:noFill/>
        </p:spPr>
        <p:txBody>
          <a:bodyPr wrap="square" rtlCol="0">
            <a:spAutoFit/>
          </a:bodyPr>
          <a:lstStyle/>
          <a:p>
            <a:pPr algn="ctr"/>
            <a:r>
              <a:rPr lang="es-CL" dirty="0"/>
              <a:t>Activar redes para prevenir y erradicar el trabajo infantil: </a:t>
            </a:r>
          </a:p>
        </p:txBody>
      </p:sp>
      <p:graphicFrame>
        <p:nvGraphicFramePr>
          <p:cNvPr id="7" name="Diagrama 6">
            <a:extLst>
              <a:ext uri="{FF2B5EF4-FFF2-40B4-BE49-F238E27FC236}">
                <a16:creationId xmlns:a16="http://schemas.microsoft.com/office/drawing/2014/main" id="{2D7DD573-3323-4E74-BD57-FAC6907FD0F3}"/>
              </a:ext>
            </a:extLst>
          </p:cNvPr>
          <p:cNvGraphicFramePr/>
          <p:nvPr>
            <p:extLst>
              <p:ext uri="{D42A27DB-BD31-4B8C-83A1-F6EECF244321}">
                <p14:modId xmlns:p14="http://schemas.microsoft.com/office/powerpoint/2010/main" val="3779595948"/>
              </p:ext>
            </p:extLst>
          </p:nvPr>
        </p:nvGraphicFramePr>
        <p:xfrm>
          <a:off x="1420191" y="5257655"/>
          <a:ext cx="9404626" cy="12615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uadroTexto 7">
            <a:extLst>
              <a:ext uri="{FF2B5EF4-FFF2-40B4-BE49-F238E27FC236}">
                <a16:creationId xmlns:a16="http://schemas.microsoft.com/office/drawing/2014/main" id="{83CE580F-06A2-4FD2-B3A4-D7FD181D924A}"/>
              </a:ext>
            </a:extLst>
          </p:cNvPr>
          <p:cNvSpPr txBox="1"/>
          <p:nvPr/>
        </p:nvSpPr>
        <p:spPr>
          <a:xfrm>
            <a:off x="9077739" y="12258"/>
            <a:ext cx="3114261"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CL" b="1" dirty="0"/>
              <a:t>Detección y abordaje</a:t>
            </a:r>
          </a:p>
        </p:txBody>
      </p:sp>
    </p:spTree>
    <p:extLst>
      <p:ext uri="{BB962C8B-B14F-4D97-AF65-F5344CB8AC3E}">
        <p14:creationId xmlns:p14="http://schemas.microsoft.com/office/powerpoint/2010/main" val="643435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8"/>
          </p:nvPr>
        </p:nvSpPr>
        <p:spPr>
          <a:xfrm>
            <a:off x="440625" y="2065008"/>
            <a:ext cx="4542902" cy="3236698"/>
          </a:xfrm>
        </p:spPr>
        <p:txBody>
          <a:bodyPr>
            <a:normAutofit/>
          </a:bodyPr>
          <a:lstStyle/>
          <a:p>
            <a:pPr algn="ctr"/>
            <a:r>
              <a:rPr lang="es-CL" sz="1600" dirty="0">
                <a:solidFill>
                  <a:schemeClr val="tx2"/>
                </a:solidFill>
                <a:latin typeface="+mn-lt"/>
              </a:rPr>
              <a:t>El Sistema de Registro Único e Intervención en Peores Formas de Trabajo Infantil constituye una </a:t>
            </a:r>
            <a:r>
              <a:rPr lang="es-CL" sz="1600" b="1" dirty="0">
                <a:solidFill>
                  <a:schemeClr val="tx2"/>
                </a:solidFill>
                <a:latin typeface="+mn-lt"/>
              </a:rPr>
              <a:t>herramienta de diagnóstico de carácter intersectorial </a:t>
            </a:r>
            <a:r>
              <a:rPr lang="es-CL" sz="1600" dirty="0">
                <a:solidFill>
                  <a:schemeClr val="tx2"/>
                </a:solidFill>
                <a:latin typeface="+mn-lt"/>
              </a:rPr>
              <a:t>que permite disponer de </a:t>
            </a:r>
            <a:r>
              <a:rPr lang="es-CL" sz="1600" b="1" dirty="0">
                <a:solidFill>
                  <a:schemeClr val="tx2"/>
                </a:solidFill>
                <a:latin typeface="+mn-lt"/>
              </a:rPr>
              <a:t>información cuantitativa y cualitativa respecto a niños, niñas y adolescentes involucrados en PFTI y también contribuir a la interrupción de las situaciones detectadas y la restitución de los derechos </a:t>
            </a:r>
            <a:r>
              <a:rPr lang="es-CL" sz="1600" dirty="0">
                <a:solidFill>
                  <a:schemeClr val="tx2"/>
                </a:solidFill>
                <a:latin typeface="+mn-lt"/>
              </a:rPr>
              <a:t>de las víctimas principalmente, a través de las Oficinas de Protección de Derechos de la Infancia, Centros de Diagnóstico y proyectos especializados de la red SENAME.</a:t>
            </a:r>
          </a:p>
        </p:txBody>
      </p:sp>
      <p:sp>
        <p:nvSpPr>
          <p:cNvPr id="3" name="Marcador de contenido 2"/>
          <p:cNvSpPr>
            <a:spLocks noGrp="1"/>
          </p:cNvSpPr>
          <p:nvPr>
            <p:ph sz="quarter" idx="12"/>
          </p:nvPr>
        </p:nvSpPr>
        <p:spPr>
          <a:xfrm>
            <a:off x="959476" y="397099"/>
            <a:ext cx="7010400" cy="774878"/>
          </a:xfrm>
        </p:spPr>
        <p:txBody>
          <a:bodyPr/>
          <a:lstStyle/>
          <a:p>
            <a:pPr algn="ctr"/>
            <a:r>
              <a:rPr lang="es-CL" dirty="0"/>
              <a:t>SISTEMA DE REGISTRO ÚNICO E IDENTIFICACIÓN de PFTI</a:t>
            </a:r>
          </a:p>
        </p:txBody>
      </p:sp>
      <p:graphicFrame>
        <p:nvGraphicFramePr>
          <p:cNvPr id="5" name="Diagrama 4"/>
          <p:cNvGraphicFramePr/>
          <p:nvPr>
            <p:extLst>
              <p:ext uri="{D42A27DB-BD31-4B8C-83A1-F6EECF244321}">
                <p14:modId xmlns:p14="http://schemas.microsoft.com/office/powerpoint/2010/main" val="3731686888"/>
              </p:ext>
            </p:extLst>
          </p:nvPr>
        </p:nvGraphicFramePr>
        <p:xfrm>
          <a:off x="4464676" y="784538"/>
          <a:ext cx="7727324" cy="5797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B395B289-12A8-4713-932F-B7ADE5E488BA}"/>
              </a:ext>
            </a:extLst>
          </p:cNvPr>
          <p:cNvSpPr txBox="1"/>
          <p:nvPr/>
        </p:nvSpPr>
        <p:spPr>
          <a:xfrm>
            <a:off x="9077739" y="12258"/>
            <a:ext cx="3114261"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CL" b="1" dirty="0"/>
              <a:t>Detección y abordaje</a:t>
            </a:r>
          </a:p>
        </p:txBody>
      </p:sp>
    </p:spTree>
    <p:extLst>
      <p:ext uri="{BB962C8B-B14F-4D97-AF65-F5344CB8AC3E}">
        <p14:creationId xmlns:p14="http://schemas.microsoft.com/office/powerpoint/2010/main" val="1577539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sz="quarter" idx="12"/>
          </p:nvPr>
        </p:nvSpPr>
        <p:spPr>
          <a:xfrm>
            <a:off x="2693831" y="405776"/>
            <a:ext cx="7010400" cy="990600"/>
          </a:xfrm>
        </p:spPr>
        <p:txBody>
          <a:bodyPr/>
          <a:lstStyle/>
          <a:p>
            <a:pPr algn="ctr"/>
            <a:r>
              <a:rPr lang="es-CL" dirty="0"/>
              <a:t>Desafíos en contexto de pandemia </a:t>
            </a:r>
          </a:p>
        </p:txBody>
      </p:sp>
      <p:graphicFrame>
        <p:nvGraphicFramePr>
          <p:cNvPr id="2" name="Marcador de contenido 1"/>
          <p:cNvGraphicFramePr>
            <a:graphicFrameLocks noGrp="1"/>
          </p:cNvGraphicFramePr>
          <p:nvPr>
            <p:ph idx="18"/>
            <p:extLst>
              <p:ext uri="{D42A27DB-BD31-4B8C-83A1-F6EECF244321}">
                <p14:modId xmlns:p14="http://schemas.microsoft.com/office/powerpoint/2010/main" val="2280625625"/>
              </p:ext>
            </p:extLst>
          </p:nvPr>
        </p:nvGraphicFramePr>
        <p:xfrm>
          <a:off x="2693831" y="1461053"/>
          <a:ext cx="7010400" cy="1220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2425521" y="2810747"/>
            <a:ext cx="7547020" cy="1477328"/>
          </a:xfrm>
          <a:prstGeom prst="rect">
            <a:avLst/>
          </a:prstGeom>
        </p:spPr>
        <p:txBody>
          <a:bodyPr wrap="square">
            <a:spAutoFit/>
          </a:bodyPr>
          <a:lstStyle/>
          <a:p>
            <a:pPr algn="ctr"/>
            <a:r>
              <a:rPr lang="es-CL" dirty="0">
                <a:solidFill>
                  <a:srgbClr val="0D1471"/>
                </a:solidFill>
                <a:latin typeface="Oswald-Regular"/>
              </a:rPr>
              <a:t>Las zonas rurales, donde existen mayores riesgos de trabajo</a:t>
            </a:r>
          </a:p>
          <a:p>
            <a:pPr algn="ctr"/>
            <a:r>
              <a:rPr lang="es-CL" dirty="0">
                <a:solidFill>
                  <a:srgbClr val="0D1471"/>
                </a:solidFill>
                <a:latin typeface="Oswald-Regular"/>
              </a:rPr>
              <a:t>infantil, se verán posteriormente afectadas por la crisis debido a</a:t>
            </a:r>
          </a:p>
          <a:p>
            <a:pPr algn="ctr"/>
            <a:r>
              <a:rPr lang="es-CL" dirty="0">
                <a:solidFill>
                  <a:srgbClr val="0D1471"/>
                </a:solidFill>
                <a:latin typeface="Oswald-Regular"/>
              </a:rPr>
              <a:t>las características de una menor interacción entre las personas y</a:t>
            </a:r>
          </a:p>
          <a:p>
            <a:pPr algn="ctr"/>
            <a:r>
              <a:rPr lang="es-CL" dirty="0">
                <a:solidFill>
                  <a:srgbClr val="0D1471"/>
                </a:solidFill>
                <a:latin typeface="Oswald-Regular"/>
              </a:rPr>
              <a:t>un menor dinamismo económico.</a:t>
            </a:r>
          </a:p>
          <a:p>
            <a:pPr algn="ctr"/>
            <a:r>
              <a:rPr lang="es-CL" dirty="0">
                <a:solidFill>
                  <a:srgbClr val="0D1471"/>
                </a:solidFill>
                <a:latin typeface="Oswald-Regular"/>
              </a:rPr>
              <a:t>(OIT, 2020)</a:t>
            </a:r>
            <a:endParaRPr lang="es-CL" dirty="0"/>
          </a:p>
        </p:txBody>
      </p:sp>
      <p:graphicFrame>
        <p:nvGraphicFramePr>
          <p:cNvPr id="5" name="Diagrama 4"/>
          <p:cNvGraphicFramePr/>
          <p:nvPr>
            <p:extLst>
              <p:ext uri="{D42A27DB-BD31-4B8C-83A1-F6EECF244321}">
                <p14:modId xmlns:p14="http://schemas.microsoft.com/office/powerpoint/2010/main" val="682894437"/>
              </p:ext>
            </p:extLst>
          </p:nvPr>
        </p:nvGraphicFramePr>
        <p:xfrm>
          <a:off x="2289577" y="4031087"/>
          <a:ext cx="8128000" cy="21072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93621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FB5E396-FFAE-49E3-A7C8-EB306E1EE614}"/>
              </a:ext>
            </a:extLst>
          </p:cNvPr>
          <p:cNvPicPr>
            <a:picLocks noChangeAspect="1"/>
          </p:cNvPicPr>
          <p:nvPr/>
        </p:nvPicPr>
        <p:blipFill rotWithShape="1">
          <a:blip r:embed="rId2"/>
          <a:srcRect l="26087" t="20663" r="27283" b="6838"/>
          <a:stretch/>
        </p:blipFill>
        <p:spPr>
          <a:xfrm>
            <a:off x="2372140" y="12488"/>
            <a:ext cx="7831265" cy="6845512"/>
          </a:xfrm>
          <a:prstGeom prst="rect">
            <a:avLst/>
          </a:prstGeom>
        </p:spPr>
      </p:pic>
      <p:sp>
        <p:nvSpPr>
          <p:cNvPr id="7" name="Marcador de contenido 2">
            <a:extLst>
              <a:ext uri="{FF2B5EF4-FFF2-40B4-BE49-F238E27FC236}">
                <a16:creationId xmlns:a16="http://schemas.microsoft.com/office/drawing/2014/main" id="{373B4E84-2328-4362-88A8-7B6BE651550E}"/>
              </a:ext>
            </a:extLst>
          </p:cNvPr>
          <p:cNvSpPr txBox="1">
            <a:spLocks/>
          </p:cNvSpPr>
          <p:nvPr/>
        </p:nvSpPr>
        <p:spPr>
          <a:xfrm>
            <a:off x="2671049" y="1818859"/>
            <a:ext cx="7427108" cy="48370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kern="1200" spc="0">
                <a:solidFill>
                  <a:schemeClr val="accent1"/>
                </a:solidFill>
                <a:latin typeface="Verdan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s-CL" sz="2400" dirty="0"/>
              <a:t>www.noaltrabajoinfantil.cl</a:t>
            </a:r>
          </a:p>
        </p:txBody>
      </p:sp>
    </p:spTree>
    <p:extLst>
      <p:ext uri="{BB962C8B-B14F-4D97-AF65-F5344CB8AC3E}">
        <p14:creationId xmlns:p14="http://schemas.microsoft.com/office/powerpoint/2010/main" val="5895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sz="quarter" idx="12"/>
          </p:nvPr>
        </p:nvSpPr>
        <p:spPr>
          <a:xfrm>
            <a:off x="2590800" y="470453"/>
            <a:ext cx="7010400" cy="990600"/>
          </a:xfrm>
        </p:spPr>
        <p:txBody>
          <a:bodyPr/>
          <a:lstStyle/>
          <a:p>
            <a:pPr algn="ctr"/>
            <a:r>
              <a:rPr lang="es-CL" dirty="0"/>
              <a:t>Contenido</a:t>
            </a:r>
          </a:p>
        </p:txBody>
      </p:sp>
      <p:graphicFrame>
        <p:nvGraphicFramePr>
          <p:cNvPr id="2" name="Marcador de contenido 1"/>
          <p:cNvGraphicFramePr>
            <a:graphicFrameLocks noGrp="1"/>
          </p:cNvGraphicFramePr>
          <p:nvPr>
            <p:ph idx="18"/>
            <p:extLst>
              <p:ext uri="{D42A27DB-BD31-4B8C-83A1-F6EECF244321}">
                <p14:modId xmlns:p14="http://schemas.microsoft.com/office/powerpoint/2010/main" val="655658813"/>
              </p:ext>
            </p:extLst>
          </p:nvPr>
        </p:nvGraphicFramePr>
        <p:xfrm>
          <a:off x="1373723" y="1159566"/>
          <a:ext cx="9444554" cy="5074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6243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8"/>
          </p:nvPr>
        </p:nvSpPr>
        <p:spPr>
          <a:xfrm>
            <a:off x="836530" y="2240930"/>
            <a:ext cx="4355402" cy="2376140"/>
          </a:xfrm>
        </p:spPr>
        <p:txBody>
          <a:bodyPr>
            <a:noAutofit/>
          </a:bodyPr>
          <a:lstStyle/>
          <a:p>
            <a:pPr algn="ctr"/>
            <a:r>
              <a:rPr lang="es-CL" sz="1800" dirty="0">
                <a:solidFill>
                  <a:srgbClr val="002060"/>
                </a:solidFill>
                <a:latin typeface="+mn-lt"/>
                <a:ea typeface="Verdana" panose="020B0604030504040204" pitchFamily="34" charset="0"/>
                <a:cs typeface="Verdana" panose="020B0604030504040204" pitchFamily="34" charset="0"/>
              </a:rPr>
              <a:t>“Toda actividad laboral que es física, mental, social o moralmente perjudicial o dañina para el niñas, niños y adolescentes, que interfiera en su escolarización, privándole de su infancia, de su potencial, su dignidad y de la oportunidad de ir a la escuela; obligándole a combinar la asistencia a la escuela con largas jornadas de trabajo pesado”.</a:t>
            </a:r>
          </a:p>
        </p:txBody>
      </p:sp>
      <p:sp>
        <p:nvSpPr>
          <p:cNvPr id="3" name="Marcador de contenido 2"/>
          <p:cNvSpPr>
            <a:spLocks noGrp="1"/>
          </p:cNvSpPr>
          <p:nvPr>
            <p:ph sz="quarter" idx="12"/>
          </p:nvPr>
        </p:nvSpPr>
        <p:spPr>
          <a:xfrm>
            <a:off x="2379858" y="697274"/>
            <a:ext cx="7010400" cy="487680"/>
          </a:xfrm>
        </p:spPr>
        <p:txBody>
          <a:bodyPr/>
          <a:lstStyle/>
          <a:p>
            <a:pPr algn="ctr"/>
            <a:r>
              <a:rPr lang="es-ES" dirty="0"/>
              <a:t>¿Qué es el trabajo infantil?</a:t>
            </a:r>
            <a:endParaRPr lang="es-CL" dirty="0"/>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3713" y="2075788"/>
            <a:ext cx="6195195" cy="4084938"/>
          </a:xfrm>
          <a:prstGeom prst="rect">
            <a:avLst/>
          </a:prstGeom>
          <a:noFill/>
        </p:spPr>
      </p:pic>
      <p:sp>
        <p:nvSpPr>
          <p:cNvPr id="7" name="CuadroTexto 6">
            <a:extLst>
              <a:ext uri="{FF2B5EF4-FFF2-40B4-BE49-F238E27FC236}">
                <a16:creationId xmlns:a16="http://schemas.microsoft.com/office/drawing/2014/main" id="{893315A2-9044-449B-84D0-7650C7040CFA}"/>
              </a:ext>
            </a:extLst>
          </p:cNvPr>
          <p:cNvSpPr txBox="1"/>
          <p:nvPr/>
        </p:nvSpPr>
        <p:spPr>
          <a:xfrm>
            <a:off x="9077739" y="12258"/>
            <a:ext cx="3114261"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CL" b="1" dirty="0"/>
              <a:t>CONCEPTOS </a:t>
            </a:r>
          </a:p>
        </p:txBody>
      </p:sp>
    </p:spTree>
    <p:extLst>
      <p:ext uri="{BB962C8B-B14F-4D97-AF65-F5344CB8AC3E}">
        <p14:creationId xmlns:p14="http://schemas.microsoft.com/office/powerpoint/2010/main" val="2664501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5C774ABA-25BC-41B1-A284-AAA98789562F}"/>
              </a:ext>
            </a:extLst>
          </p:cNvPr>
          <p:cNvSpPr>
            <a:spLocks noGrp="1"/>
          </p:cNvSpPr>
          <p:nvPr>
            <p:ph idx="18"/>
          </p:nvPr>
        </p:nvSpPr>
        <p:spPr>
          <a:xfrm>
            <a:off x="754454" y="1649666"/>
            <a:ext cx="4896928" cy="1108849"/>
          </a:xfrm>
        </p:spPr>
        <p:txBody>
          <a:bodyPr vert="horz" lIns="91440" tIns="45720" rIns="91440" bIns="45720" rtlCol="0" anchor="t">
            <a:normAutofit/>
          </a:bodyPr>
          <a:lstStyle/>
          <a:p>
            <a:pPr algn="ctr"/>
            <a:r>
              <a:rPr lang="es-ES" dirty="0">
                <a:ea typeface="Verdana"/>
              </a:rPr>
              <a:t>El trabajo infantil peligroso es el trabajo que – por su naturaleza o por las condiciones en que se lleva a cabo – es probable que dañe la salud, la seguridad o la moralidad de los niños. </a:t>
            </a:r>
          </a:p>
        </p:txBody>
      </p:sp>
      <p:sp>
        <p:nvSpPr>
          <p:cNvPr id="3" name="Marcador de contenido 2">
            <a:extLst>
              <a:ext uri="{FF2B5EF4-FFF2-40B4-BE49-F238E27FC236}">
                <a16:creationId xmlns:a16="http://schemas.microsoft.com/office/drawing/2014/main" id="{39628793-4C86-4EE9-B2FE-B15D35B7B71F}"/>
              </a:ext>
            </a:extLst>
          </p:cNvPr>
          <p:cNvSpPr>
            <a:spLocks noGrp="1"/>
          </p:cNvSpPr>
          <p:nvPr>
            <p:ph sz="quarter" idx="12"/>
          </p:nvPr>
        </p:nvSpPr>
        <p:spPr>
          <a:xfrm>
            <a:off x="820145" y="1048501"/>
            <a:ext cx="4681427" cy="473016"/>
          </a:xfrm>
        </p:spPr>
        <p:txBody>
          <a:bodyPr vert="horz" anchor="t"/>
          <a:lstStyle/>
          <a:p>
            <a:pPr algn="ctr"/>
            <a:r>
              <a:rPr lang="es-ES" dirty="0">
                <a:ea typeface="Verdana"/>
              </a:rPr>
              <a:t>Trabajo Peligroso</a:t>
            </a:r>
            <a:endParaRPr lang="es-ES" dirty="0"/>
          </a:p>
        </p:txBody>
      </p:sp>
      <p:sp>
        <p:nvSpPr>
          <p:cNvPr id="5" name="CuadroTexto 4">
            <a:extLst>
              <a:ext uri="{FF2B5EF4-FFF2-40B4-BE49-F238E27FC236}">
                <a16:creationId xmlns:a16="http://schemas.microsoft.com/office/drawing/2014/main" id="{9BA2B591-C7B7-4E10-A780-C99D04F8BA3D}"/>
              </a:ext>
            </a:extLst>
          </p:cNvPr>
          <p:cNvSpPr txBox="1"/>
          <p:nvPr/>
        </p:nvSpPr>
        <p:spPr>
          <a:xfrm rot="-5400000">
            <a:off x="-515723" y="3791633"/>
            <a:ext cx="192124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800" b="1" dirty="0">
                <a:solidFill>
                  <a:srgbClr val="242852"/>
                </a:solidFill>
              </a:rPr>
              <a:t>Afecta </a:t>
            </a:r>
            <a:endParaRPr lang="es-ES" sz="2800" b="1" dirty="0">
              <a:solidFill>
                <a:srgbClr val="242852"/>
              </a:solidFill>
              <a:cs typeface="Calibri"/>
            </a:endParaRPr>
          </a:p>
        </p:txBody>
      </p:sp>
      <p:graphicFrame>
        <p:nvGraphicFramePr>
          <p:cNvPr id="6" name="Diagrama 6">
            <a:extLst>
              <a:ext uri="{FF2B5EF4-FFF2-40B4-BE49-F238E27FC236}">
                <a16:creationId xmlns:a16="http://schemas.microsoft.com/office/drawing/2014/main" id="{8FC4C48F-7E80-4FED-894C-D5C11216A833}"/>
              </a:ext>
            </a:extLst>
          </p:cNvPr>
          <p:cNvGraphicFramePr/>
          <p:nvPr>
            <p:extLst>
              <p:ext uri="{D42A27DB-BD31-4B8C-83A1-F6EECF244321}">
                <p14:modId xmlns:p14="http://schemas.microsoft.com/office/powerpoint/2010/main" val="2162143603"/>
              </p:ext>
            </p:extLst>
          </p:nvPr>
        </p:nvGraphicFramePr>
        <p:xfrm>
          <a:off x="751603" y="3092623"/>
          <a:ext cx="4859312" cy="1921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02" name="CuadroTexto 1701">
            <a:extLst>
              <a:ext uri="{FF2B5EF4-FFF2-40B4-BE49-F238E27FC236}">
                <a16:creationId xmlns:a16="http://schemas.microsoft.com/office/drawing/2014/main" id="{B9CD0908-E2A6-4291-A596-4AD5F80E7572}"/>
              </a:ext>
            </a:extLst>
          </p:cNvPr>
          <p:cNvSpPr txBox="1"/>
          <p:nvPr/>
        </p:nvSpPr>
        <p:spPr>
          <a:xfrm>
            <a:off x="45434" y="5743177"/>
            <a:ext cx="1322149"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100" dirty="0">
                <a:ea typeface="+mn-lt"/>
                <a:cs typeface="+mn-lt"/>
              </a:rPr>
              <a:t>Fuente:</a:t>
            </a:r>
          </a:p>
          <a:p>
            <a:r>
              <a:rPr lang="es-ES" sz="1100" dirty="0">
                <a:ea typeface="+mn-lt"/>
                <a:cs typeface="+mn-lt"/>
              </a:rPr>
              <a:t>OIT, 2018. Hacia la eliminación urgente del trabajo infantil peligroso</a:t>
            </a:r>
            <a:endParaRPr lang="es-ES" sz="1100" dirty="0">
              <a:cs typeface="Calibri"/>
            </a:endParaRPr>
          </a:p>
        </p:txBody>
      </p:sp>
      <p:sp>
        <p:nvSpPr>
          <p:cNvPr id="10" name="Marcador de contenido 2">
            <a:extLst>
              <a:ext uri="{FF2B5EF4-FFF2-40B4-BE49-F238E27FC236}">
                <a16:creationId xmlns:a16="http://schemas.microsoft.com/office/drawing/2014/main" id="{D416D5EA-4BF2-483F-BE95-A6DF6C760A0B}"/>
              </a:ext>
            </a:extLst>
          </p:cNvPr>
          <p:cNvSpPr txBox="1">
            <a:spLocks/>
          </p:cNvSpPr>
          <p:nvPr/>
        </p:nvSpPr>
        <p:spPr>
          <a:xfrm>
            <a:off x="6150115" y="1042042"/>
            <a:ext cx="6041885" cy="735297"/>
          </a:xfrm>
          <a:prstGeom prst="rect">
            <a:avLst/>
          </a:prstGeom>
        </p:spPr>
        <p:txBody>
          <a:bodyPr vert="horz" anchor="t"/>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kern="1200" spc="0">
                <a:solidFill>
                  <a:schemeClr val="accent1"/>
                </a:solidFill>
                <a:latin typeface="Verdan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s-ES" dirty="0">
                <a:ea typeface="Verdana"/>
              </a:rPr>
              <a:t>Labores domésticas al </a:t>
            </a:r>
          </a:p>
          <a:p>
            <a:pPr algn="ctr"/>
            <a:r>
              <a:rPr lang="es-ES" dirty="0">
                <a:ea typeface="Verdana"/>
              </a:rPr>
              <a:t>interior del hogar</a:t>
            </a:r>
            <a:endParaRPr lang="es-ES" dirty="0"/>
          </a:p>
        </p:txBody>
      </p:sp>
      <p:sp>
        <p:nvSpPr>
          <p:cNvPr id="11" name="Marcador de contenido 1">
            <a:extLst>
              <a:ext uri="{FF2B5EF4-FFF2-40B4-BE49-F238E27FC236}">
                <a16:creationId xmlns:a16="http://schemas.microsoft.com/office/drawing/2014/main" id="{D41B5B66-BD67-4786-85A5-6C4C35FC4A65}"/>
              </a:ext>
            </a:extLst>
          </p:cNvPr>
          <p:cNvSpPr txBox="1">
            <a:spLocks/>
          </p:cNvSpPr>
          <p:nvPr/>
        </p:nvSpPr>
        <p:spPr>
          <a:xfrm>
            <a:off x="6540620" y="1811169"/>
            <a:ext cx="4896928" cy="1108849"/>
          </a:xfrm>
          <a:prstGeom prst="rect">
            <a:avLst/>
          </a:prstGeom>
        </p:spPr>
        <p:txBody>
          <a:bodyPr vert="horz" lIns="91440" tIns="45720" rIns="91440" bIns="45720" rtlCol="0" anchor="t">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kern="1200" baseline="0">
                <a:solidFill>
                  <a:schemeClr val="tx1">
                    <a:lumMod val="75000"/>
                  </a:schemeClr>
                </a:solidFill>
                <a:latin typeface="Verdana"/>
                <a:ea typeface="+mn-ea"/>
                <a:cs typeface="Verdana"/>
              </a:defRPr>
            </a:lvl1pPr>
            <a:lvl2pPr marL="742950" indent="-285750" algn="l" defTabSz="457200" rtl="0" eaLnBrk="1" latinLnBrk="0" hangingPunct="1">
              <a:spcBef>
                <a:spcPct val="20000"/>
              </a:spcBef>
              <a:buFont typeface="Arial"/>
              <a:buChar char="–"/>
              <a:defRPr sz="1800" kern="1200">
                <a:solidFill>
                  <a:schemeClr val="bg1"/>
                </a:solidFill>
                <a:latin typeface="gobCL"/>
                <a:ea typeface="+mn-ea"/>
                <a:cs typeface="gobCL"/>
              </a:defRPr>
            </a:lvl2pPr>
            <a:lvl3pPr marL="1143000" indent="-228600" algn="l" defTabSz="457200" rtl="0" eaLnBrk="1" latinLnBrk="0" hangingPunct="1">
              <a:spcBef>
                <a:spcPct val="20000"/>
              </a:spcBef>
              <a:buFont typeface="Arial"/>
              <a:buChar char="•"/>
              <a:defRPr sz="1800" kern="1200">
                <a:solidFill>
                  <a:schemeClr val="bg1"/>
                </a:solidFill>
                <a:latin typeface="gobCL"/>
                <a:ea typeface="+mn-ea"/>
                <a:cs typeface="gobC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s-ES" dirty="0">
                <a:ea typeface="Verdana"/>
              </a:rPr>
              <a:t>Las labores domésticas que realizan niños, niñas y adolescentes al interior del hogar, también puede ser catalogadas como trabajo infantil cuando se cumplen ciertas variables:</a:t>
            </a:r>
          </a:p>
        </p:txBody>
      </p:sp>
      <p:graphicFrame>
        <p:nvGraphicFramePr>
          <p:cNvPr id="4" name="Diagrama 3">
            <a:extLst>
              <a:ext uri="{FF2B5EF4-FFF2-40B4-BE49-F238E27FC236}">
                <a16:creationId xmlns:a16="http://schemas.microsoft.com/office/drawing/2014/main" id="{1D2D4BB2-5138-4A75-8C58-08F924D340E3}"/>
              </a:ext>
            </a:extLst>
          </p:cNvPr>
          <p:cNvGraphicFramePr/>
          <p:nvPr>
            <p:extLst>
              <p:ext uri="{D42A27DB-BD31-4B8C-83A1-F6EECF244321}">
                <p14:modId xmlns:p14="http://schemas.microsoft.com/office/powerpoint/2010/main" val="1884972467"/>
              </p:ext>
            </p:extLst>
          </p:nvPr>
        </p:nvGraphicFramePr>
        <p:xfrm>
          <a:off x="6844748" y="3227646"/>
          <a:ext cx="4500490" cy="23736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uadroTexto 7">
            <a:extLst>
              <a:ext uri="{FF2B5EF4-FFF2-40B4-BE49-F238E27FC236}">
                <a16:creationId xmlns:a16="http://schemas.microsoft.com/office/drawing/2014/main" id="{20350B9E-5091-420F-AA57-8F5B894816D4}"/>
              </a:ext>
            </a:extLst>
          </p:cNvPr>
          <p:cNvSpPr txBox="1"/>
          <p:nvPr/>
        </p:nvSpPr>
        <p:spPr>
          <a:xfrm>
            <a:off x="9488835" y="5920987"/>
            <a:ext cx="2657731" cy="769441"/>
          </a:xfrm>
          <a:prstGeom prst="rect">
            <a:avLst/>
          </a:prstGeom>
          <a:noFill/>
        </p:spPr>
        <p:txBody>
          <a:bodyPr wrap="square" rtlCol="0">
            <a:spAutoFit/>
          </a:bodyPr>
          <a:lstStyle/>
          <a:p>
            <a:pPr algn="r"/>
            <a:r>
              <a:rPr lang="es-CL" sz="1100" dirty="0"/>
              <a:t>Fuente: CIET/20/2018/Resolución IV. 20.ª Conferencia Internacional de Estadísticos del Trabajo Ginebra, 10-19 de octubre de 2018 </a:t>
            </a:r>
          </a:p>
        </p:txBody>
      </p:sp>
      <p:sp>
        <p:nvSpPr>
          <p:cNvPr id="15" name="CuadroTexto 14">
            <a:extLst>
              <a:ext uri="{FF2B5EF4-FFF2-40B4-BE49-F238E27FC236}">
                <a16:creationId xmlns:a16="http://schemas.microsoft.com/office/drawing/2014/main" id="{4EB57251-A05E-415C-85A0-E70027C8391E}"/>
              </a:ext>
            </a:extLst>
          </p:cNvPr>
          <p:cNvSpPr txBox="1"/>
          <p:nvPr/>
        </p:nvSpPr>
        <p:spPr>
          <a:xfrm>
            <a:off x="9077739" y="12258"/>
            <a:ext cx="3114261"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CL" b="1" dirty="0"/>
              <a:t>CONCEPTOS </a:t>
            </a:r>
          </a:p>
        </p:txBody>
      </p:sp>
    </p:spTree>
    <p:extLst>
      <p:ext uri="{BB962C8B-B14F-4D97-AF65-F5344CB8AC3E}">
        <p14:creationId xmlns:p14="http://schemas.microsoft.com/office/powerpoint/2010/main" val="1886402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2"/>
          </p:nvPr>
        </p:nvSpPr>
        <p:spPr>
          <a:xfrm>
            <a:off x="2595519" y="525164"/>
            <a:ext cx="7010400" cy="552994"/>
          </a:xfrm>
        </p:spPr>
        <p:txBody>
          <a:bodyPr/>
          <a:lstStyle/>
          <a:p>
            <a:pPr algn="ctr"/>
            <a:r>
              <a:rPr lang="es-ES" dirty="0"/>
              <a:t>Tipos de trabajo infantil</a:t>
            </a:r>
            <a:endParaRPr lang="es-CL" dirty="0"/>
          </a:p>
        </p:txBody>
      </p:sp>
      <p:graphicFrame>
        <p:nvGraphicFramePr>
          <p:cNvPr id="13" name="Diagrama 12"/>
          <p:cNvGraphicFramePr/>
          <p:nvPr/>
        </p:nvGraphicFramePr>
        <p:xfrm>
          <a:off x="188201" y="1402519"/>
          <a:ext cx="11868816" cy="1968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Imagen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8549" y="3127242"/>
            <a:ext cx="1990725" cy="1990725"/>
          </a:xfrm>
          <a:prstGeom prst="rect">
            <a:avLst/>
          </a:prstGeom>
        </p:spPr>
      </p:pic>
      <p:sp>
        <p:nvSpPr>
          <p:cNvPr id="18" name="Elipse 17"/>
          <p:cNvSpPr/>
          <p:nvPr/>
        </p:nvSpPr>
        <p:spPr>
          <a:xfrm>
            <a:off x="10149840" y="4837882"/>
            <a:ext cx="1907177" cy="1924359"/>
          </a:xfrm>
          <a:prstGeom prst="ellipse">
            <a:avLst/>
          </a:prstGeom>
          <a:blipFill>
            <a:blip r:embed="rId8"/>
            <a:stretch>
              <a:fillRect/>
            </a:stretch>
          </a:blipFill>
          <a:ln w="76200">
            <a:solidFill>
              <a:srgbClr val="00BDF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2" name="Elipse 21"/>
          <p:cNvSpPr/>
          <p:nvPr/>
        </p:nvSpPr>
        <p:spPr>
          <a:xfrm>
            <a:off x="2827887" y="3166597"/>
            <a:ext cx="1907177" cy="1924359"/>
          </a:xfrm>
          <a:prstGeom prst="ellipse">
            <a:avLst/>
          </a:prstGeom>
          <a:blipFill>
            <a:blip r:embed="rId9"/>
            <a:stretch>
              <a:fillRect/>
            </a:stretch>
          </a:blipFill>
          <a:ln w="76200">
            <a:solidFill>
              <a:srgbClr val="00BDF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3" name="Elipse 22"/>
          <p:cNvSpPr/>
          <p:nvPr/>
        </p:nvSpPr>
        <p:spPr>
          <a:xfrm>
            <a:off x="1434016" y="4851294"/>
            <a:ext cx="1907177" cy="1924359"/>
          </a:xfrm>
          <a:prstGeom prst="ellipse">
            <a:avLst/>
          </a:prstGeom>
          <a:blipFill>
            <a:blip r:embed="rId10"/>
            <a:stretch>
              <a:fillRect/>
            </a:stretch>
          </a:blipFill>
          <a:ln w="76200">
            <a:solidFill>
              <a:srgbClr val="00315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25" name="Marcador de contenido 24"/>
          <p:cNvPicPr>
            <a:picLocks noGrp="1" noChangeAspect="1"/>
          </p:cNvPicPr>
          <p:nvPr>
            <p:ph idx="18"/>
          </p:nvPr>
        </p:nvPicPr>
        <p:blipFill>
          <a:blip r:embed="rId11">
            <a:extLst>
              <a:ext uri="{28A0092B-C50C-407E-A947-70E740481C1C}">
                <a14:useLocalDpi xmlns:a14="http://schemas.microsoft.com/office/drawing/2010/main" val="0"/>
              </a:ext>
            </a:extLst>
          </a:blip>
          <a:stretch>
            <a:fillRect/>
          </a:stretch>
        </p:blipFill>
        <p:spPr>
          <a:xfrm>
            <a:off x="4091992" y="4763873"/>
            <a:ext cx="2191546" cy="2147933"/>
          </a:xfrm>
        </p:spPr>
      </p:pic>
      <p:sp>
        <p:nvSpPr>
          <p:cNvPr id="26" name="Elipse 25"/>
          <p:cNvSpPr/>
          <p:nvPr/>
        </p:nvSpPr>
        <p:spPr>
          <a:xfrm>
            <a:off x="7063171" y="4837883"/>
            <a:ext cx="1907177" cy="1924359"/>
          </a:xfrm>
          <a:prstGeom prst="ellipse">
            <a:avLst/>
          </a:prstGeom>
          <a:blipFill>
            <a:blip r:embed="rId12"/>
            <a:stretch>
              <a:fillRect/>
            </a:stretch>
          </a:blipFill>
          <a:ln w="76200">
            <a:solidFill>
              <a:srgbClr val="00315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7" name="Elipse 26"/>
          <p:cNvSpPr/>
          <p:nvPr/>
        </p:nvSpPr>
        <p:spPr>
          <a:xfrm>
            <a:off x="213363" y="3118484"/>
            <a:ext cx="1907177" cy="1924359"/>
          </a:xfrm>
          <a:prstGeom prst="ellipse">
            <a:avLst/>
          </a:prstGeom>
          <a:blipFill>
            <a:blip r:embed="rId13"/>
            <a:stretch>
              <a:fillRect/>
            </a:stretch>
          </a:blipFill>
          <a:ln w="76200">
            <a:solidFill>
              <a:srgbClr val="00BDF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8" name="Elipse 27"/>
          <p:cNvSpPr/>
          <p:nvPr/>
        </p:nvSpPr>
        <p:spPr>
          <a:xfrm>
            <a:off x="5718218" y="3160426"/>
            <a:ext cx="1907177" cy="1924359"/>
          </a:xfrm>
          <a:prstGeom prst="ellipse">
            <a:avLst/>
          </a:prstGeom>
          <a:blipFill>
            <a:blip r:embed="rId14"/>
            <a:stretch>
              <a:fillRect/>
            </a:stretch>
          </a:blipFill>
          <a:ln w="76200">
            <a:solidFill>
              <a:srgbClr val="00BDF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2" name="CuadroTexto 11">
            <a:extLst>
              <a:ext uri="{FF2B5EF4-FFF2-40B4-BE49-F238E27FC236}">
                <a16:creationId xmlns:a16="http://schemas.microsoft.com/office/drawing/2014/main" id="{AAABA1D8-0F15-41B5-8E4C-01B7360133BC}"/>
              </a:ext>
            </a:extLst>
          </p:cNvPr>
          <p:cNvSpPr txBox="1"/>
          <p:nvPr/>
        </p:nvSpPr>
        <p:spPr>
          <a:xfrm>
            <a:off x="9077739" y="12258"/>
            <a:ext cx="3114261"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CL" b="1" dirty="0"/>
              <a:t>CARACTERIZACIÓN </a:t>
            </a:r>
          </a:p>
        </p:txBody>
      </p:sp>
    </p:spTree>
    <p:extLst>
      <p:ext uri="{BB962C8B-B14F-4D97-AF65-F5344CB8AC3E}">
        <p14:creationId xmlns:p14="http://schemas.microsoft.com/office/powerpoint/2010/main" val="1033269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B5C8672-F0CA-4E46-B924-43CA1BD8E0CE}"/>
              </a:ext>
            </a:extLst>
          </p:cNvPr>
          <p:cNvSpPr>
            <a:spLocks noGrp="1"/>
          </p:cNvSpPr>
          <p:nvPr>
            <p:ph sz="quarter" idx="12"/>
          </p:nvPr>
        </p:nvSpPr>
        <p:spPr>
          <a:xfrm>
            <a:off x="2590800" y="566531"/>
            <a:ext cx="7010400" cy="457198"/>
          </a:xfrm>
        </p:spPr>
        <p:txBody>
          <a:bodyPr/>
          <a:lstStyle/>
          <a:p>
            <a:pPr algn="ctr"/>
            <a:r>
              <a:rPr lang="es-CL" dirty="0"/>
              <a:t>Causas y consecuencias del trabajo infantil</a:t>
            </a:r>
          </a:p>
        </p:txBody>
      </p:sp>
      <p:sp>
        <p:nvSpPr>
          <p:cNvPr id="5" name="CuadroTexto 4">
            <a:extLst>
              <a:ext uri="{FF2B5EF4-FFF2-40B4-BE49-F238E27FC236}">
                <a16:creationId xmlns:a16="http://schemas.microsoft.com/office/drawing/2014/main" id="{910FF937-37DA-46C6-8B32-0EA3127919F3}"/>
              </a:ext>
            </a:extLst>
          </p:cNvPr>
          <p:cNvSpPr txBox="1"/>
          <p:nvPr/>
        </p:nvSpPr>
        <p:spPr>
          <a:xfrm>
            <a:off x="9077739" y="12258"/>
            <a:ext cx="3114261"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CL" b="1" dirty="0"/>
              <a:t>CARACTERIZACIÓN </a:t>
            </a:r>
          </a:p>
        </p:txBody>
      </p:sp>
      <p:cxnSp>
        <p:nvCxnSpPr>
          <p:cNvPr id="6" name="Conector recto 5">
            <a:extLst>
              <a:ext uri="{FF2B5EF4-FFF2-40B4-BE49-F238E27FC236}">
                <a16:creationId xmlns:a16="http://schemas.microsoft.com/office/drawing/2014/main" id="{752639F4-4BD0-4135-8BE7-211868EAA2CC}"/>
              </a:ext>
            </a:extLst>
          </p:cNvPr>
          <p:cNvCxnSpPr/>
          <p:nvPr/>
        </p:nvCxnSpPr>
        <p:spPr>
          <a:xfrm>
            <a:off x="2342367" y="4124541"/>
            <a:ext cx="8007433"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7" name="Diagrama 6">
            <a:extLst>
              <a:ext uri="{FF2B5EF4-FFF2-40B4-BE49-F238E27FC236}">
                <a16:creationId xmlns:a16="http://schemas.microsoft.com/office/drawing/2014/main" id="{05964B3F-08B6-45AF-BA13-D8102D734E0D}"/>
              </a:ext>
            </a:extLst>
          </p:cNvPr>
          <p:cNvGraphicFramePr/>
          <p:nvPr>
            <p:extLst>
              <p:ext uri="{D42A27DB-BD31-4B8C-83A1-F6EECF244321}">
                <p14:modId xmlns:p14="http://schemas.microsoft.com/office/powerpoint/2010/main" val="460098560"/>
              </p:ext>
            </p:extLst>
          </p:nvPr>
        </p:nvGraphicFramePr>
        <p:xfrm>
          <a:off x="1550504" y="1023729"/>
          <a:ext cx="9404626" cy="5625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a:extLst>
              <a:ext uri="{FF2B5EF4-FFF2-40B4-BE49-F238E27FC236}">
                <a16:creationId xmlns:a16="http://schemas.microsoft.com/office/drawing/2014/main" id="{D43465A0-58AD-45C9-8FE7-BB9EAC974138}"/>
              </a:ext>
            </a:extLst>
          </p:cNvPr>
          <p:cNvSpPr txBox="1"/>
          <p:nvPr/>
        </p:nvSpPr>
        <p:spPr>
          <a:xfrm>
            <a:off x="8094376" y="6249100"/>
            <a:ext cx="3713837" cy="461665"/>
          </a:xfrm>
          <a:prstGeom prst="rect">
            <a:avLst/>
          </a:prstGeom>
          <a:noFill/>
        </p:spPr>
        <p:txBody>
          <a:bodyPr wrap="none" rtlCol="0">
            <a:spAutoFit/>
          </a:bodyPr>
          <a:lstStyle/>
          <a:p>
            <a:r>
              <a:rPr lang="es-ES" sz="2400" dirty="0"/>
              <a:t>Círculo vicioso de la pobreza</a:t>
            </a:r>
            <a:endParaRPr lang="es-CL" sz="2400" dirty="0"/>
          </a:p>
        </p:txBody>
      </p:sp>
    </p:spTree>
    <p:extLst>
      <p:ext uri="{BB962C8B-B14F-4D97-AF65-F5344CB8AC3E}">
        <p14:creationId xmlns:p14="http://schemas.microsoft.com/office/powerpoint/2010/main" val="1626023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3">
            <a:extLst>
              <a:ext uri="{FF2B5EF4-FFF2-40B4-BE49-F238E27FC236}">
                <a16:creationId xmlns:a16="http://schemas.microsoft.com/office/drawing/2014/main" id="{06354D87-82C1-4399-825F-C187ADE0723A}"/>
              </a:ext>
            </a:extLst>
          </p:cNvPr>
          <p:cNvGraphicFramePr>
            <a:graphicFrameLocks/>
          </p:cNvGraphicFramePr>
          <p:nvPr>
            <p:extLst>
              <p:ext uri="{D42A27DB-BD31-4B8C-83A1-F6EECF244321}">
                <p14:modId xmlns:p14="http://schemas.microsoft.com/office/powerpoint/2010/main" val="3290960190"/>
              </p:ext>
            </p:extLst>
          </p:nvPr>
        </p:nvGraphicFramePr>
        <p:xfrm>
          <a:off x="2103814" y="1433079"/>
          <a:ext cx="4524531" cy="3037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2531">
            <a:extLst>
              <a:ext uri="{FF2B5EF4-FFF2-40B4-BE49-F238E27FC236}">
                <a16:creationId xmlns:a16="http://schemas.microsoft.com/office/drawing/2014/main" id="{AC938B95-8774-4ABC-8C52-CDBCED4E6D09}"/>
              </a:ext>
            </a:extLst>
          </p:cNvPr>
          <p:cNvGraphicFramePr/>
          <p:nvPr>
            <p:extLst>
              <p:ext uri="{D42A27DB-BD31-4B8C-83A1-F6EECF244321}">
                <p14:modId xmlns:p14="http://schemas.microsoft.com/office/powerpoint/2010/main" val="2658768067"/>
              </p:ext>
            </p:extLst>
          </p:nvPr>
        </p:nvGraphicFramePr>
        <p:xfrm>
          <a:off x="2590800" y="4683431"/>
          <a:ext cx="2485870" cy="7345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CuadroTexto 6">
            <a:extLst>
              <a:ext uri="{FF2B5EF4-FFF2-40B4-BE49-F238E27FC236}">
                <a16:creationId xmlns:a16="http://schemas.microsoft.com/office/drawing/2014/main" id="{3DB04AB8-5F75-491A-BEEE-EB6F06B0B6AA}"/>
              </a:ext>
            </a:extLst>
          </p:cNvPr>
          <p:cNvSpPr txBox="1"/>
          <p:nvPr/>
        </p:nvSpPr>
        <p:spPr>
          <a:xfrm>
            <a:off x="2407418" y="5865131"/>
            <a:ext cx="476687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400" dirty="0">
                <a:ea typeface="+mn-lt"/>
                <a:cs typeface="+mn-lt"/>
              </a:rPr>
              <a:t>Fuente:</a:t>
            </a:r>
          </a:p>
          <a:p>
            <a:r>
              <a:rPr lang="es-ES" sz="1400" dirty="0">
                <a:cs typeface="Calibri"/>
              </a:rPr>
              <a:t>OIT, MINTAB y MDS (2013) Magnitud y características del trabajo infantil en chile</a:t>
            </a:r>
          </a:p>
          <a:p>
            <a:endParaRPr lang="es-ES" sz="1400" dirty="0">
              <a:cs typeface="Calibri"/>
            </a:endParaRPr>
          </a:p>
        </p:txBody>
      </p:sp>
      <p:sp>
        <p:nvSpPr>
          <p:cNvPr id="8" name="CuadroTexto 7">
            <a:extLst>
              <a:ext uri="{FF2B5EF4-FFF2-40B4-BE49-F238E27FC236}">
                <a16:creationId xmlns:a16="http://schemas.microsoft.com/office/drawing/2014/main" id="{8F222020-635D-4783-93E7-7965509AD475}"/>
              </a:ext>
            </a:extLst>
          </p:cNvPr>
          <p:cNvSpPr txBox="1"/>
          <p:nvPr/>
        </p:nvSpPr>
        <p:spPr>
          <a:xfrm>
            <a:off x="9077739" y="12258"/>
            <a:ext cx="3114261"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CL" b="1" dirty="0"/>
              <a:t>CARACTERIZACIÓN </a:t>
            </a:r>
          </a:p>
        </p:txBody>
      </p:sp>
      <p:sp>
        <p:nvSpPr>
          <p:cNvPr id="9" name="Marcador de contenido 2">
            <a:extLst>
              <a:ext uri="{FF2B5EF4-FFF2-40B4-BE49-F238E27FC236}">
                <a16:creationId xmlns:a16="http://schemas.microsoft.com/office/drawing/2014/main" id="{BA1BFE24-FFE9-4E84-AA1B-552564C5D46C}"/>
              </a:ext>
            </a:extLst>
          </p:cNvPr>
          <p:cNvSpPr>
            <a:spLocks noGrp="1"/>
          </p:cNvSpPr>
          <p:nvPr>
            <p:ph sz="quarter" idx="12"/>
          </p:nvPr>
        </p:nvSpPr>
        <p:spPr>
          <a:xfrm>
            <a:off x="2590800" y="566531"/>
            <a:ext cx="7010400" cy="457198"/>
          </a:xfrm>
        </p:spPr>
        <p:txBody>
          <a:bodyPr/>
          <a:lstStyle/>
          <a:p>
            <a:pPr algn="ctr"/>
            <a:r>
              <a:rPr lang="es-CL" dirty="0"/>
              <a:t>Cifras de trabajo infantil</a:t>
            </a:r>
          </a:p>
        </p:txBody>
      </p:sp>
      <p:graphicFrame>
        <p:nvGraphicFramePr>
          <p:cNvPr id="13" name="Marcador de contenido 4">
            <a:extLst>
              <a:ext uri="{FF2B5EF4-FFF2-40B4-BE49-F238E27FC236}">
                <a16:creationId xmlns:a16="http://schemas.microsoft.com/office/drawing/2014/main" id="{96FE1D64-2FE8-4F4A-A231-EC202DC738FF}"/>
              </a:ext>
            </a:extLst>
          </p:cNvPr>
          <p:cNvGraphicFramePr>
            <a:graphicFrameLocks/>
          </p:cNvGraphicFramePr>
          <p:nvPr>
            <p:extLst>
              <p:ext uri="{D42A27DB-BD31-4B8C-83A1-F6EECF244321}">
                <p14:modId xmlns:p14="http://schemas.microsoft.com/office/powerpoint/2010/main" val="4285452910"/>
              </p:ext>
            </p:extLst>
          </p:nvPr>
        </p:nvGraphicFramePr>
        <p:xfrm>
          <a:off x="5821943" y="2697805"/>
          <a:ext cx="4134431" cy="397125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4" name="Diagrama 959">
            <a:extLst>
              <a:ext uri="{FF2B5EF4-FFF2-40B4-BE49-F238E27FC236}">
                <a16:creationId xmlns:a16="http://schemas.microsoft.com/office/drawing/2014/main" id="{455D3622-64CE-44FE-BBCC-EEEE425513E7}"/>
              </a:ext>
            </a:extLst>
          </p:cNvPr>
          <p:cNvGraphicFramePr/>
          <p:nvPr>
            <p:extLst>
              <p:ext uri="{D42A27DB-BD31-4B8C-83A1-F6EECF244321}">
                <p14:modId xmlns:p14="http://schemas.microsoft.com/office/powerpoint/2010/main" val="2063005773"/>
              </p:ext>
            </p:extLst>
          </p:nvPr>
        </p:nvGraphicFramePr>
        <p:xfrm>
          <a:off x="337074" y="2504661"/>
          <a:ext cx="1529999" cy="3710609"/>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026" name="Picture 2" descr="Mundo Positivo - Home | Facebook">
            <a:extLst>
              <a:ext uri="{FF2B5EF4-FFF2-40B4-BE49-F238E27FC236}">
                <a16:creationId xmlns:a16="http://schemas.microsoft.com/office/drawing/2014/main" id="{DD3F4515-A900-467C-922C-2B2E7293476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4881" y="1023729"/>
            <a:ext cx="1294384" cy="130016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ector recto 16">
            <a:extLst>
              <a:ext uri="{FF2B5EF4-FFF2-40B4-BE49-F238E27FC236}">
                <a16:creationId xmlns:a16="http://schemas.microsoft.com/office/drawing/2014/main" id="{66CA6FB4-5CAF-4A7B-9E2E-A0ED2FA844E0}"/>
              </a:ext>
            </a:extLst>
          </p:cNvPr>
          <p:cNvCxnSpPr/>
          <p:nvPr/>
        </p:nvCxnSpPr>
        <p:spPr>
          <a:xfrm>
            <a:off x="2289610" y="1023729"/>
            <a:ext cx="0" cy="5187220"/>
          </a:xfrm>
          <a:prstGeom prst="line">
            <a:avLst/>
          </a:prstGeom>
        </p:spPr>
        <p:style>
          <a:lnRef idx="2">
            <a:schemeClr val="accent1"/>
          </a:lnRef>
          <a:fillRef idx="0">
            <a:schemeClr val="accent1"/>
          </a:fillRef>
          <a:effectRef idx="1">
            <a:schemeClr val="accent1"/>
          </a:effectRef>
          <a:fontRef idx="minor">
            <a:schemeClr val="tx1"/>
          </a:fontRef>
        </p:style>
      </p:cxnSp>
      <p:pic>
        <p:nvPicPr>
          <p:cNvPr id="1032" name="Picture 8" descr="Selección de fútbol de Chile - Wikipedia, la enciclopedia libre">
            <a:extLst>
              <a:ext uri="{FF2B5EF4-FFF2-40B4-BE49-F238E27FC236}">
                <a16:creationId xmlns:a16="http://schemas.microsoft.com/office/drawing/2014/main" id="{577E47B2-B632-40A4-B676-E81E1A9A7C5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959869" y="1433079"/>
            <a:ext cx="1587983" cy="10567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Diagrama 17">
            <a:extLst>
              <a:ext uri="{FF2B5EF4-FFF2-40B4-BE49-F238E27FC236}">
                <a16:creationId xmlns:a16="http://schemas.microsoft.com/office/drawing/2014/main" id="{11F0CC53-A2E4-46FA-8477-C2C9A288E0A3}"/>
              </a:ext>
            </a:extLst>
          </p:cNvPr>
          <p:cNvGraphicFramePr/>
          <p:nvPr>
            <p:extLst>
              <p:ext uri="{D42A27DB-BD31-4B8C-83A1-F6EECF244321}">
                <p14:modId xmlns:p14="http://schemas.microsoft.com/office/powerpoint/2010/main" val="634625030"/>
              </p:ext>
            </p:extLst>
          </p:nvPr>
        </p:nvGraphicFramePr>
        <p:xfrm>
          <a:off x="10135104" y="860397"/>
          <a:ext cx="1719822" cy="5997603"/>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Tree>
    <p:extLst>
      <p:ext uri="{BB962C8B-B14F-4D97-AF65-F5344CB8AC3E}">
        <p14:creationId xmlns:p14="http://schemas.microsoft.com/office/powerpoint/2010/main" val="1009721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59602AA-4FE1-42F7-B25C-69A0E72842A7}"/>
              </a:ext>
            </a:extLst>
          </p:cNvPr>
          <p:cNvSpPr>
            <a:spLocks noGrp="1"/>
          </p:cNvSpPr>
          <p:nvPr>
            <p:ph sz="quarter" idx="12"/>
          </p:nvPr>
        </p:nvSpPr>
        <p:spPr>
          <a:xfrm>
            <a:off x="2771177" y="452583"/>
            <a:ext cx="7010400" cy="990600"/>
          </a:xfrm>
        </p:spPr>
        <p:txBody>
          <a:bodyPr/>
          <a:lstStyle/>
          <a:p>
            <a:pPr algn="ctr"/>
            <a:r>
              <a:rPr lang="es-CL" dirty="0"/>
              <a:t>Normativa Internacional en materia de trabajo infantil</a:t>
            </a:r>
          </a:p>
        </p:txBody>
      </p:sp>
      <p:sp>
        <p:nvSpPr>
          <p:cNvPr id="4" name="Marcador de contenido 3">
            <a:extLst>
              <a:ext uri="{FF2B5EF4-FFF2-40B4-BE49-F238E27FC236}">
                <a16:creationId xmlns:a16="http://schemas.microsoft.com/office/drawing/2014/main" id="{3FCDC92E-BE26-4707-A935-1F555BB0F809}"/>
              </a:ext>
            </a:extLst>
          </p:cNvPr>
          <p:cNvSpPr>
            <a:spLocks noGrp="1"/>
          </p:cNvSpPr>
          <p:nvPr>
            <p:ph sz="quarter" idx="13"/>
          </p:nvPr>
        </p:nvSpPr>
        <p:spPr/>
        <p:txBody>
          <a:bodyPr/>
          <a:lstStyle/>
          <a:p>
            <a:endParaRPr lang="es-CL"/>
          </a:p>
        </p:txBody>
      </p:sp>
      <p:graphicFrame>
        <p:nvGraphicFramePr>
          <p:cNvPr id="5" name="Diagrama 4">
            <a:extLst>
              <a:ext uri="{FF2B5EF4-FFF2-40B4-BE49-F238E27FC236}">
                <a16:creationId xmlns:a16="http://schemas.microsoft.com/office/drawing/2014/main" id="{FC59480D-D6CF-42E5-9B25-9F17E4108975}"/>
              </a:ext>
            </a:extLst>
          </p:cNvPr>
          <p:cNvGraphicFramePr/>
          <p:nvPr>
            <p:extLst>
              <p:ext uri="{D42A27DB-BD31-4B8C-83A1-F6EECF244321}">
                <p14:modId xmlns:p14="http://schemas.microsoft.com/office/powerpoint/2010/main" val="3831636472"/>
              </p:ext>
            </p:extLst>
          </p:nvPr>
        </p:nvGraphicFramePr>
        <p:xfrm>
          <a:off x="1212375" y="1571841"/>
          <a:ext cx="10128003" cy="3351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B010435C-18F0-45A1-8862-8B6BC7CE69F4}"/>
              </a:ext>
            </a:extLst>
          </p:cNvPr>
          <p:cNvSpPr txBox="1"/>
          <p:nvPr/>
        </p:nvSpPr>
        <p:spPr>
          <a:xfrm>
            <a:off x="9077739" y="12258"/>
            <a:ext cx="3114261"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CL" b="1" dirty="0"/>
              <a:t>Normativa</a:t>
            </a:r>
          </a:p>
        </p:txBody>
      </p:sp>
      <p:pic>
        <p:nvPicPr>
          <p:cNvPr id="7" name="Picture 2" descr="Resultado de imagen para alliance 8.7 logo">
            <a:extLst>
              <a:ext uri="{FF2B5EF4-FFF2-40B4-BE49-F238E27FC236}">
                <a16:creationId xmlns:a16="http://schemas.microsoft.com/office/drawing/2014/main" id="{C4C16593-2799-4F7C-85A5-269636B754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77739" y="4922983"/>
            <a:ext cx="1774010" cy="177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913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2"/>
          </p:nvPr>
        </p:nvSpPr>
        <p:spPr>
          <a:xfrm>
            <a:off x="1683821" y="441668"/>
            <a:ext cx="9234387" cy="990600"/>
          </a:xfrm>
        </p:spPr>
        <p:txBody>
          <a:bodyPr/>
          <a:lstStyle/>
          <a:p>
            <a:pPr algn="ctr"/>
            <a:r>
              <a:rPr lang="es-ES" dirty="0"/>
              <a:t>Legislación Nacional: </a:t>
            </a:r>
          </a:p>
          <a:p>
            <a:pPr algn="ctr"/>
            <a:r>
              <a:rPr lang="es-ES" dirty="0"/>
              <a:t>Requisitos para la contratación de adolescentes</a:t>
            </a:r>
          </a:p>
          <a:p>
            <a:pPr algn="ctr"/>
            <a:r>
              <a:rPr lang="es-ES" dirty="0"/>
              <a:t>Trabajo adolescente protegido</a:t>
            </a:r>
            <a:endParaRPr lang="es-CL" dirty="0"/>
          </a:p>
        </p:txBody>
      </p:sp>
      <p:sp>
        <p:nvSpPr>
          <p:cNvPr id="4" name="CuadroTexto 3">
            <a:extLst>
              <a:ext uri="{FF2B5EF4-FFF2-40B4-BE49-F238E27FC236}">
                <a16:creationId xmlns:a16="http://schemas.microsoft.com/office/drawing/2014/main" id="{A8C915A3-6D9E-4E4C-A0A2-15932C09C371}"/>
              </a:ext>
            </a:extLst>
          </p:cNvPr>
          <p:cNvSpPr txBox="1"/>
          <p:nvPr/>
        </p:nvSpPr>
        <p:spPr>
          <a:xfrm>
            <a:off x="525438" y="2323673"/>
            <a:ext cx="4660711" cy="3170099"/>
          </a:xfrm>
          <a:prstGeom prst="rect">
            <a:avLst/>
          </a:prstGeom>
          <a:noFill/>
        </p:spPr>
        <p:txBody>
          <a:bodyPr wrap="square" rtlCol="0" anchor="t">
            <a:spAutoFit/>
          </a:bodyPr>
          <a:lstStyle/>
          <a:p>
            <a:pPr algn="just"/>
            <a:r>
              <a:rPr lang="es-ES" sz="2000" dirty="0">
                <a:solidFill>
                  <a:srgbClr val="002060"/>
                </a:solidFill>
                <a:latin typeface="Calibri Light" panose="020F0302020204030204" pitchFamily="34" charset="0"/>
                <a:cs typeface="Calibri Light" panose="020F0302020204030204" pitchFamily="34" charset="0"/>
              </a:rPr>
              <a:t>Código del Trabajo Art. 13 al 18 regula contratación de personas menores de 18 años:</a:t>
            </a:r>
          </a:p>
          <a:p>
            <a:pPr marL="457200" indent="-457200" algn="just">
              <a:buFontTx/>
              <a:buAutoNum type="arabicPeriod"/>
            </a:pPr>
            <a:r>
              <a:rPr lang="es-ES" sz="2000" dirty="0">
                <a:solidFill>
                  <a:srgbClr val="002060"/>
                </a:solidFill>
                <a:latin typeface="Calibri Light" panose="020F0302020204030204" pitchFamily="34" charset="0"/>
                <a:cs typeface="Calibri Light" panose="020F0302020204030204" pitchFamily="34" charset="0"/>
              </a:rPr>
              <a:t>Prohíbe cualquier contratación de NNA menores de 15 años.</a:t>
            </a:r>
          </a:p>
          <a:p>
            <a:pPr marL="457200" indent="-457200" algn="just">
              <a:buAutoNum type="arabicPeriod"/>
            </a:pPr>
            <a:r>
              <a:rPr lang="es-ES" sz="2000" dirty="0">
                <a:solidFill>
                  <a:srgbClr val="002060"/>
                </a:solidFill>
                <a:latin typeface="Calibri Light" panose="020F0302020204030204" pitchFamily="34" charset="0"/>
                <a:cs typeface="Calibri Light" panose="020F0302020204030204" pitchFamily="34" charset="0"/>
              </a:rPr>
              <a:t>Solo se puede contratar a adolescentes entre 15 y 17 años.</a:t>
            </a:r>
            <a:endParaRPr lang="es-CL" sz="2000" dirty="0">
              <a:solidFill>
                <a:srgbClr val="002060"/>
              </a:solidFill>
              <a:latin typeface="Calibri Light" panose="020F0302020204030204" pitchFamily="34" charset="0"/>
              <a:cs typeface="Calibri Light" panose="020F0302020204030204" pitchFamily="34" charset="0"/>
            </a:endParaRPr>
          </a:p>
          <a:p>
            <a:pPr marL="457200" indent="-457200" algn="just">
              <a:buAutoNum type="arabicPeriod"/>
            </a:pPr>
            <a:r>
              <a:rPr lang="es-ES" sz="2000" dirty="0">
                <a:solidFill>
                  <a:srgbClr val="002060"/>
                </a:solidFill>
                <a:latin typeface="Calibri Light"/>
                <a:cs typeface="Calibri Light"/>
              </a:rPr>
              <a:t>Requisitos para contratación y asegurar un trabajo adolescente protegido.</a:t>
            </a:r>
            <a:endParaRPr lang="es-ES" sz="2000" dirty="0">
              <a:solidFill>
                <a:srgbClr val="002060"/>
              </a:solidFill>
              <a:latin typeface="Calibri Light" panose="020F0302020204030204" pitchFamily="34" charset="0"/>
              <a:cs typeface="Calibri Light" panose="020F0302020204030204" pitchFamily="34" charset="0"/>
            </a:endParaRPr>
          </a:p>
          <a:p>
            <a:pPr algn="just"/>
            <a:endParaRPr lang="es-ES" sz="2000" dirty="0">
              <a:solidFill>
                <a:srgbClr val="002060"/>
              </a:solidFill>
              <a:latin typeface="Calibri Light" panose="020F0302020204030204" pitchFamily="34" charset="0"/>
              <a:cs typeface="Calibri Light" panose="020F0302020204030204" pitchFamily="34" charset="0"/>
            </a:endParaRPr>
          </a:p>
        </p:txBody>
      </p:sp>
      <p:sp>
        <p:nvSpPr>
          <p:cNvPr id="6" name="Flecha derecha 5"/>
          <p:cNvSpPr/>
          <p:nvPr/>
        </p:nvSpPr>
        <p:spPr>
          <a:xfrm>
            <a:off x="4772038" y="4701610"/>
            <a:ext cx="2210937" cy="764275"/>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CL"/>
          </a:p>
        </p:txBody>
      </p:sp>
      <p:graphicFrame>
        <p:nvGraphicFramePr>
          <p:cNvPr id="25" name="Diagrama 24">
            <a:extLst>
              <a:ext uri="{FF2B5EF4-FFF2-40B4-BE49-F238E27FC236}">
                <a16:creationId xmlns:a16="http://schemas.microsoft.com/office/drawing/2014/main" id="{0A092D1F-9F7D-4EC8-A002-7DB075E96331}"/>
              </a:ext>
            </a:extLst>
          </p:cNvPr>
          <p:cNvGraphicFramePr/>
          <p:nvPr>
            <p:extLst>
              <p:ext uri="{D42A27DB-BD31-4B8C-83A1-F6EECF244321}">
                <p14:modId xmlns:p14="http://schemas.microsoft.com/office/powerpoint/2010/main" val="2127009070"/>
              </p:ext>
            </p:extLst>
          </p:nvPr>
        </p:nvGraphicFramePr>
        <p:xfrm>
          <a:off x="6298364" y="1507095"/>
          <a:ext cx="5594278" cy="4220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4" name="Imagen 53" descr="Imagen que contiene alimentos, tabla, plato&#10;&#10;Descripción generada automáticamente">
            <a:extLst>
              <a:ext uri="{FF2B5EF4-FFF2-40B4-BE49-F238E27FC236}">
                <a16:creationId xmlns:a16="http://schemas.microsoft.com/office/drawing/2014/main" id="{B19249E7-878F-48CC-A9BC-299B54CFB7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363943">
            <a:off x="132042" y="5137185"/>
            <a:ext cx="1610282" cy="1531312"/>
          </a:xfrm>
          <a:prstGeom prst="rect">
            <a:avLst/>
          </a:prstGeom>
        </p:spPr>
      </p:pic>
      <p:graphicFrame>
        <p:nvGraphicFramePr>
          <p:cNvPr id="55" name="Diagrama 54">
            <a:extLst>
              <a:ext uri="{FF2B5EF4-FFF2-40B4-BE49-F238E27FC236}">
                <a16:creationId xmlns:a16="http://schemas.microsoft.com/office/drawing/2014/main" id="{45044827-A9D6-4DBC-B1C1-7A46EFDF48FD}"/>
              </a:ext>
            </a:extLst>
          </p:cNvPr>
          <p:cNvGraphicFramePr/>
          <p:nvPr/>
        </p:nvGraphicFramePr>
        <p:xfrm>
          <a:off x="3428495" y="5686455"/>
          <a:ext cx="5607870" cy="15161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uadroTexto 7">
            <a:extLst>
              <a:ext uri="{FF2B5EF4-FFF2-40B4-BE49-F238E27FC236}">
                <a16:creationId xmlns:a16="http://schemas.microsoft.com/office/drawing/2014/main" id="{D8556DA3-6456-44E3-9DF8-F667C6276817}"/>
              </a:ext>
            </a:extLst>
          </p:cNvPr>
          <p:cNvSpPr txBox="1"/>
          <p:nvPr/>
        </p:nvSpPr>
        <p:spPr>
          <a:xfrm>
            <a:off x="9077739" y="12258"/>
            <a:ext cx="3114261"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CL" b="1" dirty="0"/>
              <a:t>Normativa</a:t>
            </a:r>
          </a:p>
        </p:txBody>
      </p:sp>
    </p:spTree>
    <p:extLst>
      <p:ext uri="{BB962C8B-B14F-4D97-AF65-F5344CB8AC3E}">
        <p14:creationId xmlns:p14="http://schemas.microsoft.com/office/powerpoint/2010/main" val="1367538390"/>
      </p:ext>
    </p:extLst>
  </p:cSld>
  <p:clrMapOvr>
    <a:masterClrMapping/>
  </p:clrMapOvr>
</p:sld>
</file>

<file path=ppt/theme/theme1.xml><?xml version="1.0" encoding="utf-8"?>
<a:theme xmlns:a="http://schemas.openxmlformats.org/drawingml/2006/main" name="Custom Design">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0BCAAAAE2A71074292341C22E2745EA6" ma:contentTypeVersion="2" ma:contentTypeDescription="Crear nuevo documento." ma:contentTypeScope="" ma:versionID="7196240ee20a7a39723d3bce46ca1b6d">
  <xsd:schema xmlns:xsd="http://www.w3.org/2001/XMLSchema" xmlns:xs="http://www.w3.org/2001/XMLSchema" xmlns:p="http://schemas.microsoft.com/office/2006/metadata/properties" xmlns:ns2="bbc23ad4-6d90-4196-a94f-e60e4300ea4b" targetNamespace="http://schemas.microsoft.com/office/2006/metadata/properties" ma:root="true" ma:fieldsID="4fb5bda542c55b389728db3bde990581" ns2:_="">
    <xsd:import namespace="bbc23ad4-6d90-4196-a94f-e60e4300ea4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c23ad4-6d90-4196-a94f-e60e4300ea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7BEC4F-997C-467E-B806-DA0535C11B96}">
  <ds:schemaRefs>
    <ds:schemaRef ds:uri="http://schemas.microsoft.com/sharepoint/v3/contenttype/forms"/>
  </ds:schemaRefs>
</ds:datastoreItem>
</file>

<file path=customXml/itemProps2.xml><?xml version="1.0" encoding="utf-8"?>
<ds:datastoreItem xmlns:ds="http://schemas.openxmlformats.org/officeDocument/2006/customXml" ds:itemID="{6068C630-C9A8-41FC-923D-34BF10B8CE2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88DF961-2C2B-4D67-B4D4-E09482B7A5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c23ad4-6d90-4196-a94f-e60e4300ea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7535</TotalTime>
  <Words>1536</Words>
  <Application>Microsoft Macintosh PowerPoint</Application>
  <PresentationFormat>Panorámica</PresentationFormat>
  <Paragraphs>203</Paragraphs>
  <Slides>18</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Arial</vt:lpstr>
      <vt:lpstr>Calibri</vt:lpstr>
      <vt:lpstr>Calibri Light</vt:lpstr>
      <vt:lpstr>gobCL</vt:lpstr>
      <vt:lpstr>Oswald-Regular</vt:lpstr>
      <vt:lpstr>Verdana</vt:lpstr>
      <vt:lpstr>Custom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Ilic Vigil</dc:creator>
  <cp:lastModifiedBy>Alejandra Gonzalez</cp:lastModifiedBy>
  <cp:revision>537</cp:revision>
  <cp:lastPrinted>2015-11-17T16:02:59Z</cp:lastPrinted>
  <dcterms:created xsi:type="dcterms:W3CDTF">2014-07-21T22:48:34Z</dcterms:created>
  <dcterms:modified xsi:type="dcterms:W3CDTF">2020-08-04T13:46:18Z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0x0101000BCAAAAE2A71074292341C22E2745EA6</vt:lpwstr>
  </property>
</Properties>
</file>