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5" r:id="rId3"/>
    <p:sldMasterId id="2147483677" r:id="rId4"/>
    <p:sldMasterId id="2147483685" r:id="rId5"/>
    <p:sldMasterId id="2147483697" r:id="rId6"/>
  </p:sldMasterIdLst>
  <p:notesMasterIdLst>
    <p:notesMasterId r:id="rId55"/>
  </p:notesMasterIdLst>
  <p:sldIdLst>
    <p:sldId id="256" r:id="rId7"/>
    <p:sldId id="487" r:id="rId8"/>
    <p:sldId id="488" r:id="rId9"/>
    <p:sldId id="489" r:id="rId10"/>
    <p:sldId id="491" r:id="rId11"/>
    <p:sldId id="493" r:id="rId12"/>
    <p:sldId id="503" r:id="rId13"/>
    <p:sldId id="494" r:id="rId14"/>
    <p:sldId id="327" r:id="rId15"/>
    <p:sldId id="359" r:id="rId16"/>
    <p:sldId id="499" r:id="rId17"/>
    <p:sldId id="500" r:id="rId18"/>
    <p:sldId id="501" r:id="rId19"/>
    <p:sldId id="363" r:id="rId20"/>
    <p:sldId id="349" r:id="rId21"/>
    <p:sldId id="761" r:id="rId22"/>
    <p:sldId id="762" r:id="rId23"/>
    <p:sldId id="578" r:id="rId24"/>
    <p:sldId id="763" r:id="rId25"/>
    <p:sldId id="764" r:id="rId26"/>
    <p:sldId id="771" r:id="rId27"/>
    <p:sldId id="780" r:id="rId28"/>
    <p:sldId id="290" r:id="rId29"/>
    <p:sldId id="625" r:id="rId30"/>
    <p:sldId id="574" r:id="rId31"/>
    <p:sldId id="257" r:id="rId32"/>
    <p:sldId id="473" r:id="rId33"/>
    <p:sldId id="258" r:id="rId34"/>
    <p:sldId id="472" r:id="rId35"/>
    <p:sldId id="259" r:id="rId36"/>
    <p:sldId id="475" r:id="rId37"/>
    <p:sldId id="474" r:id="rId38"/>
    <p:sldId id="804" r:id="rId39"/>
    <p:sldId id="806" r:id="rId40"/>
    <p:sldId id="909" r:id="rId41"/>
    <p:sldId id="924" r:id="rId42"/>
    <p:sldId id="920" r:id="rId43"/>
    <p:sldId id="921" r:id="rId44"/>
    <p:sldId id="922" r:id="rId45"/>
    <p:sldId id="913" r:id="rId46"/>
    <p:sldId id="911" r:id="rId47"/>
    <p:sldId id="912" r:id="rId48"/>
    <p:sldId id="914" r:id="rId49"/>
    <p:sldId id="915" r:id="rId50"/>
    <p:sldId id="852" r:id="rId51"/>
    <p:sldId id="774" r:id="rId52"/>
    <p:sldId id="775" r:id="rId53"/>
    <p:sldId id="925" r:id="rId5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sorterViewPr>
    <p:cViewPr>
      <p:scale>
        <a:sx n="100" d="100"/>
        <a:sy n="100" d="100"/>
      </p:scale>
      <p:origin x="0" y="-1937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oleObject" Target="file:///\\Users\fabiolacifuentes\Documents\Unidad%20Crimen%20Organizado\Casos%20TP%202019\Base_final%2031.12.2019%20(nueva%20fct).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'Graficos 2019'!$A$82</c:f>
              <c:strCache>
                <c:ptCount val="1"/>
                <c:pt idx="0">
                  <c:v>Femenino</c:v>
                </c:pt>
              </c:strCache>
            </c:strRef>
          </c:tx>
          <c:spPr>
            <a:solidFill>
              <a:schemeClr val="accent2"/>
            </a:solidFill>
            <a:ln>
              <a:noFill/>
            </a:ln>
            <a:effectLst/>
            <a:sp3d/>
          </c:spPr>
          <c:invertIfNegative val="0"/>
          <c:dLbls>
            <c:dLbl>
              <c:idx val="0"/>
              <c:layout>
                <c:manualLayout>
                  <c:x val="-2.2905102896214999E-3"/>
                  <c:y val="-4.05807845192295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5CE-B544-9B41-D1645A285B3F}"/>
                </c:ext>
              </c:extLst>
            </c:dLbl>
            <c:dLbl>
              <c:idx val="1"/>
              <c:layout>
                <c:manualLayout>
                  <c:x val="-4.5810205792429096E-3"/>
                  <c:y val="-4.0580784519229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5CE-B544-9B41-D1645A285B3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'Graficos 2019'!$B$81:$C$81</c:f>
              <c:strCache>
                <c:ptCount val="2"/>
                <c:pt idx="0">
                  <c:v>Trata laboral </c:v>
                </c:pt>
                <c:pt idx="1">
                  <c:v>Trata sexual</c:v>
                </c:pt>
              </c:strCache>
            </c:strRef>
          </c:cat>
          <c:val>
            <c:numRef>
              <c:f>'Graficos 2019'!$B$82:$C$82</c:f>
              <c:numCache>
                <c:formatCode>General</c:formatCode>
                <c:ptCount val="2"/>
                <c:pt idx="0">
                  <c:v>10</c:v>
                </c:pt>
                <c:pt idx="1">
                  <c:v>7</c:v>
                </c:pt>
              </c:numCache>
            </c:numRef>
          </c:val>
          <c:extLst>
            <c:ext xmlns:c16="http://schemas.microsoft.com/office/drawing/2014/chart" uri="{C3380CC4-5D6E-409C-BE32-E72D297353CC}">
              <c16:uniqueId val="{00000002-85CE-B544-9B41-D1645A285B3F}"/>
            </c:ext>
          </c:extLst>
        </c:ser>
        <c:ser>
          <c:idx val="1"/>
          <c:order val="1"/>
          <c:tx>
            <c:strRef>
              <c:f>'Graficos 2019'!$A$83</c:f>
              <c:strCache>
                <c:ptCount val="1"/>
                <c:pt idx="0">
                  <c:v>Masculino</c:v>
                </c:pt>
              </c:strCache>
            </c:strRef>
          </c:tx>
          <c:spPr>
            <a:solidFill>
              <a:schemeClr val="accent1"/>
            </a:solidFill>
            <a:ln>
              <a:noFill/>
            </a:ln>
            <a:effectLst/>
            <a:sp3d/>
          </c:spPr>
          <c:invertIfNegative val="0"/>
          <c:dLbls>
            <c:dLbl>
              <c:idx val="0"/>
              <c:layout>
                <c:manualLayout>
                  <c:x val="-2.2905102896214999E-3"/>
                  <c:y val="-5.2755019874998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5CE-B544-9B41-D1645A285B3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'Graficos 2019'!$B$81:$C$81</c:f>
              <c:strCache>
                <c:ptCount val="2"/>
                <c:pt idx="0">
                  <c:v>Trata laboral </c:v>
                </c:pt>
                <c:pt idx="1">
                  <c:v>Trata sexual</c:v>
                </c:pt>
              </c:strCache>
            </c:strRef>
          </c:cat>
          <c:val>
            <c:numRef>
              <c:f>'Graficos 2019'!$B$83:$C$83</c:f>
              <c:numCache>
                <c:formatCode>General</c:formatCode>
                <c:ptCount val="2"/>
                <c:pt idx="0">
                  <c:v>3</c:v>
                </c:pt>
              </c:numCache>
            </c:numRef>
          </c:val>
          <c:extLst>
            <c:ext xmlns:c16="http://schemas.microsoft.com/office/drawing/2014/chart" uri="{C3380CC4-5D6E-409C-BE32-E72D297353CC}">
              <c16:uniqueId val="{00000004-85CE-B544-9B41-D1645A285B3F}"/>
            </c:ext>
          </c:extLst>
        </c:ser>
        <c:dLbls>
          <c:showLegendKey val="0"/>
          <c:showVal val="0"/>
          <c:showCatName val="0"/>
          <c:showSerName val="0"/>
          <c:showPercent val="0"/>
          <c:showBubbleSize val="0"/>
        </c:dLbls>
        <c:gapWidth val="150"/>
        <c:shape val="box"/>
        <c:axId val="30623616"/>
        <c:axId val="30625152"/>
        <c:axId val="0"/>
      </c:bar3DChart>
      <c:catAx>
        <c:axId val="306236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s-ES"/>
          </a:p>
        </c:txPr>
        <c:crossAx val="30625152"/>
        <c:crosses val="autoZero"/>
        <c:auto val="1"/>
        <c:lblAlgn val="ctr"/>
        <c:lblOffset val="100"/>
        <c:noMultiLvlLbl val="0"/>
      </c:catAx>
      <c:valAx>
        <c:axId val="30625152"/>
        <c:scaling>
          <c:orientation val="minMax"/>
        </c:scaling>
        <c:delete val="1"/>
        <c:axPos val="l"/>
        <c:numFmt formatCode="General" sourceLinked="1"/>
        <c:majorTickMark val="none"/>
        <c:minorTickMark val="none"/>
        <c:tickLblPos val="nextTo"/>
        <c:crossAx val="30623616"/>
        <c:crosses val="autoZero"/>
        <c:crossBetween val="between"/>
      </c:valAx>
      <c:spPr>
        <a:noFill/>
        <a:ln>
          <a:noFill/>
        </a:ln>
        <a:effectLst/>
      </c:spPr>
    </c:plotArea>
    <c:legend>
      <c:legendPos val="t"/>
      <c:layout>
        <c:manualLayout>
          <c:xMode val="edge"/>
          <c:yMode val="edge"/>
          <c:x val="0.37446434523148198"/>
          <c:y val="2.5701696085072601E-2"/>
          <c:w val="0.27843871271617698"/>
          <c:h val="0.102909991854466"/>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2"/>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2">
    <c:autoUpdate val="0"/>
  </c:externalData>
</c:chartSpace>
</file>

<file path=ppt/diagrams/_rels/data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iagrams/_rels/drawing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FD4BE6-EF57-3244-9D27-D1FA9336FFFE}" type="doc">
      <dgm:prSet loTypeId="urn:microsoft.com/office/officeart/2008/layout/VerticalCurvedList" loCatId="" qsTypeId="urn:microsoft.com/office/officeart/2005/8/quickstyle/simple1" qsCatId="simple" csTypeId="urn:microsoft.com/office/officeart/2005/8/colors/colorful4" csCatId="colorful" phldr="1"/>
      <dgm:spPr/>
      <dgm:t>
        <a:bodyPr/>
        <a:lstStyle/>
        <a:p>
          <a:endParaRPr lang="es-ES"/>
        </a:p>
      </dgm:t>
    </dgm:pt>
    <dgm:pt modelId="{E8E48382-CABB-C042-8622-A665C3E34FC7}">
      <dgm:prSet phldrT="[Texto]"/>
      <dgm:spPr/>
      <dgm:t>
        <a:bodyPr/>
        <a:lstStyle/>
        <a:p>
          <a:r>
            <a:rPr lang="es-ES" dirty="0"/>
            <a:t>Marco normativo internacional</a:t>
          </a:r>
        </a:p>
      </dgm:t>
    </dgm:pt>
    <dgm:pt modelId="{9D31A515-4D3C-9A46-9106-3A9C82EA1393}" type="parTrans" cxnId="{65FAFC0D-84EE-8D46-9249-15B09E152E04}">
      <dgm:prSet/>
      <dgm:spPr/>
      <dgm:t>
        <a:bodyPr/>
        <a:lstStyle/>
        <a:p>
          <a:endParaRPr lang="es-ES"/>
        </a:p>
      </dgm:t>
    </dgm:pt>
    <dgm:pt modelId="{39FD3914-E756-8647-8A38-1C02F87A7732}" type="sibTrans" cxnId="{65FAFC0D-84EE-8D46-9249-15B09E152E04}">
      <dgm:prSet/>
      <dgm:spPr/>
      <dgm:t>
        <a:bodyPr/>
        <a:lstStyle/>
        <a:p>
          <a:endParaRPr lang="es-ES"/>
        </a:p>
      </dgm:t>
    </dgm:pt>
    <dgm:pt modelId="{4B06A14E-0242-8243-B2BA-10C43367F2A0}">
      <dgm:prSet phldrT="[Texto]"/>
      <dgm:spPr/>
      <dgm:t>
        <a:bodyPr/>
        <a:lstStyle/>
        <a:p>
          <a:r>
            <a:rPr lang="es-ES" dirty="0"/>
            <a:t>¿Qué es el trabajo infantil?</a:t>
          </a:r>
        </a:p>
      </dgm:t>
    </dgm:pt>
    <dgm:pt modelId="{C204FCFB-E9DB-4B44-85A5-C8578B441526}" type="parTrans" cxnId="{502966DE-6663-3144-B08C-A0A8E008E3E7}">
      <dgm:prSet/>
      <dgm:spPr/>
      <dgm:t>
        <a:bodyPr/>
        <a:lstStyle/>
        <a:p>
          <a:endParaRPr lang="es-ES"/>
        </a:p>
      </dgm:t>
    </dgm:pt>
    <dgm:pt modelId="{BEAE3C60-FDAA-5A4F-9B54-11F6B519E49E}" type="sibTrans" cxnId="{502966DE-6663-3144-B08C-A0A8E008E3E7}">
      <dgm:prSet/>
      <dgm:spPr/>
      <dgm:t>
        <a:bodyPr/>
        <a:lstStyle/>
        <a:p>
          <a:endParaRPr lang="es-ES"/>
        </a:p>
      </dgm:t>
    </dgm:pt>
    <dgm:pt modelId="{D7862AAD-2C0C-5948-B635-B1F205912134}">
      <dgm:prSet/>
      <dgm:spPr/>
      <dgm:t>
        <a:bodyPr/>
        <a:lstStyle/>
        <a:p>
          <a:r>
            <a:rPr lang="es-ES" dirty="0"/>
            <a:t>Marco normativo nacional</a:t>
          </a:r>
        </a:p>
      </dgm:t>
    </dgm:pt>
    <dgm:pt modelId="{B69428F3-3075-EE48-BA17-12625FBA7FF1}" type="parTrans" cxnId="{05B1F141-EA41-1948-92CD-2DA31C735135}">
      <dgm:prSet/>
      <dgm:spPr/>
      <dgm:t>
        <a:bodyPr/>
        <a:lstStyle/>
        <a:p>
          <a:endParaRPr lang="es-ES"/>
        </a:p>
      </dgm:t>
    </dgm:pt>
    <dgm:pt modelId="{7AEADAAD-E9BF-224C-BB40-E2DBA128146C}" type="sibTrans" cxnId="{05B1F141-EA41-1948-92CD-2DA31C735135}">
      <dgm:prSet/>
      <dgm:spPr/>
      <dgm:t>
        <a:bodyPr/>
        <a:lstStyle/>
        <a:p>
          <a:endParaRPr lang="es-ES"/>
        </a:p>
      </dgm:t>
    </dgm:pt>
    <dgm:pt modelId="{A6EF4E04-B91A-D744-BEF5-58157D4CF2B7}">
      <dgm:prSet/>
      <dgm:spPr/>
      <dgm:t>
        <a:bodyPr/>
        <a:lstStyle/>
        <a:p>
          <a:r>
            <a:rPr lang="es-ES" dirty="0"/>
            <a:t>Diagnóstico del trabajo infantil en Chile</a:t>
          </a:r>
        </a:p>
      </dgm:t>
    </dgm:pt>
    <dgm:pt modelId="{A1815D6C-6BCE-B54A-99FC-EAD07BDF18F9}" type="parTrans" cxnId="{9423CF01-F192-EC43-9072-0AE8F006C79C}">
      <dgm:prSet/>
      <dgm:spPr/>
      <dgm:t>
        <a:bodyPr/>
        <a:lstStyle/>
        <a:p>
          <a:endParaRPr lang="es-ES"/>
        </a:p>
      </dgm:t>
    </dgm:pt>
    <dgm:pt modelId="{783A58F5-97A8-E043-B2F3-A08ED45B983B}" type="sibTrans" cxnId="{9423CF01-F192-EC43-9072-0AE8F006C79C}">
      <dgm:prSet/>
      <dgm:spPr/>
      <dgm:t>
        <a:bodyPr/>
        <a:lstStyle/>
        <a:p>
          <a:endParaRPr lang="es-ES"/>
        </a:p>
      </dgm:t>
    </dgm:pt>
    <dgm:pt modelId="{DE77BD5B-D360-4C45-87F4-CF799CA00CB8}">
      <dgm:prSet/>
      <dgm:spPr/>
      <dgm:t>
        <a:bodyPr/>
        <a:lstStyle/>
        <a:p>
          <a:r>
            <a:rPr lang="es-ES" dirty="0"/>
            <a:t>Detección, Acompañamiento y Recomendaciones en comunidades educativas.</a:t>
          </a:r>
        </a:p>
      </dgm:t>
    </dgm:pt>
    <dgm:pt modelId="{AE3A4CDE-921D-B34B-B1F6-D0AEC6222D49}" type="parTrans" cxnId="{4BB4BC9D-5DFE-D548-8BB1-08D650A7CA0A}">
      <dgm:prSet/>
      <dgm:spPr/>
      <dgm:t>
        <a:bodyPr/>
        <a:lstStyle/>
        <a:p>
          <a:endParaRPr lang="es-ES"/>
        </a:p>
      </dgm:t>
    </dgm:pt>
    <dgm:pt modelId="{E8C0F71A-D9F4-A341-8ABB-0AAC12F3F317}" type="sibTrans" cxnId="{4BB4BC9D-5DFE-D548-8BB1-08D650A7CA0A}">
      <dgm:prSet/>
      <dgm:spPr/>
      <dgm:t>
        <a:bodyPr/>
        <a:lstStyle/>
        <a:p>
          <a:endParaRPr lang="es-ES"/>
        </a:p>
      </dgm:t>
    </dgm:pt>
    <dgm:pt modelId="{5E929709-C7FE-6A4A-B843-C172EED5E53B}" type="pres">
      <dgm:prSet presAssocID="{D3FD4BE6-EF57-3244-9D27-D1FA9336FFFE}" presName="Name0" presStyleCnt="0">
        <dgm:presLayoutVars>
          <dgm:chMax val="7"/>
          <dgm:chPref val="7"/>
          <dgm:dir/>
        </dgm:presLayoutVars>
      </dgm:prSet>
      <dgm:spPr/>
    </dgm:pt>
    <dgm:pt modelId="{5359D064-2E64-C442-BED5-FBBC7DC9EA82}" type="pres">
      <dgm:prSet presAssocID="{D3FD4BE6-EF57-3244-9D27-D1FA9336FFFE}" presName="Name1" presStyleCnt="0"/>
      <dgm:spPr/>
    </dgm:pt>
    <dgm:pt modelId="{CCCB207E-3B39-834F-BF14-4122A9A21A78}" type="pres">
      <dgm:prSet presAssocID="{D3FD4BE6-EF57-3244-9D27-D1FA9336FFFE}" presName="cycle" presStyleCnt="0"/>
      <dgm:spPr/>
    </dgm:pt>
    <dgm:pt modelId="{6ECEEEB8-B83C-534E-9DB4-B75BA7EB1E4C}" type="pres">
      <dgm:prSet presAssocID="{D3FD4BE6-EF57-3244-9D27-D1FA9336FFFE}" presName="srcNode" presStyleLbl="node1" presStyleIdx="0" presStyleCnt="5"/>
      <dgm:spPr/>
    </dgm:pt>
    <dgm:pt modelId="{37B87D9D-CE02-5043-95DC-EC30D9EF602D}" type="pres">
      <dgm:prSet presAssocID="{D3FD4BE6-EF57-3244-9D27-D1FA9336FFFE}" presName="conn" presStyleLbl="parChTrans1D2" presStyleIdx="0" presStyleCnt="1"/>
      <dgm:spPr/>
    </dgm:pt>
    <dgm:pt modelId="{F45D1447-249F-824B-B907-D88A0C792818}" type="pres">
      <dgm:prSet presAssocID="{D3FD4BE6-EF57-3244-9D27-D1FA9336FFFE}" presName="extraNode" presStyleLbl="node1" presStyleIdx="0" presStyleCnt="5"/>
      <dgm:spPr/>
    </dgm:pt>
    <dgm:pt modelId="{FF8AF3AE-690A-7549-AF3F-FB3174EDCF48}" type="pres">
      <dgm:prSet presAssocID="{D3FD4BE6-EF57-3244-9D27-D1FA9336FFFE}" presName="dstNode" presStyleLbl="node1" presStyleIdx="0" presStyleCnt="5"/>
      <dgm:spPr/>
    </dgm:pt>
    <dgm:pt modelId="{569EB3D8-2C4C-DD4B-B508-DA933F677000}" type="pres">
      <dgm:prSet presAssocID="{E8E48382-CABB-C042-8622-A665C3E34FC7}" presName="text_1" presStyleLbl="node1" presStyleIdx="0" presStyleCnt="5">
        <dgm:presLayoutVars>
          <dgm:bulletEnabled val="1"/>
        </dgm:presLayoutVars>
      </dgm:prSet>
      <dgm:spPr/>
    </dgm:pt>
    <dgm:pt modelId="{E5932510-84D4-9144-B576-1C9209C3D6DA}" type="pres">
      <dgm:prSet presAssocID="{E8E48382-CABB-C042-8622-A665C3E34FC7}" presName="accent_1" presStyleCnt="0"/>
      <dgm:spPr/>
    </dgm:pt>
    <dgm:pt modelId="{1876C402-FB4B-6744-8382-F0BD87E9022D}" type="pres">
      <dgm:prSet presAssocID="{E8E48382-CABB-C042-8622-A665C3E34FC7}" presName="accentRepeatNode" presStyleLbl="solidFgAcc1" presStyleIdx="0" presStyleCnt="5"/>
      <dgm:spPr/>
    </dgm:pt>
    <dgm:pt modelId="{81D0AE31-9217-9945-810D-BC4FD2EF5189}" type="pres">
      <dgm:prSet presAssocID="{4B06A14E-0242-8243-B2BA-10C43367F2A0}" presName="text_2" presStyleLbl="node1" presStyleIdx="1" presStyleCnt="5">
        <dgm:presLayoutVars>
          <dgm:bulletEnabled val="1"/>
        </dgm:presLayoutVars>
      </dgm:prSet>
      <dgm:spPr/>
    </dgm:pt>
    <dgm:pt modelId="{8D0F7201-FF92-3948-A239-1C5DC127076E}" type="pres">
      <dgm:prSet presAssocID="{4B06A14E-0242-8243-B2BA-10C43367F2A0}" presName="accent_2" presStyleCnt="0"/>
      <dgm:spPr/>
    </dgm:pt>
    <dgm:pt modelId="{A48C9050-23D7-2940-A241-0413354C5505}" type="pres">
      <dgm:prSet presAssocID="{4B06A14E-0242-8243-B2BA-10C43367F2A0}" presName="accentRepeatNode" presStyleLbl="solidFgAcc1" presStyleIdx="1" presStyleCnt="5"/>
      <dgm:spPr/>
    </dgm:pt>
    <dgm:pt modelId="{939AC26F-433E-3846-BD30-B73E287ABD05}" type="pres">
      <dgm:prSet presAssocID="{D7862AAD-2C0C-5948-B635-B1F205912134}" presName="text_3" presStyleLbl="node1" presStyleIdx="2" presStyleCnt="5">
        <dgm:presLayoutVars>
          <dgm:bulletEnabled val="1"/>
        </dgm:presLayoutVars>
      </dgm:prSet>
      <dgm:spPr/>
    </dgm:pt>
    <dgm:pt modelId="{F7719329-8D83-0141-8A9B-7F98D2FF9185}" type="pres">
      <dgm:prSet presAssocID="{D7862AAD-2C0C-5948-B635-B1F205912134}" presName="accent_3" presStyleCnt="0"/>
      <dgm:spPr/>
    </dgm:pt>
    <dgm:pt modelId="{247F6282-5DB4-6043-AB9A-204F48E146EB}" type="pres">
      <dgm:prSet presAssocID="{D7862AAD-2C0C-5948-B635-B1F205912134}" presName="accentRepeatNode" presStyleLbl="solidFgAcc1" presStyleIdx="2" presStyleCnt="5"/>
      <dgm:spPr/>
    </dgm:pt>
    <dgm:pt modelId="{103D7DB3-3431-2D49-9181-B8DBF3B062A3}" type="pres">
      <dgm:prSet presAssocID="{A6EF4E04-B91A-D744-BEF5-58157D4CF2B7}" presName="text_4" presStyleLbl="node1" presStyleIdx="3" presStyleCnt="5">
        <dgm:presLayoutVars>
          <dgm:bulletEnabled val="1"/>
        </dgm:presLayoutVars>
      </dgm:prSet>
      <dgm:spPr/>
    </dgm:pt>
    <dgm:pt modelId="{87897F29-0151-844B-9FBD-762494716A8D}" type="pres">
      <dgm:prSet presAssocID="{A6EF4E04-B91A-D744-BEF5-58157D4CF2B7}" presName="accent_4" presStyleCnt="0"/>
      <dgm:spPr/>
    </dgm:pt>
    <dgm:pt modelId="{70DA19ED-302A-A747-B930-12308A9B24E9}" type="pres">
      <dgm:prSet presAssocID="{A6EF4E04-B91A-D744-BEF5-58157D4CF2B7}" presName="accentRepeatNode" presStyleLbl="solidFgAcc1" presStyleIdx="3" presStyleCnt="5"/>
      <dgm:spPr/>
    </dgm:pt>
    <dgm:pt modelId="{536B903D-B274-B64E-B778-B3C6C11ECA39}" type="pres">
      <dgm:prSet presAssocID="{DE77BD5B-D360-4C45-87F4-CF799CA00CB8}" presName="text_5" presStyleLbl="node1" presStyleIdx="4" presStyleCnt="5">
        <dgm:presLayoutVars>
          <dgm:bulletEnabled val="1"/>
        </dgm:presLayoutVars>
      </dgm:prSet>
      <dgm:spPr/>
    </dgm:pt>
    <dgm:pt modelId="{6F1DE23B-319E-3449-B426-02D41E8134A5}" type="pres">
      <dgm:prSet presAssocID="{DE77BD5B-D360-4C45-87F4-CF799CA00CB8}" presName="accent_5" presStyleCnt="0"/>
      <dgm:spPr/>
    </dgm:pt>
    <dgm:pt modelId="{51945837-F19E-D947-A8CE-F69389CFE468}" type="pres">
      <dgm:prSet presAssocID="{DE77BD5B-D360-4C45-87F4-CF799CA00CB8}" presName="accentRepeatNode" presStyleLbl="solidFgAcc1" presStyleIdx="4" presStyleCnt="5"/>
      <dgm:spPr/>
    </dgm:pt>
  </dgm:ptLst>
  <dgm:cxnLst>
    <dgm:cxn modelId="{9423CF01-F192-EC43-9072-0AE8F006C79C}" srcId="{D3FD4BE6-EF57-3244-9D27-D1FA9336FFFE}" destId="{A6EF4E04-B91A-D744-BEF5-58157D4CF2B7}" srcOrd="3" destOrd="0" parTransId="{A1815D6C-6BCE-B54A-99FC-EAD07BDF18F9}" sibTransId="{783A58F5-97A8-E043-B2F3-A08ED45B983B}"/>
    <dgm:cxn modelId="{65FAFC0D-84EE-8D46-9249-15B09E152E04}" srcId="{D3FD4BE6-EF57-3244-9D27-D1FA9336FFFE}" destId="{E8E48382-CABB-C042-8622-A665C3E34FC7}" srcOrd="0" destOrd="0" parTransId="{9D31A515-4D3C-9A46-9106-3A9C82EA1393}" sibTransId="{39FD3914-E756-8647-8A38-1C02F87A7732}"/>
    <dgm:cxn modelId="{543E0819-D7DE-D24A-B4EB-0EB19BDEB788}" type="presOf" srcId="{39FD3914-E756-8647-8A38-1C02F87A7732}" destId="{37B87D9D-CE02-5043-95DC-EC30D9EF602D}" srcOrd="0" destOrd="0" presId="urn:microsoft.com/office/officeart/2008/layout/VerticalCurvedList"/>
    <dgm:cxn modelId="{2062E31F-75F9-D045-9C8B-CDED24B7B914}" type="presOf" srcId="{D3FD4BE6-EF57-3244-9D27-D1FA9336FFFE}" destId="{5E929709-C7FE-6A4A-B843-C172EED5E53B}" srcOrd="0" destOrd="0" presId="urn:microsoft.com/office/officeart/2008/layout/VerticalCurvedList"/>
    <dgm:cxn modelId="{D980FF35-0476-5843-9E29-F74842048850}" type="presOf" srcId="{D7862AAD-2C0C-5948-B635-B1F205912134}" destId="{939AC26F-433E-3846-BD30-B73E287ABD05}" srcOrd="0" destOrd="0" presId="urn:microsoft.com/office/officeart/2008/layout/VerticalCurvedList"/>
    <dgm:cxn modelId="{05B1F141-EA41-1948-92CD-2DA31C735135}" srcId="{D3FD4BE6-EF57-3244-9D27-D1FA9336FFFE}" destId="{D7862AAD-2C0C-5948-B635-B1F205912134}" srcOrd="2" destOrd="0" parTransId="{B69428F3-3075-EE48-BA17-12625FBA7FF1}" sibTransId="{7AEADAAD-E9BF-224C-BB40-E2DBA128146C}"/>
    <dgm:cxn modelId="{20345844-6CC9-9247-A5C3-851BB667938F}" type="presOf" srcId="{DE77BD5B-D360-4C45-87F4-CF799CA00CB8}" destId="{536B903D-B274-B64E-B778-B3C6C11ECA39}" srcOrd="0" destOrd="0" presId="urn:microsoft.com/office/officeart/2008/layout/VerticalCurvedList"/>
    <dgm:cxn modelId="{4BB4BC9D-5DFE-D548-8BB1-08D650A7CA0A}" srcId="{D3FD4BE6-EF57-3244-9D27-D1FA9336FFFE}" destId="{DE77BD5B-D360-4C45-87F4-CF799CA00CB8}" srcOrd="4" destOrd="0" parTransId="{AE3A4CDE-921D-B34B-B1F6-D0AEC6222D49}" sibTransId="{E8C0F71A-D9F4-A341-8ABB-0AAC12F3F317}"/>
    <dgm:cxn modelId="{7410C3D1-E0D1-E842-900B-53E7A6B6FC40}" type="presOf" srcId="{4B06A14E-0242-8243-B2BA-10C43367F2A0}" destId="{81D0AE31-9217-9945-810D-BC4FD2EF5189}" srcOrd="0" destOrd="0" presId="urn:microsoft.com/office/officeart/2008/layout/VerticalCurvedList"/>
    <dgm:cxn modelId="{502966DE-6663-3144-B08C-A0A8E008E3E7}" srcId="{D3FD4BE6-EF57-3244-9D27-D1FA9336FFFE}" destId="{4B06A14E-0242-8243-B2BA-10C43367F2A0}" srcOrd="1" destOrd="0" parTransId="{C204FCFB-E9DB-4B44-85A5-C8578B441526}" sibTransId="{BEAE3C60-FDAA-5A4F-9B54-11F6B519E49E}"/>
    <dgm:cxn modelId="{2105A8E0-D642-D842-8E7E-99CEA3A29353}" type="presOf" srcId="{A6EF4E04-B91A-D744-BEF5-58157D4CF2B7}" destId="{103D7DB3-3431-2D49-9181-B8DBF3B062A3}" srcOrd="0" destOrd="0" presId="urn:microsoft.com/office/officeart/2008/layout/VerticalCurvedList"/>
    <dgm:cxn modelId="{A5FF29F9-B81D-274F-814C-669B992C0D9E}" type="presOf" srcId="{E8E48382-CABB-C042-8622-A665C3E34FC7}" destId="{569EB3D8-2C4C-DD4B-B508-DA933F677000}" srcOrd="0" destOrd="0" presId="urn:microsoft.com/office/officeart/2008/layout/VerticalCurvedList"/>
    <dgm:cxn modelId="{7759EB39-FF70-3449-894C-8841E586EBDE}" type="presParOf" srcId="{5E929709-C7FE-6A4A-B843-C172EED5E53B}" destId="{5359D064-2E64-C442-BED5-FBBC7DC9EA82}" srcOrd="0" destOrd="0" presId="urn:microsoft.com/office/officeart/2008/layout/VerticalCurvedList"/>
    <dgm:cxn modelId="{048F6366-E808-BE40-A68E-A3E6215265B2}" type="presParOf" srcId="{5359D064-2E64-C442-BED5-FBBC7DC9EA82}" destId="{CCCB207E-3B39-834F-BF14-4122A9A21A78}" srcOrd="0" destOrd="0" presId="urn:microsoft.com/office/officeart/2008/layout/VerticalCurvedList"/>
    <dgm:cxn modelId="{5E1F82F4-E2B1-584A-B0EF-58E929D6937A}" type="presParOf" srcId="{CCCB207E-3B39-834F-BF14-4122A9A21A78}" destId="{6ECEEEB8-B83C-534E-9DB4-B75BA7EB1E4C}" srcOrd="0" destOrd="0" presId="urn:microsoft.com/office/officeart/2008/layout/VerticalCurvedList"/>
    <dgm:cxn modelId="{A28051F2-34B0-924C-9CCD-FB5E34559C58}" type="presParOf" srcId="{CCCB207E-3B39-834F-BF14-4122A9A21A78}" destId="{37B87D9D-CE02-5043-95DC-EC30D9EF602D}" srcOrd="1" destOrd="0" presId="urn:microsoft.com/office/officeart/2008/layout/VerticalCurvedList"/>
    <dgm:cxn modelId="{6806DB70-5949-5D48-BEF5-EBE574B8C23B}" type="presParOf" srcId="{CCCB207E-3B39-834F-BF14-4122A9A21A78}" destId="{F45D1447-249F-824B-B907-D88A0C792818}" srcOrd="2" destOrd="0" presId="urn:microsoft.com/office/officeart/2008/layout/VerticalCurvedList"/>
    <dgm:cxn modelId="{B3B9929A-271D-D14E-9CD5-A11C76F22C12}" type="presParOf" srcId="{CCCB207E-3B39-834F-BF14-4122A9A21A78}" destId="{FF8AF3AE-690A-7549-AF3F-FB3174EDCF48}" srcOrd="3" destOrd="0" presId="urn:microsoft.com/office/officeart/2008/layout/VerticalCurvedList"/>
    <dgm:cxn modelId="{E517E1F8-E9AF-9E40-B4EA-33F0172DFDCC}" type="presParOf" srcId="{5359D064-2E64-C442-BED5-FBBC7DC9EA82}" destId="{569EB3D8-2C4C-DD4B-B508-DA933F677000}" srcOrd="1" destOrd="0" presId="urn:microsoft.com/office/officeart/2008/layout/VerticalCurvedList"/>
    <dgm:cxn modelId="{BEF25D01-6218-EE4A-8808-FD732BDA3705}" type="presParOf" srcId="{5359D064-2E64-C442-BED5-FBBC7DC9EA82}" destId="{E5932510-84D4-9144-B576-1C9209C3D6DA}" srcOrd="2" destOrd="0" presId="urn:microsoft.com/office/officeart/2008/layout/VerticalCurvedList"/>
    <dgm:cxn modelId="{43B45E48-E0FB-EA41-BD5A-C79349A808D3}" type="presParOf" srcId="{E5932510-84D4-9144-B576-1C9209C3D6DA}" destId="{1876C402-FB4B-6744-8382-F0BD87E9022D}" srcOrd="0" destOrd="0" presId="urn:microsoft.com/office/officeart/2008/layout/VerticalCurvedList"/>
    <dgm:cxn modelId="{C3BAED11-3B1F-8341-B675-2BCB5F964F92}" type="presParOf" srcId="{5359D064-2E64-C442-BED5-FBBC7DC9EA82}" destId="{81D0AE31-9217-9945-810D-BC4FD2EF5189}" srcOrd="3" destOrd="0" presId="urn:microsoft.com/office/officeart/2008/layout/VerticalCurvedList"/>
    <dgm:cxn modelId="{9613DC5D-FBE0-1945-9E66-6A8DB52410C4}" type="presParOf" srcId="{5359D064-2E64-C442-BED5-FBBC7DC9EA82}" destId="{8D0F7201-FF92-3948-A239-1C5DC127076E}" srcOrd="4" destOrd="0" presId="urn:microsoft.com/office/officeart/2008/layout/VerticalCurvedList"/>
    <dgm:cxn modelId="{28CBD563-F5E4-2F42-9453-B484D02B492C}" type="presParOf" srcId="{8D0F7201-FF92-3948-A239-1C5DC127076E}" destId="{A48C9050-23D7-2940-A241-0413354C5505}" srcOrd="0" destOrd="0" presId="urn:microsoft.com/office/officeart/2008/layout/VerticalCurvedList"/>
    <dgm:cxn modelId="{B49DAA0C-D7A6-F644-B681-39A3F2E39C8F}" type="presParOf" srcId="{5359D064-2E64-C442-BED5-FBBC7DC9EA82}" destId="{939AC26F-433E-3846-BD30-B73E287ABD05}" srcOrd="5" destOrd="0" presId="urn:microsoft.com/office/officeart/2008/layout/VerticalCurvedList"/>
    <dgm:cxn modelId="{CFDFEEBE-9C9D-DC40-890B-9EADBAF110B4}" type="presParOf" srcId="{5359D064-2E64-C442-BED5-FBBC7DC9EA82}" destId="{F7719329-8D83-0141-8A9B-7F98D2FF9185}" srcOrd="6" destOrd="0" presId="urn:microsoft.com/office/officeart/2008/layout/VerticalCurvedList"/>
    <dgm:cxn modelId="{A50C5CE9-A04A-1249-B01E-22D47955A5A0}" type="presParOf" srcId="{F7719329-8D83-0141-8A9B-7F98D2FF9185}" destId="{247F6282-5DB4-6043-AB9A-204F48E146EB}" srcOrd="0" destOrd="0" presId="urn:microsoft.com/office/officeart/2008/layout/VerticalCurvedList"/>
    <dgm:cxn modelId="{D8A94AB7-F452-B14D-8281-4BD3F9A388F8}" type="presParOf" srcId="{5359D064-2E64-C442-BED5-FBBC7DC9EA82}" destId="{103D7DB3-3431-2D49-9181-B8DBF3B062A3}" srcOrd="7" destOrd="0" presId="urn:microsoft.com/office/officeart/2008/layout/VerticalCurvedList"/>
    <dgm:cxn modelId="{32E7E354-BBA6-D34B-A7FF-5EDE5D43B165}" type="presParOf" srcId="{5359D064-2E64-C442-BED5-FBBC7DC9EA82}" destId="{87897F29-0151-844B-9FBD-762494716A8D}" srcOrd="8" destOrd="0" presId="urn:microsoft.com/office/officeart/2008/layout/VerticalCurvedList"/>
    <dgm:cxn modelId="{11EDD70C-9FDB-E74B-BBF2-BE3DDBF22762}" type="presParOf" srcId="{87897F29-0151-844B-9FBD-762494716A8D}" destId="{70DA19ED-302A-A747-B930-12308A9B24E9}" srcOrd="0" destOrd="0" presId="urn:microsoft.com/office/officeart/2008/layout/VerticalCurvedList"/>
    <dgm:cxn modelId="{81A890BA-A2F7-9847-96AD-E3AC42C663A9}" type="presParOf" srcId="{5359D064-2E64-C442-BED5-FBBC7DC9EA82}" destId="{536B903D-B274-B64E-B778-B3C6C11ECA39}" srcOrd="9" destOrd="0" presId="urn:microsoft.com/office/officeart/2008/layout/VerticalCurvedList"/>
    <dgm:cxn modelId="{24FED73A-A790-A243-9B2C-0747BBC5CF67}" type="presParOf" srcId="{5359D064-2E64-C442-BED5-FBBC7DC9EA82}" destId="{6F1DE23B-319E-3449-B426-02D41E8134A5}" srcOrd="10" destOrd="0" presId="urn:microsoft.com/office/officeart/2008/layout/VerticalCurvedList"/>
    <dgm:cxn modelId="{CC87C96D-16E4-5B41-A70D-48D3A5373F0C}" type="presParOf" srcId="{6F1DE23B-319E-3449-B426-02D41E8134A5}" destId="{51945837-F19E-D947-A8CE-F69389CFE46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32E2D6-D7BC-E544-9BA3-5B660EBAE0F1}" type="doc">
      <dgm:prSet loTypeId="urn:microsoft.com/office/officeart/2005/8/layout/process1" loCatId="list" qsTypeId="urn:microsoft.com/office/officeart/2005/8/quickstyle/simple1" qsCatId="simple" csTypeId="urn:microsoft.com/office/officeart/2005/8/colors/colorful4" csCatId="colorful" phldr="1"/>
      <dgm:spPr/>
      <dgm:t>
        <a:bodyPr/>
        <a:lstStyle/>
        <a:p>
          <a:endParaRPr lang="es-ES"/>
        </a:p>
      </dgm:t>
    </dgm:pt>
    <dgm:pt modelId="{EC691013-B289-2747-AEA9-DBC25DAEBB53}">
      <dgm:prSet phldrT="[Texto]"/>
      <dgm:spPr/>
      <dgm:t>
        <a:bodyPr/>
        <a:lstStyle/>
        <a:p>
          <a:r>
            <a:rPr lang="es-ES" dirty="0"/>
            <a:t>Convención sobre los derechos del niño de Naciones Unidas</a:t>
          </a:r>
        </a:p>
      </dgm:t>
    </dgm:pt>
    <dgm:pt modelId="{8888E533-6D14-C347-9A88-333E17FABA39}" type="parTrans" cxnId="{9211EE61-57AD-5A43-8966-A50C6BDF621D}">
      <dgm:prSet/>
      <dgm:spPr/>
      <dgm:t>
        <a:bodyPr/>
        <a:lstStyle/>
        <a:p>
          <a:endParaRPr lang="es-ES"/>
        </a:p>
      </dgm:t>
    </dgm:pt>
    <dgm:pt modelId="{54CB0B5F-D581-4249-BBD8-630A88E96C1D}" type="sibTrans" cxnId="{9211EE61-57AD-5A43-8966-A50C6BDF621D}">
      <dgm:prSet/>
      <dgm:spPr/>
      <dgm:t>
        <a:bodyPr/>
        <a:lstStyle/>
        <a:p>
          <a:endParaRPr lang="es-ES"/>
        </a:p>
      </dgm:t>
    </dgm:pt>
    <dgm:pt modelId="{08C7B8FB-02C6-F448-925A-854E86584A59}">
      <dgm:prSet phldrT="[Texto]"/>
      <dgm:spPr/>
      <dgm:t>
        <a:bodyPr/>
        <a:lstStyle/>
        <a:p>
          <a:r>
            <a:rPr lang="es-ES" dirty="0"/>
            <a:t>Convenio 138 sobre edad mínima de admisión al empleo de OIT</a:t>
          </a:r>
        </a:p>
      </dgm:t>
    </dgm:pt>
    <dgm:pt modelId="{951FFACC-9BA7-054E-8F1B-AC7001765E31}" type="parTrans" cxnId="{F753B128-08D4-F946-BA1E-92AEEEA2B2C3}">
      <dgm:prSet/>
      <dgm:spPr/>
      <dgm:t>
        <a:bodyPr/>
        <a:lstStyle/>
        <a:p>
          <a:endParaRPr lang="es-ES"/>
        </a:p>
      </dgm:t>
    </dgm:pt>
    <dgm:pt modelId="{EEF8737A-931C-9741-A4BC-3C0C953DFB81}" type="sibTrans" cxnId="{F753B128-08D4-F946-BA1E-92AEEEA2B2C3}">
      <dgm:prSet/>
      <dgm:spPr/>
      <dgm:t>
        <a:bodyPr/>
        <a:lstStyle/>
        <a:p>
          <a:endParaRPr lang="es-ES"/>
        </a:p>
      </dgm:t>
    </dgm:pt>
    <dgm:pt modelId="{2ED0115B-4090-5749-9C21-EACFE7DB4F1B}">
      <dgm:prSet phldrT="[Texto]"/>
      <dgm:spPr/>
      <dgm:t>
        <a:bodyPr/>
        <a:lstStyle/>
        <a:p>
          <a:r>
            <a:rPr lang="es-ES" dirty="0"/>
            <a:t>Convenio 182 sobre peores formas de trabajo infantil de OIT</a:t>
          </a:r>
        </a:p>
      </dgm:t>
    </dgm:pt>
    <dgm:pt modelId="{0089C760-7036-2F4D-A87E-AF623392636E}" type="parTrans" cxnId="{1DAA4724-979C-964F-B8A5-A629A0618DA5}">
      <dgm:prSet/>
      <dgm:spPr/>
      <dgm:t>
        <a:bodyPr/>
        <a:lstStyle/>
        <a:p>
          <a:endParaRPr lang="es-ES"/>
        </a:p>
      </dgm:t>
    </dgm:pt>
    <dgm:pt modelId="{29F53472-6F4F-3844-864F-47224764AC7E}" type="sibTrans" cxnId="{1DAA4724-979C-964F-B8A5-A629A0618DA5}">
      <dgm:prSet/>
      <dgm:spPr/>
      <dgm:t>
        <a:bodyPr/>
        <a:lstStyle/>
        <a:p>
          <a:endParaRPr lang="es-ES"/>
        </a:p>
      </dgm:t>
    </dgm:pt>
    <dgm:pt modelId="{6427A419-968F-1548-9C70-6670155F48CF}">
      <dgm:prSet phldrT="[Texto]"/>
      <dgm:spPr/>
      <dgm:t>
        <a:bodyPr/>
        <a:lstStyle/>
        <a:p>
          <a:r>
            <a:rPr lang="es-ES" dirty="0"/>
            <a:t>Alianza 8.7</a:t>
          </a:r>
        </a:p>
      </dgm:t>
    </dgm:pt>
    <dgm:pt modelId="{CC16D96C-E7EE-624A-9791-D973EAB36B8E}" type="parTrans" cxnId="{97AE33AF-5940-7547-87BA-9FF6BDA64F2B}">
      <dgm:prSet/>
      <dgm:spPr/>
      <dgm:t>
        <a:bodyPr/>
        <a:lstStyle/>
        <a:p>
          <a:endParaRPr lang="es-ES"/>
        </a:p>
      </dgm:t>
    </dgm:pt>
    <dgm:pt modelId="{8FA2F7F5-AC65-7C44-9513-17F7B710F3F6}" type="sibTrans" cxnId="{97AE33AF-5940-7547-87BA-9FF6BDA64F2B}">
      <dgm:prSet/>
      <dgm:spPr/>
      <dgm:t>
        <a:bodyPr/>
        <a:lstStyle/>
        <a:p>
          <a:endParaRPr lang="es-ES"/>
        </a:p>
      </dgm:t>
    </dgm:pt>
    <dgm:pt modelId="{6B90523D-741C-D345-B6BE-6C377B477393}" type="pres">
      <dgm:prSet presAssocID="{0D32E2D6-D7BC-E544-9BA3-5B660EBAE0F1}" presName="Name0" presStyleCnt="0">
        <dgm:presLayoutVars>
          <dgm:dir/>
          <dgm:resizeHandles val="exact"/>
        </dgm:presLayoutVars>
      </dgm:prSet>
      <dgm:spPr/>
    </dgm:pt>
    <dgm:pt modelId="{3472E3E9-63E0-CB4E-B0D8-1F6EA10A521A}" type="pres">
      <dgm:prSet presAssocID="{EC691013-B289-2747-AEA9-DBC25DAEBB53}" presName="node" presStyleLbl="node1" presStyleIdx="0" presStyleCnt="4">
        <dgm:presLayoutVars>
          <dgm:bulletEnabled val="1"/>
        </dgm:presLayoutVars>
      </dgm:prSet>
      <dgm:spPr/>
    </dgm:pt>
    <dgm:pt modelId="{8C2E4B2E-6390-8A43-AAFC-E4EFD77C486E}" type="pres">
      <dgm:prSet presAssocID="{54CB0B5F-D581-4249-BBD8-630A88E96C1D}" presName="sibTrans" presStyleLbl="sibTrans2D1" presStyleIdx="0" presStyleCnt="3"/>
      <dgm:spPr/>
    </dgm:pt>
    <dgm:pt modelId="{E54182CC-5BD6-9449-ADEC-EDF88AEF94FD}" type="pres">
      <dgm:prSet presAssocID="{54CB0B5F-D581-4249-BBD8-630A88E96C1D}" presName="connectorText" presStyleLbl="sibTrans2D1" presStyleIdx="0" presStyleCnt="3"/>
      <dgm:spPr/>
    </dgm:pt>
    <dgm:pt modelId="{B8156AA3-0C61-9F48-AF2C-D355E9123296}" type="pres">
      <dgm:prSet presAssocID="{08C7B8FB-02C6-F448-925A-854E86584A59}" presName="node" presStyleLbl="node1" presStyleIdx="1" presStyleCnt="4">
        <dgm:presLayoutVars>
          <dgm:bulletEnabled val="1"/>
        </dgm:presLayoutVars>
      </dgm:prSet>
      <dgm:spPr/>
    </dgm:pt>
    <dgm:pt modelId="{EB6034F9-28BA-FA43-9ABD-37057816B1EE}" type="pres">
      <dgm:prSet presAssocID="{EEF8737A-931C-9741-A4BC-3C0C953DFB81}" presName="sibTrans" presStyleLbl="sibTrans2D1" presStyleIdx="1" presStyleCnt="3"/>
      <dgm:spPr/>
    </dgm:pt>
    <dgm:pt modelId="{98677895-659C-5646-853E-EDB4FFED7251}" type="pres">
      <dgm:prSet presAssocID="{EEF8737A-931C-9741-A4BC-3C0C953DFB81}" presName="connectorText" presStyleLbl="sibTrans2D1" presStyleIdx="1" presStyleCnt="3"/>
      <dgm:spPr/>
    </dgm:pt>
    <dgm:pt modelId="{48073CD9-C92B-D64E-AC69-3B01C2D92D7F}" type="pres">
      <dgm:prSet presAssocID="{2ED0115B-4090-5749-9C21-EACFE7DB4F1B}" presName="node" presStyleLbl="node1" presStyleIdx="2" presStyleCnt="4">
        <dgm:presLayoutVars>
          <dgm:bulletEnabled val="1"/>
        </dgm:presLayoutVars>
      </dgm:prSet>
      <dgm:spPr/>
    </dgm:pt>
    <dgm:pt modelId="{267C9D79-6A06-C941-863E-B175CA096F5E}" type="pres">
      <dgm:prSet presAssocID="{29F53472-6F4F-3844-864F-47224764AC7E}" presName="sibTrans" presStyleLbl="sibTrans2D1" presStyleIdx="2" presStyleCnt="3"/>
      <dgm:spPr/>
    </dgm:pt>
    <dgm:pt modelId="{C82D9E86-46CF-B84E-A795-C2DD39AD7D89}" type="pres">
      <dgm:prSet presAssocID="{29F53472-6F4F-3844-864F-47224764AC7E}" presName="connectorText" presStyleLbl="sibTrans2D1" presStyleIdx="2" presStyleCnt="3"/>
      <dgm:spPr/>
    </dgm:pt>
    <dgm:pt modelId="{24C20EF8-499C-3E4E-8C12-29420DC975FF}" type="pres">
      <dgm:prSet presAssocID="{6427A419-968F-1548-9C70-6670155F48CF}" presName="node" presStyleLbl="node1" presStyleIdx="3" presStyleCnt="4">
        <dgm:presLayoutVars>
          <dgm:bulletEnabled val="1"/>
        </dgm:presLayoutVars>
      </dgm:prSet>
      <dgm:spPr/>
    </dgm:pt>
  </dgm:ptLst>
  <dgm:cxnLst>
    <dgm:cxn modelId="{08419200-878E-7349-A73C-D76E1649F1D1}" type="presOf" srcId="{0D32E2D6-D7BC-E544-9BA3-5B660EBAE0F1}" destId="{6B90523D-741C-D345-B6BE-6C377B477393}" srcOrd="0" destOrd="0" presId="urn:microsoft.com/office/officeart/2005/8/layout/process1"/>
    <dgm:cxn modelId="{B7F25814-6E73-6A45-A3D0-0C59EF492D54}" type="presOf" srcId="{EEF8737A-931C-9741-A4BC-3C0C953DFB81}" destId="{EB6034F9-28BA-FA43-9ABD-37057816B1EE}" srcOrd="0" destOrd="0" presId="urn:microsoft.com/office/officeart/2005/8/layout/process1"/>
    <dgm:cxn modelId="{8E003222-DF4F-2E4C-917A-5B7E49E17825}" type="presOf" srcId="{EEF8737A-931C-9741-A4BC-3C0C953DFB81}" destId="{98677895-659C-5646-853E-EDB4FFED7251}" srcOrd="1" destOrd="0" presId="urn:microsoft.com/office/officeart/2005/8/layout/process1"/>
    <dgm:cxn modelId="{1DAA4724-979C-964F-B8A5-A629A0618DA5}" srcId="{0D32E2D6-D7BC-E544-9BA3-5B660EBAE0F1}" destId="{2ED0115B-4090-5749-9C21-EACFE7DB4F1B}" srcOrd="2" destOrd="0" parTransId="{0089C760-7036-2F4D-A87E-AF623392636E}" sibTransId="{29F53472-6F4F-3844-864F-47224764AC7E}"/>
    <dgm:cxn modelId="{F753B128-08D4-F946-BA1E-92AEEEA2B2C3}" srcId="{0D32E2D6-D7BC-E544-9BA3-5B660EBAE0F1}" destId="{08C7B8FB-02C6-F448-925A-854E86584A59}" srcOrd="1" destOrd="0" parTransId="{951FFACC-9BA7-054E-8F1B-AC7001765E31}" sibTransId="{EEF8737A-931C-9741-A4BC-3C0C953DFB81}"/>
    <dgm:cxn modelId="{94B4A63B-23D1-FF4B-863F-DAB9889904F1}" type="presOf" srcId="{6427A419-968F-1548-9C70-6670155F48CF}" destId="{24C20EF8-499C-3E4E-8C12-29420DC975FF}" srcOrd="0" destOrd="0" presId="urn:microsoft.com/office/officeart/2005/8/layout/process1"/>
    <dgm:cxn modelId="{9211EE61-57AD-5A43-8966-A50C6BDF621D}" srcId="{0D32E2D6-D7BC-E544-9BA3-5B660EBAE0F1}" destId="{EC691013-B289-2747-AEA9-DBC25DAEBB53}" srcOrd="0" destOrd="0" parTransId="{8888E533-6D14-C347-9A88-333E17FABA39}" sibTransId="{54CB0B5F-D581-4249-BBD8-630A88E96C1D}"/>
    <dgm:cxn modelId="{20922C62-52D0-A744-A7AA-7B1DD18ABD09}" type="presOf" srcId="{29F53472-6F4F-3844-864F-47224764AC7E}" destId="{267C9D79-6A06-C941-863E-B175CA096F5E}" srcOrd="0" destOrd="0" presId="urn:microsoft.com/office/officeart/2005/8/layout/process1"/>
    <dgm:cxn modelId="{603DA864-87D7-DF4C-B7A8-B901458603B6}" type="presOf" srcId="{29F53472-6F4F-3844-864F-47224764AC7E}" destId="{C82D9E86-46CF-B84E-A795-C2DD39AD7D89}" srcOrd="1" destOrd="0" presId="urn:microsoft.com/office/officeart/2005/8/layout/process1"/>
    <dgm:cxn modelId="{24913B4D-4994-1142-BEE7-D5EBC691A43B}" type="presOf" srcId="{08C7B8FB-02C6-F448-925A-854E86584A59}" destId="{B8156AA3-0C61-9F48-AF2C-D355E9123296}" srcOrd="0" destOrd="0" presId="urn:microsoft.com/office/officeart/2005/8/layout/process1"/>
    <dgm:cxn modelId="{D2034187-2861-8641-9F57-D4C20CDD01BE}" type="presOf" srcId="{EC691013-B289-2747-AEA9-DBC25DAEBB53}" destId="{3472E3E9-63E0-CB4E-B0D8-1F6EA10A521A}" srcOrd="0" destOrd="0" presId="urn:microsoft.com/office/officeart/2005/8/layout/process1"/>
    <dgm:cxn modelId="{97AE33AF-5940-7547-87BA-9FF6BDA64F2B}" srcId="{0D32E2D6-D7BC-E544-9BA3-5B660EBAE0F1}" destId="{6427A419-968F-1548-9C70-6670155F48CF}" srcOrd="3" destOrd="0" parTransId="{CC16D96C-E7EE-624A-9791-D973EAB36B8E}" sibTransId="{8FA2F7F5-AC65-7C44-9513-17F7B710F3F6}"/>
    <dgm:cxn modelId="{FE28EBE4-9568-594B-9DC9-81D48B3F3E57}" type="presOf" srcId="{54CB0B5F-D581-4249-BBD8-630A88E96C1D}" destId="{8C2E4B2E-6390-8A43-AAFC-E4EFD77C486E}" srcOrd="0" destOrd="0" presId="urn:microsoft.com/office/officeart/2005/8/layout/process1"/>
    <dgm:cxn modelId="{3F49A1F6-D43E-384F-948A-5359098B9CE9}" type="presOf" srcId="{2ED0115B-4090-5749-9C21-EACFE7DB4F1B}" destId="{48073CD9-C92B-D64E-AC69-3B01C2D92D7F}" srcOrd="0" destOrd="0" presId="urn:microsoft.com/office/officeart/2005/8/layout/process1"/>
    <dgm:cxn modelId="{54301BF7-2CBE-C640-8BED-0BF0F7F1F60F}" type="presOf" srcId="{54CB0B5F-D581-4249-BBD8-630A88E96C1D}" destId="{E54182CC-5BD6-9449-ADEC-EDF88AEF94FD}" srcOrd="1" destOrd="0" presId="urn:microsoft.com/office/officeart/2005/8/layout/process1"/>
    <dgm:cxn modelId="{056869ED-7ACF-4B42-8F45-C965F9C46F70}" type="presParOf" srcId="{6B90523D-741C-D345-B6BE-6C377B477393}" destId="{3472E3E9-63E0-CB4E-B0D8-1F6EA10A521A}" srcOrd="0" destOrd="0" presId="urn:microsoft.com/office/officeart/2005/8/layout/process1"/>
    <dgm:cxn modelId="{01DA4CE7-35F7-3A4A-A321-E2B19A0A0092}" type="presParOf" srcId="{6B90523D-741C-D345-B6BE-6C377B477393}" destId="{8C2E4B2E-6390-8A43-AAFC-E4EFD77C486E}" srcOrd="1" destOrd="0" presId="urn:microsoft.com/office/officeart/2005/8/layout/process1"/>
    <dgm:cxn modelId="{721D7920-1145-8040-8FD3-975B1F1C82C0}" type="presParOf" srcId="{8C2E4B2E-6390-8A43-AAFC-E4EFD77C486E}" destId="{E54182CC-5BD6-9449-ADEC-EDF88AEF94FD}" srcOrd="0" destOrd="0" presId="urn:microsoft.com/office/officeart/2005/8/layout/process1"/>
    <dgm:cxn modelId="{BFA9D0D8-9C73-8E43-AC70-4A873432B086}" type="presParOf" srcId="{6B90523D-741C-D345-B6BE-6C377B477393}" destId="{B8156AA3-0C61-9F48-AF2C-D355E9123296}" srcOrd="2" destOrd="0" presId="urn:microsoft.com/office/officeart/2005/8/layout/process1"/>
    <dgm:cxn modelId="{F89421DB-E531-4F4C-BBBB-71FD26E787F9}" type="presParOf" srcId="{6B90523D-741C-D345-B6BE-6C377B477393}" destId="{EB6034F9-28BA-FA43-9ABD-37057816B1EE}" srcOrd="3" destOrd="0" presId="urn:microsoft.com/office/officeart/2005/8/layout/process1"/>
    <dgm:cxn modelId="{B3A7EC31-1B9D-584D-A08C-D9AF3B407CC7}" type="presParOf" srcId="{EB6034F9-28BA-FA43-9ABD-37057816B1EE}" destId="{98677895-659C-5646-853E-EDB4FFED7251}" srcOrd="0" destOrd="0" presId="urn:microsoft.com/office/officeart/2005/8/layout/process1"/>
    <dgm:cxn modelId="{BAC4FF17-E397-FF4E-9F26-C19D26ECC883}" type="presParOf" srcId="{6B90523D-741C-D345-B6BE-6C377B477393}" destId="{48073CD9-C92B-D64E-AC69-3B01C2D92D7F}" srcOrd="4" destOrd="0" presId="urn:microsoft.com/office/officeart/2005/8/layout/process1"/>
    <dgm:cxn modelId="{4E6ABB9B-2D17-DC4B-8F45-04E5BB6739B4}" type="presParOf" srcId="{6B90523D-741C-D345-B6BE-6C377B477393}" destId="{267C9D79-6A06-C941-863E-B175CA096F5E}" srcOrd="5" destOrd="0" presId="urn:microsoft.com/office/officeart/2005/8/layout/process1"/>
    <dgm:cxn modelId="{536CB6D2-6DDB-204F-9DEC-CBF810301F32}" type="presParOf" srcId="{267C9D79-6A06-C941-863E-B175CA096F5E}" destId="{C82D9E86-46CF-B84E-A795-C2DD39AD7D89}" srcOrd="0" destOrd="0" presId="urn:microsoft.com/office/officeart/2005/8/layout/process1"/>
    <dgm:cxn modelId="{94139147-8FCE-CB41-8AB7-D35FD8B206F5}" type="presParOf" srcId="{6B90523D-741C-D345-B6BE-6C377B477393}" destId="{24C20EF8-499C-3E4E-8C12-29420DC975FF}"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DE2F9F-4A48-8744-8613-1B6959B94C2A}"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s-ES"/>
        </a:p>
      </dgm:t>
    </dgm:pt>
    <dgm:pt modelId="{8AC708B9-76CB-FD44-9250-2034EF08CF0B}">
      <dgm:prSet phldrT="[Texto]"/>
      <dgm:spPr/>
      <dgm:t>
        <a:bodyPr anchor="ctr"/>
        <a:lstStyle/>
        <a:p>
          <a:pPr algn="ctr"/>
          <a:r>
            <a:rPr lang="es-ES" dirty="0">
              <a:solidFill>
                <a:srgbClr val="002060"/>
              </a:solidFill>
            </a:rPr>
            <a:t>El trabajo que realizan niños, niñas y adolescentes que están ocupados en la producción económica y que tienen menos de la edad mínima permitida para trabajar de acuerdo a la legislación nacional y normativa internacional.</a:t>
          </a:r>
        </a:p>
      </dgm:t>
    </dgm:pt>
    <dgm:pt modelId="{E16DBE7B-EA35-BC43-9E9B-5CD07D4EFAAD}" type="parTrans" cxnId="{21340A69-C286-D344-A97D-917880C74DAF}">
      <dgm:prSet/>
      <dgm:spPr/>
      <dgm:t>
        <a:bodyPr/>
        <a:lstStyle/>
        <a:p>
          <a:endParaRPr lang="es-ES"/>
        </a:p>
      </dgm:t>
    </dgm:pt>
    <dgm:pt modelId="{15378939-B763-4C42-8C50-B1AE5CEC2EEE}" type="sibTrans" cxnId="{21340A69-C286-D344-A97D-917880C74DAF}">
      <dgm:prSet/>
      <dgm:spPr/>
      <dgm:t>
        <a:bodyPr/>
        <a:lstStyle/>
        <a:p>
          <a:endParaRPr lang="es-ES"/>
        </a:p>
      </dgm:t>
    </dgm:pt>
    <dgm:pt modelId="{AD85BCFC-BBB4-9541-9059-0487D5F2EED5}">
      <dgm:prSet phldrT="[Texto]"/>
      <dgm:spPr/>
      <dgm:t>
        <a:bodyPr anchor="ctr"/>
        <a:lstStyle/>
        <a:p>
          <a:pPr algn="ctr"/>
          <a:r>
            <a:rPr lang="es-ES" dirty="0">
              <a:solidFill>
                <a:srgbClr val="002060"/>
              </a:solidFill>
            </a:rPr>
            <a:t>La actividad laboral que es física, mental, social o moralmente perjudicial o dañina para niños, niñas y adolescentes, y que interviene en su educación y actividades de recreación y formación.</a:t>
          </a:r>
        </a:p>
      </dgm:t>
    </dgm:pt>
    <dgm:pt modelId="{39F2BF7C-B5FD-A044-8474-31622D1345EB}" type="parTrans" cxnId="{43876FDC-9ABD-E448-90CA-8DC8E0DA0793}">
      <dgm:prSet/>
      <dgm:spPr/>
      <dgm:t>
        <a:bodyPr/>
        <a:lstStyle/>
        <a:p>
          <a:endParaRPr lang="es-ES"/>
        </a:p>
      </dgm:t>
    </dgm:pt>
    <dgm:pt modelId="{C4344978-9E7D-234D-B5CD-718CD67AC6F2}" type="sibTrans" cxnId="{43876FDC-9ABD-E448-90CA-8DC8E0DA0793}">
      <dgm:prSet/>
      <dgm:spPr/>
      <dgm:t>
        <a:bodyPr/>
        <a:lstStyle/>
        <a:p>
          <a:endParaRPr lang="es-ES"/>
        </a:p>
      </dgm:t>
    </dgm:pt>
    <dgm:pt modelId="{1D47F248-FD26-584C-8D45-DF32FE43AB55}">
      <dgm:prSet phldrT="[Texto]"/>
      <dgm:spPr/>
      <dgm:t>
        <a:bodyPr anchor="ctr"/>
        <a:lstStyle/>
        <a:p>
          <a:pPr algn="ctr"/>
          <a:r>
            <a:rPr lang="es-ES" dirty="0">
              <a:solidFill>
                <a:srgbClr val="002060"/>
              </a:solidFill>
            </a:rPr>
            <a:t>No todas las actividades en las que pueda desempeñarse una niña, niño o adolescente constituyen trabajo infantil, porque se entiende que el apoyo a las labores dentro del hogar, en negocios familias o épocas de vacaciones, que no interfiere con el normal desempeño educativo, salud y desarrollo personal, contribuyen a su bienestar y al de sus familias.</a:t>
          </a:r>
        </a:p>
      </dgm:t>
    </dgm:pt>
    <dgm:pt modelId="{5C9F79BD-8F3B-644F-B55E-93172E523B61}" type="parTrans" cxnId="{27385026-219E-3B4B-8C45-1903C5343A44}">
      <dgm:prSet/>
      <dgm:spPr/>
      <dgm:t>
        <a:bodyPr/>
        <a:lstStyle/>
        <a:p>
          <a:endParaRPr lang="es-ES"/>
        </a:p>
      </dgm:t>
    </dgm:pt>
    <dgm:pt modelId="{59FEFB7C-5ED3-AE42-98E4-0CA1333C064D}" type="sibTrans" cxnId="{27385026-219E-3B4B-8C45-1903C5343A44}">
      <dgm:prSet/>
      <dgm:spPr/>
      <dgm:t>
        <a:bodyPr/>
        <a:lstStyle/>
        <a:p>
          <a:endParaRPr lang="es-ES"/>
        </a:p>
      </dgm:t>
    </dgm:pt>
    <dgm:pt modelId="{0A593CA5-1152-3147-8377-02577AF7D110}" type="pres">
      <dgm:prSet presAssocID="{16DE2F9F-4A48-8744-8613-1B6959B94C2A}" presName="vert0" presStyleCnt="0">
        <dgm:presLayoutVars>
          <dgm:dir/>
          <dgm:animOne val="branch"/>
          <dgm:animLvl val="lvl"/>
        </dgm:presLayoutVars>
      </dgm:prSet>
      <dgm:spPr/>
    </dgm:pt>
    <dgm:pt modelId="{24C9D863-853D-184E-96A7-4BA69A88CACA}" type="pres">
      <dgm:prSet presAssocID="{8AC708B9-76CB-FD44-9250-2034EF08CF0B}" presName="thickLine" presStyleLbl="alignNode1" presStyleIdx="0" presStyleCnt="3"/>
      <dgm:spPr/>
    </dgm:pt>
    <dgm:pt modelId="{45DE2EED-C471-7D46-8B84-F9F45012C292}" type="pres">
      <dgm:prSet presAssocID="{8AC708B9-76CB-FD44-9250-2034EF08CF0B}" presName="horz1" presStyleCnt="0"/>
      <dgm:spPr/>
    </dgm:pt>
    <dgm:pt modelId="{747CB590-8774-5248-BDF0-5B58FA4136E7}" type="pres">
      <dgm:prSet presAssocID="{8AC708B9-76CB-FD44-9250-2034EF08CF0B}" presName="tx1" presStyleLbl="revTx" presStyleIdx="0" presStyleCnt="3"/>
      <dgm:spPr/>
    </dgm:pt>
    <dgm:pt modelId="{353FE7AF-BEB2-AA41-A718-12DD6DBE9CEB}" type="pres">
      <dgm:prSet presAssocID="{8AC708B9-76CB-FD44-9250-2034EF08CF0B}" presName="vert1" presStyleCnt="0"/>
      <dgm:spPr/>
    </dgm:pt>
    <dgm:pt modelId="{A4A5EE35-6735-3844-90A0-520BD42E5CCF}" type="pres">
      <dgm:prSet presAssocID="{AD85BCFC-BBB4-9541-9059-0487D5F2EED5}" presName="thickLine" presStyleLbl="alignNode1" presStyleIdx="1" presStyleCnt="3"/>
      <dgm:spPr/>
    </dgm:pt>
    <dgm:pt modelId="{AF9C21F3-8DC9-2146-8057-60A1F1B85D50}" type="pres">
      <dgm:prSet presAssocID="{AD85BCFC-BBB4-9541-9059-0487D5F2EED5}" presName="horz1" presStyleCnt="0"/>
      <dgm:spPr/>
    </dgm:pt>
    <dgm:pt modelId="{4E86C41A-E75A-6B4A-997B-77D65CFD5B58}" type="pres">
      <dgm:prSet presAssocID="{AD85BCFC-BBB4-9541-9059-0487D5F2EED5}" presName="tx1" presStyleLbl="revTx" presStyleIdx="1" presStyleCnt="3"/>
      <dgm:spPr/>
    </dgm:pt>
    <dgm:pt modelId="{07C6251C-7398-F545-936B-8986C6BE1AF3}" type="pres">
      <dgm:prSet presAssocID="{AD85BCFC-BBB4-9541-9059-0487D5F2EED5}" presName="vert1" presStyleCnt="0"/>
      <dgm:spPr/>
    </dgm:pt>
    <dgm:pt modelId="{DFBDD4D8-2178-1C48-9019-9D6DF58A2663}" type="pres">
      <dgm:prSet presAssocID="{1D47F248-FD26-584C-8D45-DF32FE43AB55}" presName="thickLine" presStyleLbl="alignNode1" presStyleIdx="2" presStyleCnt="3"/>
      <dgm:spPr/>
    </dgm:pt>
    <dgm:pt modelId="{B9E6B975-21F1-7A43-997F-A19187005B33}" type="pres">
      <dgm:prSet presAssocID="{1D47F248-FD26-584C-8D45-DF32FE43AB55}" presName="horz1" presStyleCnt="0"/>
      <dgm:spPr/>
    </dgm:pt>
    <dgm:pt modelId="{00B5B0B6-0DB4-FB46-B17A-E43CF1BD4F40}" type="pres">
      <dgm:prSet presAssocID="{1D47F248-FD26-584C-8D45-DF32FE43AB55}" presName="tx1" presStyleLbl="revTx" presStyleIdx="2" presStyleCnt="3"/>
      <dgm:spPr/>
    </dgm:pt>
    <dgm:pt modelId="{58BCE2CF-B719-4B4D-B7CF-42E5A317FA53}" type="pres">
      <dgm:prSet presAssocID="{1D47F248-FD26-584C-8D45-DF32FE43AB55}" presName="vert1" presStyleCnt="0"/>
      <dgm:spPr/>
    </dgm:pt>
  </dgm:ptLst>
  <dgm:cxnLst>
    <dgm:cxn modelId="{8A801825-2143-ED49-AD54-9B255B3A4EA4}" type="presOf" srcId="{8AC708B9-76CB-FD44-9250-2034EF08CF0B}" destId="{747CB590-8774-5248-BDF0-5B58FA4136E7}" srcOrd="0" destOrd="0" presId="urn:microsoft.com/office/officeart/2008/layout/LinedList"/>
    <dgm:cxn modelId="{27385026-219E-3B4B-8C45-1903C5343A44}" srcId="{16DE2F9F-4A48-8744-8613-1B6959B94C2A}" destId="{1D47F248-FD26-584C-8D45-DF32FE43AB55}" srcOrd="2" destOrd="0" parTransId="{5C9F79BD-8F3B-644F-B55E-93172E523B61}" sibTransId="{59FEFB7C-5ED3-AE42-98E4-0CA1333C064D}"/>
    <dgm:cxn modelId="{21340A69-C286-D344-A97D-917880C74DAF}" srcId="{16DE2F9F-4A48-8744-8613-1B6959B94C2A}" destId="{8AC708B9-76CB-FD44-9250-2034EF08CF0B}" srcOrd="0" destOrd="0" parTransId="{E16DBE7B-EA35-BC43-9E9B-5CD07D4EFAAD}" sibTransId="{15378939-B763-4C42-8C50-B1AE5CEC2EEE}"/>
    <dgm:cxn modelId="{A0AC8B93-D300-954A-A952-AAF1CA0B4E06}" type="presOf" srcId="{AD85BCFC-BBB4-9541-9059-0487D5F2EED5}" destId="{4E86C41A-E75A-6B4A-997B-77D65CFD5B58}" srcOrd="0" destOrd="0" presId="urn:microsoft.com/office/officeart/2008/layout/LinedList"/>
    <dgm:cxn modelId="{2BEC4CA8-DA42-144E-9AD5-16D603FE91FB}" type="presOf" srcId="{16DE2F9F-4A48-8744-8613-1B6959B94C2A}" destId="{0A593CA5-1152-3147-8377-02577AF7D110}" srcOrd="0" destOrd="0" presId="urn:microsoft.com/office/officeart/2008/layout/LinedList"/>
    <dgm:cxn modelId="{43876FDC-9ABD-E448-90CA-8DC8E0DA0793}" srcId="{16DE2F9F-4A48-8744-8613-1B6959B94C2A}" destId="{AD85BCFC-BBB4-9541-9059-0487D5F2EED5}" srcOrd="1" destOrd="0" parTransId="{39F2BF7C-B5FD-A044-8474-31622D1345EB}" sibTransId="{C4344978-9E7D-234D-B5CD-718CD67AC6F2}"/>
    <dgm:cxn modelId="{E1DF1EFE-6F6D-D349-BB40-60E02F2D00DA}" type="presOf" srcId="{1D47F248-FD26-584C-8D45-DF32FE43AB55}" destId="{00B5B0B6-0DB4-FB46-B17A-E43CF1BD4F40}" srcOrd="0" destOrd="0" presId="urn:microsoft.com/office/officeart/2008/layout/LinedList"/>
    <dgm:cxn modelId="{C3444106-0D1E-AB47-AA3C-BFA6ECFAE704}" type="presParOf" srcId="{0A593CA5-1152-3147-8377-02577AF7D110}" destId="{24C9D863-853D-184E-96A7-4BA69A88CACA}" srcOrd="0" destOrd="0" presId="urn:microsoft.com/office/officeart/2008/layout/LinedList"/>
    <dgm:cxn modelId="{0C3573ED-EF16-8C49-9C37-B57B0EE88604}" type="presParOf" srcId="{0A593CA5-1152-3147-8377-02577AF7D110}" destId="{45DE2EED-C471-7D46-8B84-F9F45012C292}" srcOrd="1" destOrd="0" presId="urn:microsoft.com/office/officeart/2008/layout/LinedList"/>
    <dgm:cxn modelId="{C859B99C-9DFE-5445-916C-FAAEE99EAA74}" type="presParOf" srcId="{45DE2EED-C471-7D46-8B84-F9F45012C292}" destId="{747CB590-8774-5248-BDF0-5B58FA4136E7}" srcOrd="0" destOrd="0" presId="urn:microsoft.com/office/officeart/2008/layout/LinedList"/>
    <dgm:cxn modelId="{40E84CE4-ABCA-2841-94F9-EA8F72AE161F}" type="presParOf" srcId="{45DE2EED-C471-7D46-8B84-F9F45012C292}" destId="{353FE7AF-BEB2-AA41-A718-12DD6DBE9CEB}" srcOrd="1" destOrd="0" presId="urn:microsoft.com/office/officeart/2008/layout/LinedList"/>
    <dgm:cxn modelId="{DA2C7B92-EA38-3C4B-A29F-6B3D1EDA7656}" type="presParOf" srcId="{0A593CA5-1152-3147-8377-02577AF7D110}" destId="{A4A5EE35-6735-3844-90A0-520BD42E5CCF}" srcOrd="2" destOrd="0" presId="urn:microsoft.com/office/officeart/2008/layout/LinedList"/>
    <dgm:cxn modelId="{979B4E5A-B680-B74D-9672-7782D523218C}" type="presParOf" srcId="{0A593CA5-1152-3147-8377-02577AF7D110}" destId="{AF9C21F3-8DC9-2146-8057-60A1F1B85D50}" srcOrd="3" destOrd="0" presId="urn:microsoft.com/office/officeart/2008/layout/LinedList"/>
    <dgm:cxn modelId="{407F0385-F778-E946-9F2B-C152F54F11FA}" type="presParOf" srcId="{AF9C21F3-8DC9-2146-8057-60A1F1B85D50}" destId="{4E86C41A-E75A-6B4A-997B-77D65CFD5B58}" srcOrd="0" destOrd="0" presId="urn:microsoft.com/office/officeart/2008/layout/LinedList"/>
    <dgm:cxn modelId="{AEF554D4-44BE-8244-9D31-1892A6BB1353}" type="presParOf" srcId="{AF9C21F3-8DC9-2146-8057-60A1F1B85D50}" destId="{07C6251C-7398-F545-936B-8986C6BE1AF3}" srcOrd="1" destOrd="0" presId="urn:microsoft.com/office/officeart/2008/layout/LinedList"/>
    <dgm:cxn modelId="{121D1D00-A65A-3840-B0D1-72848F212A44}" type="presParOf" srcId="{0A593CA5-1152-3147-8377-02577AF7D110}" destId="{DFBDD4D8-2178-1C48-9019-9D6DF58A2663}" srcOrd="4" destOrd="0" presId="urn:microsoft.com/office/officeart/2008/layout/LinedList"/>
    <dgm:cxn modelId="{F99FF96E-4CDA-554D-9090-F45DBF7FEC2D}" type="presParOf" srcId="{0A593CA5-1152-3147-8377-02577AF7D110}" destId="{B9E6B975-21F1-7A43-997F-A19187005B33}" srcOrd="5" destOrd="0" presId="urn:microsoft.com/office/officeart/2008/layout/LinedList"/>
    <dgm:cxn modelId="{B3109B3E-FCB4-1A4D-AE96-9A610804E271}" type="presParOf" srcId="{B9E6B975-21F1-7A43-997F-A19187005B33}" destId="{00B5B0B6-0DB4-FB46-B17A-E43CF1BD4F40}" srcOrd="0" destOrd="0" presId="urn:microsoft.com/office/officeart/2008/layout/LinedList"/>
    <dgm:cxn modelId="{8D2B11E5-9709-C645-920F-BE7F7F25B922}" type="presParOf" srcId="{B9E6B975-21F1-7A43-997F-A19187005B33}" destId="{58BCE2CF-B719-4B4D-B7CF-42E5A317FA5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29455F-3507-5A42-BB4E-0BFEBA9547AA}" type="doc">
      <dgm:prSet loTypeId="urn:microsoft.com/office/officeart/2005/8/layout/default" loCatId="" qsTypeId="urn:microsoft.com/office/officeart/2005/8/quickstyle/simple1" qsCatId="simple" csTypeId="urn:microsoft.com/office/officeart/2005/8/colors/colorful4" csCatId="colorful" phldr="1"/>
      <dgm:spPr/>
      <dgm:t>
        <a:bodyPr/>
        <a:lstStyle/>
        <a:p>
          <a:endParaRPr lang="es-ES"/>
        </a:p>
      </dgm:t>
    </dgm:pt>
    <dgm:pt modelId="{5A5C5604-8447-024D-BFC6-8F9EA606DBC9}">
      <dgm:prSet phldrT="[Texto]"/>
      <dgm:spPr/>
      <dgm:t>
        <a:bodyPr/>
        <a:lstStyle/>
        <a:p>
          <a:r>
            <a:rPr lang="es-ES" dirty="0"/>
            <a:t>El trabajo que realice el adolescente con edad para trabajar no pueden realizar actividades consideradas como peligrosas.</a:t>
          </a:r>
        </a:p>
      </dgm:t>
    </dgm:pt>
    <dgm:pt modelId="{4D3544DC-140D-FD48-A7B3-39DBAC3D8615}" type="parTrans" cxnId="{16678526-203A-CD49-A3CB-8BCA6C96937E}">
      <dgm:prSet/>
      <dgm:spPr/>
      <dgm:t>
        <a:bodyPr/>
        <a:lstStyle/>
        <a:p>
          <a:endParaRPr lang="es-ES"/>
        </a:p>
      </dgm:t>
    </dgm:pt>
    <dgm:pt modelId="{8274463E-579F-CD47-B12A-DA7619007018}" type="sibTrans" cxnId="{16678526-203A-CD49-A3CB-8BCA6C96937E}">
      <dgm:prSet/>
      <dgm:spPr/>
      <dgm:t>
        <a:bodyPr/>
        <a:lstStyle/>
        <a:p>
          <a:endParaRPr lang="es-ES"/>
        </a:p>
      </dgm:t>
    </dgm:pt>
    <dgm:pt modelId="{A5E865E6-C389-B545-98A8-BDC16189F84C}">
      <dgm:prSet phldrT="[Texto]"/>
      <dgm:spPr/>
      <dgm:t>
        <a:bodyPr/>
        <a:lstStyle/>
        <a:p>
          <a:r>
            <a:rPr lang="es-ES" dirty="0"/>
            <a:t>El trabajo no puede perjudicar su asistencia regular a clases y/o actividades de formación.</a:t>
          </a:r>
        </a:p>
      </dgm:t>
    </dgm:pt>
    <dgm:pt modelId="{711426FF-D8D2-ED4A-91E1-A5A6636A3409}" type="parTrans" cxnId="{044FF73E-76C7-BD44-974F-2185294DFDB8}">
      <dgm:prSet/>
      <dgm:spPr/>
      <dgm:t>
        <a:bodyPr/>
        <a:lstStyle/>
        <a:p>
          <a:endParaRPr lang="es-ES"/>
        </a:p>
      </dgm:t>
    </dgm:pt>
    <dgm:pt modelId="{AF930FA3-F7AC-7F47-96D7-13D97158FAC8}" type="sibTrans" cxnId="{044FF73E-76C7-BD44-974F-2185294DFDB8}">
      <dgm:prSet/>
      <dgm:spPr/>
      <dgm:t>
        <a:bodyPr/>
        <a:lstStyle/>
        <a:p>
          <a:endParaRPr lang="es-ES"/>
        </a:p>
      </dgm:t>
    </dgm:pt>
    <dgm:pt modelId="{BC5A6159-486B-F544-BE8C-F40C575BDF73}">
      <dgm:prSet phldrT="[Texto]"/>
      <dgm:spPr/>
      <dgm:t>
        <a:bodyPr/>
        <a:lstStyle/>
        <a:p>
          <a:r>
            <a:rPr lang="es-ES" dirty="0"/>
            <a:t>La jornada de los adolescentes es de 6 horas máximo al día en periodo escolar y 8 horas en periodo de interrupción escolar.</a:t>
          </a:r>
        </a:p>
      </dgm:t>
    </dgm:pt>
    <dgm:pt modelId="{6EF066AE-86C5-7147-9F7F-D435109181C9}" type="parTrans" cxnId="{7C29ACAC-783C-1C47-96A5-9E32235DB1D3}">
      <dgm:prSet/>
      <dgm:spPr/>
      <dgm:t>
        <a:bodyPr/>
        <a:lstStyle/>
        <a:p>
          <a:endParaRPr lang="es-ES"/>
        </a:p>
      </dgm:t>
    </dgm:pt>
    <dgm:pt modelId="{87AA9AAC-58ED-8B47-A1B9-E5251D70CB1A}" type="sibTrans" cxnId="{7C29ACAC-783C-1C47-96A5-9E32235DB1D3}">
      <dgm:prSet/>
      <dgm:spPr/>
      <dgm:t>
        <a:bodyPr/>
        <a:lstStyle/>
        <a:p>
          <a:endParaRPr lang="es-ES"/>
        </a:p>
      </dgm:t>
    </dgm:pt>
    <dgm:pt modelId="{FE728A38-CC65-9C49-BFC2-ADF58227EB00}">
      <dgm:prSet phldrT="[Texto]"/>
      <dgm:spPr/>
      <dgm:t>
        <a:bodyPr/>
        <a:lstStyle/>
        <a:p>
          <a:r>
            <a:rPr lang="es-ES" dirty="0"/>
            <a:t>La jornada del adolescente es de 30 horas a la semana y la jornada diaria no puede superar las 12 horas entre la asistencia a la escuela y la asistencia al trabajo.</a:t>
          </a:r>
        </a:p>
      </dgm:t>
    </dgm:pt>
    <dgm:pt modelId="{31D8F140-89F7-8C49-BC60-F4C99BCB0B21}" type="parTrans" cxnId="{F6F63DDB-D972-C544-A1B9-DE292A475909}">
      <dgm:prSet/>
      <dgm:spPr/>
      <dgm:t>
        <a:bodyPr/>
        <a:lstStyle/>
        <a:p>
          <a:endParaRPr lang="es-ES"/>
        </a:p>
      </dgm:t>
    </dgm:pt>
    <dgm:pt modelId="{695A1916-C973-4642-A04D-93FC18BB1029}" type="sibTrans" cxnId="{F6F63DDB-D972-C544-A1B9-DE292A475909}">
      <dgm:prSet/>
      <dgm:spPr/>
      <dgm:t>
        <a:bodyPr/>
        <a:lstStyle/>
        <a:p>
          <a:endParaRPr lang="es-ES"/>
        </a:p>
      </dgm:t>
    </dgm:pt>
    <dgm:pt modelId="{B2B59F02-FBA9-9541-B112-296E39436E0D}">
      <dgm:prSet phldrT="[Texto]"/>
      <dgm:spPr/>
      <dgm:t>
        <a:bodyPr/>
        <a:lstStyle/>
        <a:p>
          <a:r>
            <a:rPr lang="es-ES" dirty="0"/>
            <a:t>Debe acreditar estar estudiando mediante la presentación del certificado de estudiante, el cual debe ser actualizado cada 6 meses</a:t>
          </a:r>
        </a:p>
      </dgm:t>
    </dgm:pt>
    <dgm:pt modelId="{4B564EB2-9033-0D47-B6D3-8CA9B38621E9}" type="parTrans" cxnId="{626CAC30-8BBA-754A-8D55-9F760EF7181D}">
      <dgm:prSet/>
      <dgm:spPr/>
      <dgm:t>
        <a:bodyPr/>
        <a:lstStyle/>
        <a:p>
          <a:endParaRPr lang="es-ES"/>
        </a:p>
      </dgm:t>
    </dgm:pt>
    <dgm:pt modelId="{460B94E0-9B40-BE4C-9E10-1F66BAA48CA7}" type="sibTrans" cxnId="{626CAC30-8BBA-754A-8D55-9F760EF7181D}">
      <dgm:prSet/>
      <dgm:spPr/>
      <dgm:t>
        <a:bodyPr/>
        <a:lstStyle/>
        <a:p>
          <a:endParaRPr lang="es-ES"/>
        </a:p>
      </dgm:t>
    </dgm:pt>
    <dgm:pt modelId="{527A0181-E0C7-D040-B4C6-A7647F22F709}">
      <dgm:prSet/>
      <dgm:spPr/>
      <dgm:t>
        <a:bodyPr/>
        <a:lstStyle/>
        <a:p>
          <a:r>
            <a:rPr lang="es-ES" dirty="0"/>
            <a:t>El adolescente debe contar con la autorización del padre, madre y/o tutor responsable.</a:t>
          </a:r>
        </a:p>
      </dgm:t>
    </dgm:pt>
    <dgm:pt modelId="{E3DA6769-EFD0-314F-BDBF-ECE48DB8786D}" type="parTrans" cxnId="{F5B5F98A-2D1C-584D-8673-76456AF87C4D}">
      <dgm:prSet/>
      <dgm:spPr/>
      <dgm:t>
        <a:bodyPr/>
        <a:lstStyle/>
        <a:p>
          <a:endParaRPr lang="es-ES"/>
        </a:p>
      </dgm:t>
    </dgm:pt>
    <dgm:pt modelId="{2E7EACA6-F301-FB4C-8876-871EF9F544A8}" type="sibTrans" cxnId="{F5B5F98A-2D1C-584D-8673-76456AF87C4D}">
      <dgm:prSet/>
      <dgm:spPr/>
      <dgm:t>
        <a:bodyPr/>
        <a:lstStyle/>
        <a:p>
          <a:endParaRPr lang="es-ES"/>
        </a:p>
      </dgm:t>
    </dgm:pt>
    <dgm:pt modelId="{D3B481BE-E905-9544-933C-4ECAE00CE202}">
      <dgm:prSet/>
      <dgm:spPr/>
      <dgm:t>
        <a:bodyPr/>
        <a:lstStyle/>
        <a:p>
          <a:r>
            <a:rPr lang="es-ES" dirty="0"/>
            <a:t>El empleador que no vele por la protección de los adolescentes que trabajan serán sancionados dependiendo de la gravedad de la falta.</a:t>
          </a:r>
        </a:p>
      </dgm:t>
    </dgm:pt>
    <dgm:pt modelId="{FE8840F6-1855-2E4E-9BAD-97B5BA2269C4}" type="parTrans" cxnId="{DC9AC6CD-FBE6-E240-BF82-EFC7FBBA6E16}">
      <dgm:prSet/>
      <dgm:spPr/>
      <dgm:t>
        <a:bodyPr/>
        <a:lstStyle/>
        <a:p>
          <a:endParaRPr lang="es-ES"/>
        </a:p>
      </dgm:t>
    </dgm:pt>
    <dgm:pt modelId="{A1622AA2-A15C-1840-8A82-D7553CD30F23}" type="sibTrans" cxnId="{DC9AC6CD-FBE6-E240-BF82-EFC7FBBA6E16}">
      <dgm:prSet/>
      <dgm:spPr/>
      <dgm:t>
        <a:bodyPr/>
        <a:lstStyle/>
        <a:p>
          <a:endParaRPr lang="es-ES"/>
        </a:p>
      </dgm:t>
    </dgm:pt>
    <dgm:pt modelId="{3325A545-4501-9C46-9C9F-3BC69376F806}" type="pres">
      <dgm:prSet presAssocID="{9329455F-3507-5A42-BB4E-0BFEBA9547AA}" presName="diagram" presStyleCnt="0">
        <dgm:presLayoutVars>
          <dgm:dir/>
          <dgm:resizeHandles val="exact"/>
        </dgm:presLayoutVars>
      </dgm:prSet>
      <dgm:spPr/>
    </dgm:pt>
    <dgm:pt modelId="{05B2FE8C-A93B-C245-8D6B-8125DDF26D92}" type="pres">
      <dgm:prSet presAssocID="{5A5C5604-8447-024D-BFC6-8F9EA606DBC9}" presName="node" presStyleLbl="node1" presStyleIdx="0" presStyleCnt="7">
        <dgm:presLayoutVars>
          <dgm:bulletEnabled val="1"/>
        </dgm:presLayoutVars>
      </dgm:prSet>
      <dgm:spPr/>
    </dgm:pt>
    <dgm:pt modelId="{C7EC13B2-5AC9-7445-9384-7B03396B7ED8}" type="pres">
      <dgm:prSet presAssocID="{8274463E-579F-CD47-B12A-DA7619007018}" presName="sibTrans" presStyleCnt="0"/>
      <dgm:spPr/>
    </dgm:pt>
    <dgm:pt modelId="{53E81D70-1799-3640-BFB6-3F6A298AA899}" type="pres">
      <dgm:prSet presAssocID="{A5E865E6-C389-B545-98A8-BDC16189F84C}" presName="node" presStyleLbl="node1" presStyleIdx="1" presStyleCnt="7">
        <dgm:presLayoutVars>
          <dgm:bulletEnabled val="1"/>
        </dgm:presLayoutVars>
      </dgm:prSet>
      <dgm:spPr/>
    </dgm:pt>
    <dgm:pt modelId="{5BE8DC85-6510-E54E-A772-6594F19D92FF}" type="pres">
      <dgm:prSet presAssocID="{AF930FA3-F7AC-7F47-96D7-13D97158FAC8}" presName="sibTrans" presStyleCnt="0"/>
      <dgm:spPr/>
    </dgm:pt>
    <dgm:pt modelId="{53E61BBA-F630-624C-8419-AEC89E4746DA}" type="pres">
      <dgm:prSet presAssocID="{BC5A6159-486B-F544-BE8C-F40C575BDF73}" presName="node" presStyleLbl="node1" presStyleIdx="2" presStyleCnt="7">
        <dgm:presLayoutVars>
          <dgm:bulletEnabled val="1"/>
        </dgm:presLayoutVars>
      </dgm:prSet>
      <dgm:spPr/>
    </dgm:pt>
    <dgm:pt modelId="{B8A1D167-8EF4-5440-A155-D037CA7EE62E}" type="pres">
      <dgm:prSet presAssocID="{87AA9AAC-58ED-8B47-A1B9-E5251D70CB1A}" presName="sibTrans" presStyleCnt="0"/>
      <dgm:spPr/>
    </dgm:pt>
    <dgm:pt modelId="{2596ECBE-8795-1542-9056-2DFC2165BA90}" type="pres">
      <dgm:prSet presAssocID="{FE728A38-CC65-9C49-BFC2-ADF58227EB00}" presName="node" presStyleLbl="node1" presStyleIdx="3" presStyleCnt="7">
        <dgm:presLayoutVars>
          <dgm:bulletEnabled val="1"/>
        </dgm:presLayoutVars>
      </dgm:prSet>
      <dgm:spPr/>
    </dgm:pt>
    <dgm:pt modelId="{E96A5D75-6ED8-D648-811C-B3C1B4E0FAF8}" type="pres">
      <dgm:prSet presAssocID="{695A1916-C973-4642-A04D-93FC18BB1029}" presName="sibTrans" presStyleCnt="0"/>
      <dgm:spPr/>
    </dgm:pt>
    <dgm:pt modelId="{3B3DAA3F-D255-7E4C-96BD-79E37B73251C}" type="pres">
      <dgm:prSet presAssocID="{B2B59F02-FBA9-9541-B112-296E39436E0D}" presName="node" presStyleLbl="node1" presStyleIdx="4" presStyleCnt="7">
        <dgm:presLayoutVars>
          <dgm:bulletEnabled val="1"/>
        </dgm:presLayoutVars>
      </dgm:prSet>
      <dgm:spPr/>
    </dgm:pt>
    <dgm:pt modelId="{010F6F61-347B-DA4E-BB59-67936C3D83FC}" type="pres">
      <dgm:prSet presAssocID="{460B94E0-9B40-BE4C-9E10-1F66BAA48CA7}" presName="sibTrans" presStyleCnt="0"/>
      <dgm:spPr/>
    </dgm:pt>
    <dgm:pt modelId="{290C1918-1119-4D4E-A028-0DD40B51FDE3}" type="pres">
      <dgm:prSet presAssocID="{527A0181-E0C7-D040-B4C6-A7647F22F709}" presName="node" presStyleLbl="node1" presStyleIdx="5" presStyleCnt="7">
        <dgm:presLayoutVars>
          <dgm:bulletEnabled val="1"/>
        </dgm:presLayoutVars>
      </dgm:prSet>
      <dgm:spPr/>
    </dgm:pt>
    <dgm:pt modelId="{719EA3BF-C58F-204C-AFC7-1770CDE143C3}" type="pres">
      <dgm:prSet presAssocID="{2E7EACA6-F301-FB4C-8876-871EF9F544A8}" presName="sibTrans" presStyleCnt="0"/>
      <dgm:spPr/>
    </dgm:pt>
    <dgm:pt modelId="{7F35EC16-6B19-7A4C-9C71-95607B905790}" type="pres">
      <dgm:prSet presAssocID="{D3B481BE-E905-9544-933C-4ECAE00CE202}" presName="node" presStyleLbl="node1" presStyleIdx="6" presStyleCnt="7">
        <dgm:presLayoutVars>
          <dgm:bulletEnabled val="1"/>
        </dgm:presLayoutVars>
      </dgm:prSet>
      <dgm:spPr/>
    </dgm:pt>
  </dgm:ptLst>
  <dgm:cxnLst>
    <dgm:cxn modelId="{67DDE924-AC48-8747-B9AC-69B500AC84AA}" type="presOf" srcId="{BC5A6159-486B-F544-BE8C-F40C575BDF73}" destId="{53E61BBA-F630-624C-8419-AEC89E4746DA}" srcOrd="0" destOrd="0" presId="urn:microsoft.com/office/officeart/2005/8/layout/default"/>
    <dgm:cxn modelId="{16678526-203A-CD49-A3CB-8BCA6C96937E}" srcId="{9329455F-3507-5A42-BB4E-0BFEBA9547AA}" destId="{5A5C5604-8447-024D-BFC6-8F9EA606DBC9}" srcOrd="0" destOrd="0" parTransId="{4D3544DC-140D-FD48-A7B3-39DBAC3D8615}" sibTransId="{8274463E-579F-CD47-B12A-DA7619007018}"/>
    <dgm:cxn modelId="{626CAC30-8BBA-754A-8D55-9F760EF7181D}" srcId="{9329455F-3507-5A42-BB4E-0BFEBA9547AA}" destId="{B2B59F02-FBA9-9541-B112-296E39436E0D}" srcOrd="4" destOrd="0" parTransId="{4B564EB2-9033-0D47-B6D3-8CA9B38621E9}" sibTransId="{460B94E0-9B40-BE4C-9E10-1F66BAA48CA7}"/>
    <dgm:cxn modelId="{044FF73E-76C7-BD44-974F-2185294DFDB8}" srcId="{9329455F-3507-5A42-BB4E-0BFEBA9547AA}" destId="{A5E865E6-C389-B545-98A8-BDC16189F84C}" srcOrd="1" destOrd="0" parTransId="{711426FF-D8D2-ED4A-91E1-A5A6636A3409}" sibTransId="{AF930FA3-F7AC-7F47-96D7-13D97158FAC8}"/>
    <dgm:cxn modelId="{24A8AE44-090D-F04F-97F9-52C4C968F138}" type="presOf" srcId="{527A0181-E0C7-D040-B4C6-A7647F22F709}" destId="{290C1918-1119-4D4E-A028-0DD40B51FDE3}" srcOrd="0" destOrd="0" presId="urn:microsoft.com/office/officeart/2005/8/layout/default"/>
    <dgm:cxn modelId="{F5B5F98A-2D1C-584D-8673-76456AF87C4D}" srcId="{9329455F-3507-5A42-BB4E-0BFEBA9547AA}" destId="{527A0181-E0C7-D040-B4C6-A7647F22F709}" srcOrd="5" destOrd="0" parTransId="{E3DA6769-EFD0-314F-BDBF-ECE48DB8786D}" sibTransId="{2E7EACA6-F301-FB4C-8876-871EF9F544A8}"/>
    <dgm:cxn modelId="{C374829A-B4A3-3741-A3F8-994E468E55F2}" type="presOf" srcId="{D3B481BE-E905-9544-933C-4ECAE00CE202}" destId="{7F35EC16-6B19-7A4C-9C71-95607B905790}" srcOrd="0" destOrd="0" presId="urn:microsoft.com/office/officeart/2005/8/layout/default"/>
    <dgm:cxn modelId="{2EC8F79C-33BF-9045-B372-EAB1F4B51A42}" type="presOf" srcId="{B2B59F02-FBA9-9541-B112-296E39436E0D}" destId="{3B3DAA3F-D255-7E4C-96BD-79E37B73251C}" srcOrd="0" destOrd="0" presId="urn:microsoft.com/office/officeart/2005/8/layout/default"/>
    <dgm:cxn modelId="{91BE7EA0-AABA-2E4C-82BD-8D0895F828B9}" type="presOf" srcId="{A5E865E6-C389-B545-98A8-BDC16189F84C}" destId="{53E81D70-1799-3640-BFB6-3F6A298AA899}" srcOrd="0" destOrd="0" presId="urn:microsoft.com/office/officeart/2005/8/layout/default"/>
    <dgm:cxn modelId="{BEDF81AC-FF69-DC48-B6ED-03E6849A2A57}" type="presOf" srcId="{5A5C5604-8447-024D-BFC6-8F9EA606DBC9}" destId="{05B2FE8C-A93B-C245-8D6B-8125DDF26D92}" srcOrd="0" destOrd="0" presId="urn:microsoft.com/office/officeart/2005/8/layout/default"/>
    <dgm:cxn modelId="{7C29ACAC-783C-1C47-96A5-9E32235DB1D3}" srcId="{9329455F-3507-5A42-BB4E-0BFEBA9547AA}" destId="{BC5A6159-486B-F544-BE8C-F40C575BDF73}" srcOrd="2" destOrd="0" parTransId="{6EF066AE-86C5-7147-9F7F-D435109181C9}" sibTransId="{87AA9AAC-58ED-8B47-A1B9-E5251D70CB1A}"/>
    <dgm:cxn modelId="{7B4FFBBE-EB51-B640-8C71-D74492BEC52B}" type="presOf" srcId="{9329455F-3507-5A42-BB4E-0BFEBA9547AA}" destId="{3325A545-4501-9C46-9C9F-3BC69376F806}" srcOrd="0" destOrd="0" presId="urn:microsoft.com/office/officeart/2005/8/layout/default"/>
    <dgm:cxn modelId="{DC9AC6CD-FBE6-E240-BF82-EFC7FBBA6E16}" srcId="{9329455F-3507-5A42-BB4E-0BFEBA9547AA}" destId="{D3B481BE-E905-9544-933C-4ECAE00CE202}" srcOrd="6" destOrd="0" parTransId="{FE8840F6-1855-2E4E-9BAD-97B5BA2269C4}" sibTransId="{A1622AA2-A15C-1840-8A82-D7553CD30F23}"/>
    <dgm:cxn modelId="{28C414D8-AA16-1C41-B6DE-8A029E41DFB1}" type="presOf" srcId="{FE728A38-CC65-9C49-BFC2-ADF58227EB00}" destId="{2596ECBE-8795-1542-9056-2DFC2165BA90}" srcOrd="0" destOrd="0" presId="urn:microsoft.com/office/officeart/2005/8/layout/default"/>
    <dgm:cxn modelId="{F6F63DDB-D972-C544-A1B9-DE292A475909}" srcId="{9329455F-3507-5A42-BB4E-0BFEBA9547AA}" destId="{FE728A38-CC65-9C49-BFC2-ADF58227EB00}" srcOrd="3" destOrd="0" parTransId="{31D8F140-89F7-8C49-BC60-F4C99BCB0B21}" sibTransId="{695A1916-C973-4642-A04D-93FC18BB1029}"/>
    <dgm:cxn modelId="{E38A1C00-B5CC-EC4F-BF63-1A2BCFCA6CF3}" type="presParOf" srcId="{3325A545-4501-9C46-9C9F-3BC69376F806}" destId="{05B2FE8C-A93B-C245-8D6B-8125DDF26D92}" srcOrd="0" destOrd="0" presId="urn:microsoft.com/office/officeart/2005/8/layout/default"/>
    <dgm:cxn modelId="{8D26C644-F34A-0C4C-BD18-30799071C4CE}" type="presParOf" srcId="{3325A545-4501-9C46-9C9F-3BC69376F806}" destId="{C7EC13B2-5AC9-7445-9384-7B03396B7ED8}" srcOrd="1" destOrd="0" presId="urn:microsoft.com/office/officeart/2005/8/layout/default"/>
    <dgm:cxn modelId="{98F33A5C-ED88-F34B-B841-C870A20E3C53}" type="presParOf" srcId="{3325A545-4501-9C46-9C9F-3BC69376F806}" destId="{53E81D70-1799-3640-BFB6-3F6A298AA899}" srcOrd="2" destOrd="0" presId="urn:microsoft.com/office/officeart/2005/8/layout/default"/>
    <dgm:cxn modelId="{E1BB9E9E-A54D-E545-9347-218DF9E19B76}" type="presParOf" srcId="{3325A545-4501-9C46-9C9F-3BC69376F806}" destId="{5BE8DC85-6510-E54E-A772-6594F19D92FF}" srcOrd="3" destOrd="0" presId="urn:microsoft.com/office/officeart/2005/8/layout/default"/>
    <dgm:cxn modelId="{3FC15FC0-EB35-8440-80A8-A66C39AF5808}" type="presParOf" srcId="{3325A545-4501-9C46-9C9F-3BC69376F806}" destId="{53E61BBA-F630-624C-8419-AEC89E4746DA}" srcOrd="4" destOrd="0" presId="urn:microsoft.com/office/officeart/2005/8/layout/default"/>
    <dgm:cxn modelId="{F0916F6D-FA77-4C40-A7B7-66D06C5EDA6B}" type="presParOf" srcId="{3325A545-4501-9C46-9C9F-3BC69376F806}" destId="{B8A1D167-8EF4-5440-A155-D037CA7EE62E}" srcOrd="5" destOrd="0" presId="urn:microsoft.com/office/officeart/2005/8/layout/default"/>
    <dgm:cxn modelId="{E5AC1E65-2A9A-F844-9671-CE365264EE78}" type="presParOf" srcId="{3325A545-4501-9C46-9C9F-3BC69376F806}" destId="{2596ECBE-8795-1542-9056-2DFC2165BA90}" srcOrd="6" destOrd="0" presId="urn:microsoft.com/office/officeart/2005/8/layout/default"/>
    <dgm:cxn modelId="{EE5AE14C-5681-6C42-8CEF-F9430F6F9675}" type="presParOf" srcId="{3325A545-4501-9C46-9C9F-3BC69376F806}" destId="{E96A5D75-6ED8-D648-811C-B3C1B4E0FAF8}" srcOrd="7" destOrd="0" presId="urn:microsoft.com/office/officeart/2005/8/layout/default"/>
    <dgm:cxn modelId="{E26D84BB-1C44-9742-9131-E78987647192}" type="presParOf" srcId="{3325A545-4501-9C46-9C9F-3BC69376F806}" destId="{3B3DAA3F-D255-7E4C-96BD-79E37B73251C}" srcOrd="8" destOrd="0" presId="urn:microsoft.com/office/officeart/2005/8/layout/default"/>
    <dgm:cxn modelId="{D8DC11EB-66FC-3D4F-B1EA-287E9E97F3E8}" type="presParOf" srcId="{3325A545-4501-9C46-9C9F-3BC69376F806}" destId="{010F6F61-347B-DA4E-BB59-67936C3D83FC}" srcOrd="9" destOrd="0" presId="urn:microsoft.com/office/officeart/2005/8/layout/default"/>
    <dgm:cxn modelId="{E48C6F65-6FCF-5048-8473-26B6D52E4095}" type="presParOf" srcId="{3325A545-4501-9C46-9C9F-3BC69376F806}" destId="{290C1918-1119-4D4E-A028-0DD40B51FDE3}" srcOrd="10" destOrd="0" presId="urn:microsoft.com/office/officeart/2005/8/layout/default"/>
    <dgm:cxn modelId="{1BAA5848-908E-8B41-8832-C6DFB64C1376}" type="presParOf" srcId="{3325A545-4501-9C46-9C9F-3BC69376F806}" destId="{719EA3BF-C58F-204C-AFC7-1770CDE143C3}" srcOrd="11" destOrd="0" presId="urn:microsoft.com/office/officeart/2005/8/layout/default"/>
    <dgm:cxn modelId="{3F9403DE-D6DC-E047-88A1-2A0BB6CE649A}" type="presParOf" srcId="{3325A545-4501-9C46-9C9F-3BC69376F806}" destId="{7F35EC16-6B19-7A4C-9C71-95607B905790}"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13FBFB-103F-374A-9502-30F6C8BBA931}" type="doc">
      <dgm:prSet loTypeId="urn:microsoft.com/office/officeart/2005/8/layout/hProcess6" loCatId="" qsTypeId="urn:microsoft.com/office/officeart/2005/8/quickstyle/simple1" qsCatId="simple" csTypeId="urn:microsoft.com/office/officeart/2005/8/colors/colorful4" csCatId="colorful" phldr="1"/>
      <dgm:spPr/>
      <dgm:t>
        <a:bodyPr/>
        <a:lstStyle/>
        <a:p>
          <a:endParaRPr lang="es-ES"/>
        </a:p>
      </dgm:t>
    </dgm:pt>
    <dgm:pt modelId="{6DDF4E1A-B659-9848-8C21-A13C1C59E54F}">
      <dgm:prSet phldrT="[Texto]" custT="1"/>
      <dgm:spPr/>
      <dgm:t>
        <a:bodyPr/>
        <a:lstStyle/>
        <a:p>
          <a:r>
            <a:rPr lang="es-ES" sz="1600" dirty="0"/>
            <a:t>Trabajo Infantil</a:t>
          </a:r>
        </a:p>
      </dgm:t>
    </dgm:pt>
    <dgm:pt modelId="{67165C77-7BFD-B149-8566-BF42A027D4BF}" type="parTrans" cxnId="{3BCFF602-CB6B-324B-BE5A-54B9F198869A}">
      <dgm:prSet/>
      <dgm:spPr/>
      <dgm:t>
        <a:bodyPr/>
        <a:lstStyle/>
        <a:p>
          <a:endParaRPr lang="es-ES"/>
        </a:p>
      </dgm:t>
    </dgm:pt>
    <dgm:pt modelId="{DB167907-4F71-3645-894D-B42E386DD739}" type="sibTrans" cxnId="{3BCFF602-CB6B-324B-BE5A-54B9F198869A}">
      <dgm:prSet/>
      <dgm:spPr/>
      <dgm:t>
        <a:bodyPr/>
        <a:lstStyle/>
        <a:p>
          <a:endParaRPr lang="es-ES"/>
        </a:p>
      </dgm:t>
    </dgm:pt>
    <dgm:pt modelId="{1863396F-4516-114E-B1E8-4E0DE86E6CF8}">
      <dgm:prSet phldrT="[Texto]"/>
      <dgm:spPr/>
      <dgm:t>
        <a:bodyPr/>
        <a:lstStyle/>
        <a:p>
          <a:r>
            <a:rPr lang="es-ES" dirty="0"/>
            <a:t>219.624 </a:t>
          </a:r>
        </a:p>
      </dgm:t>
    </dgm:pt>
    <dgm:pt modelId="{48CB2AC9-0350-4A4A-9F52-9AEA175DE80A}" type="parTrans" cxnId="{C9557865-A016-FD44-8210-0A549F0977F9}">
      <dgm:prSet/>
      <dgm:spPr/>
      <dgm:t>
        <a:bodyPr/>
        <a:lstStyle/>
        <a:p>
          <a:endParaRPr lang="es-ES"/>
        </a:p>
      </dgm:t>
    </dgm:pt>
    <dgm:pt modelId="{41E77E6A-0CF6-194B-A303-4A7C2BA4FC8F}" type="sibTrans" cxnId="{C9557865-A016-FD44-8210-0A549F0977F9}">
      <dgm:prSet/>
      <dgm:spPr/>
      <dgm:t>
        <a:bodyPr/>
        <a:lstStyle/>
        <a:p>
          <a:endParaRPr lang="es-ES"/>
        </a:p>
      </dgm:t>
    </dgm:pt>
    <dgm:pt modelId="{D6795A23-0003-EE43-BBDA-3D66AFE2ABA3}">
      <dgm:prSet phldrT="[Texto]" custT="1"/>
      <dgm:spPr/>
      <dgm:t>
        <a:bodyPr/>
        <a:lstStyle/>
        <a:p>
          <a:r>
            <a:rPr lang="es-ES" sz="1400" dirty="0"/>
            <a:t>Trabajo Peligroso</a:t>
          </a:r>
        </a:p>
      </dgm:t>
    </dgm:pt>
    <dgm:pt modelId="{40991FB7-19F9-034E-BDD3-19F34EDCB9A1}" type="parTrans" cxnId="{DD608BED-496A-664F-ACBD-7695433A4A67}">
      <dgm:prSet/>
      <dgm:spPr/>
      <dgm:t>
        <a:bodyPr/>
        <a:lstStyle/>
        <a:p>
          <a:endParaRPr lang="es-ES"/>
        </a:p>
      </dgm:t>
    </dgm:pt>
    <dgm:pt modelId="{FD403899-CAA9-3742-AB87-E0A0204002EA}" type="sibTrans" cxnId="{DD608BED-496A-664F-ACBD-7695433A4A67}">
      <dgm:prSet/>
      <dgm:spPr/>
      <dgm:t>
        <a:bodyPr/>
        <a:lstStyle/>
        <a:p>
          <a:endParaRPr lang="es-ES"/>
        </a:p>
      </dgm:t>
    </dgm:pt>
    <dgm:pt modelId="{8E3BC2A1-1398-304E-9BF2-BA27999750B3}">
      <dgm:prSet phldrT="[Texto]" custT="1"/>
      <dgm:spPr/>
      <dgm:t>
        <a:bodyPr/>
        <a:lstStyle/>
        <a:p>
          <a:pPr algn="r"/>
          <a:r>
            <a:rPr lang="es-ES" sz="1800" dirty="0"/>
            <a:t> </a:t>
          </a:r>
          <a:r>
            <a:rPr lang="es-ES" sz="1600" dirty="0"/>
            <a:t>135.485</a:t>
          </a:r>
          <a:endParaRPr lang="es-ES" sz="1800" dirty="0"/>
        </a:p>
      </dgm:t>
    </dgm:pt>
    <dgm:pt modelId="{9D618D42-379A-4A46-BF6B-5ADED878DE85}" type="parTrans" cxnId="{61C6D11F-729B-FF4B-9A10-DBF880615D0B}">
      <dgm:prSet/>
      <dgm:spPr/>
      <dgm:t>
        <a:bodyPr/>
        <a:lstStyle/>
        <a:p>
          <a:endParaRPr lang="es-ES"/>
        </a:p>
      </dgm:t>
    </dgm:pt>
    <dgm:pt modelId="{9F1FE324-C85D-034E-8605-98FEC9173ACC}" type="sibTrans" cxnId="{61C6D11F-729B-FF4B-9A10-DBF880615D0B}">
      <dgm:prSet/>
      <dgm:spPr/>
      <dgm:t>
        <a:bodyPr/>
        <a:lstStyle/>
        <a:p>
          <a:endParaRPr lang="es-ES"/>
        </a:p>
      </dgm:t>
    </dgm:pt>
    <dgm:pt modelId="{3EF383E4-D6B0-D040-B93C-975A55808A5B}">
      <dgm:prSet phldrT="[Texto]"/>
      <dgm:spPr/>
      <dgm:t>
        <a:bodyPr/>
        <a:lstStyle/>
        <a:p>
          <a:r>
            <a:rPr lang="es-ES" dirty="0"/>
            <a:t>Trabajo de NNA menores de 15 años</a:t>
          </a:r>
        </a:p>
      </dgm:t>
    </dgm:pt>
    <dgm:pt modelId="{28E60C88-5DBE-DB4A-9523-A2D400A76AD3}" type="parTrans" cxnId="{9FDE1DE6-552D-E64F-9AB5-BAB858C94301}">
      <dgm:prSet/>
      <dgm:spPr/>
      <dgm:t>
        <a:bodyPr/>
        <a:lstStyle/>
        <a:p>
          <a:endParaRPr lang="es-ES"/>
        </a:p>
      </dgm:t>
    </dgm:pt>
    <dgm:pt modelId="{0960CB6B-3382-6D44-9256-04DB1910A06A}" type="sibTrans" cxnId="{9FDE1DE6-552D-E64F-9AB5-BAB858C94301}">
      <dgm:prSet/>
      <dgm:spPr/>
      <dgm:t>
        <a:bodyPr/>
        <a:lstStyle/>
        <a:p>
          <a:endParaRPr lang="es-ES"/>
        </a:p>
      </dgm:t>
    </dgm:pt>
    <dgm:pt modelId="{A921F0E3-37AE-6A4F-9E3E-DBB88CF0CFC3}">
      <dgm:prSet phldrT="[Texto]"/>
      <dgm:spPr/>
      <dgm:t>
        <a:bodyPr/>
        <a:lstStyle/>
        <a:p>
          <a:r>
            <a:rPr lang="es-ES" dirty="0"/>
            <a:t>94.000</a:t>
          </a:r>
        </a:p>
      </dgm:t>
    </dgm:pt>
    <dgm:pt modelId="{EC2935E1-5D16-9040-A909-6ACE2E1FCF16}" type="parTrans" cxnId="{32A51964-52D3-884F-BE60-AC5B66A9A521}">
      <dgm:prSet/>
      <dgm:spPr/>
      <dgm:t>
        <a:bodyPr/>
        <a:lstStyle/>
        <a:p>
          <a:endParaRPr lang="es-ES"/>
        </a:p>
      </dgm:t>
    </dgm:pt>
    <dgm:pt modelId="{4B86BEDE-7DC6-C343-949C-170DAD11C5EC}" type="sibTrans" cxnId="{32A51964-52D3-884F-BE60-AC5B66A9A521}">
      <dgm:prSet/>
      <dgm:spPr/>
      <dgm:t>
        <a:bodyPr/>
        <a:lstStyle/>
        <a:p>
          <a:endParaRPr lang="es-ES"/>
        </a:p>
      </dgm:t>
    </dgm:pt>
    <dgm:pt modelId="{BE0A20DF-61B8-9A4C-86EF-74A20573CECC}">
      <dgm:prSet custT="1"/>
      <dgm:spPr/>
      <dgm:t>
        <a:bodyPr/>
        <a:lstStyle/>
        <a:p>
          <a:r>
            <a:rPr lang="es-ES" sz="1400" dirty="0"/>
            <a:t>Trabajo Permitido</a:t>
          </a:r>
        </a:p>
      </dgm:t>
    </dgm:pt>
    <dgm:pt modelId="{00A59B35-F107-954A-9C26-8EFC83F1139B}" type="parTrans" cxnId="{638D2650-D923-7A45-AAB1-AE77C788C4B5}">
      <dgm:prSet/>
      <dgm:spPr/>
      <dgm:t>
        <a:bodyPr/>
        <a:lstStyle/>
        <a:p>
          <a:endParaRPr lang="es-ES"/>
        </a:p>
      </dgm:t>
    </dgm:pt>
    <dgm:pt modelId="{09BB87D6-705F-FA41-B43B-606F38EEC5CB}" type="sibTrans" cxnId="{638D2650-D923-7A45-AAB1-AE77C788C4B5}">
      <dgm:prSet/>
      <dgm:spPr/>
      <dgm:t>
        <a:bodyPr/>
        <a:lstStyle/>
        <a:p>
          <a:endParaRPr lang="es-ES"/>
        </a:p>
      </dgm:t>
    </dgm:pt>
    <dgm:pt modelId="{E7A17047-BD31-B24D-B655-148963AB3CB4}">
      <dgm:prSet phldrT="[Texto]"/>
      <dgm:spPr/>
      <dgm:t>
        <a:bodyPr/>
        <a:lstStyle/>
        <a:p>
          <a:r>
            <a:rPr lang="es-ES" dirty="0"/>
            <a:t>  10.000</a:t>
          </a:r>
        </a:p>
      </dgm:t>
    </dgm:pt>
    <dgm:pt modelId="{2755873C-988C-9246-BA47-8CE6952FC19F}" type="parTrans" cxnId="{AECF96C1-F19B-EE40-B11C-5F6B73F6E088}">
      <dgm:prSet/>
      <dgm:spPr/>
      <dgm:t>
        <a:bodyPr/>
        <a:lstStyle/>
        <a:p>
          <a:endParaRPr lang="es-ES"/>
        </a:p>
      </dgm:t>
    </dgm:pt>
    <dgm:pt modelId="{A54008BA-51F2-D849-AF86-CA149675FDA8}" type="sibTrans" cxnId="{AECF96C1-F19B-EE40-B11C-5F6B73F6E088}">
      <dgm:prSet/>
      <dgm:spPr/>
      <dgm:t>
        <a:bodyPr/>
        <a:lstStyle/>
        <a:p>
          <a:endParaRPr lang="es-ES"/>
        </a:p>
      </dgm:t>
    </dgm:pt>
    <dgm:pt modelId="{C6DB36CD-3F61-7342-85F0-4CFAFA34E83F}" type="pres">
      <dgm:prSet presAssocID="{9D13FBFB-103F-374A-9502-30F6C8BBA931}" presName="theList" presStyleCnt="0">
        <dgm:presLayoutVars>
          <dgm:dir/>
          <dgm:animLvl val="lvl"/>
          <dgm:resizeHandles val="exact"/>
        </dgm:presLayoutVars>
      </dgm:prSet>
      <dgm:spPr/>
    </dgm:pt>
    <dgm:pt modelId="{4E08B6F2-30BC-A54C-9893-6C9BB622E1BC}" type="pres">
      <dgm:prSet presAssocID="{6DDF4E1A-B659-9848-8C21-A13C1C59E54F}" presName="compNode" presStyleCnt="0"/>
      <dgm:spPr/>
    </dgm:pt>
    <dgm:pt modelId="{F5DB10DB-2188-9D46-8077-CDA6D76858D6}" type="pres">
      <dgm:prSet presAssocID="{6DDF4E1A-B659-9848-8C21-A13C1C59E54F}" presName="noGeometry" presStyleCnt="0"/>
      <dgm:spPr/>
    </dgm:pt>
    <dgm:pt modelId="{A0FD653E-EF7A-0A4A-9A2F-504564B0FA5D}" type="pres">
      <dgm:prSet presAssocID="{6DDF4E1A-B659-9848-8C21-A13C1C59E54F}" presName="childTextVisible" presStyleLbl="bgAccFollowNode1" presStyleIdx="0" presStyleCnt="4">
        <dgm:presLayoutVars>
          <dgm:bulletEnabled val="1"/>
        </dgm:presLayoutVars>
      </dgm:prSet>
      <dgm:spPr/>
    </dgm:pt>
    <dgm:pt modelId="{2379316B-5DBB-1548-8BD1-D22D9687E03C}" type="pres">
      <dgm:prSet presAssocID="{6DDF4E1A-B659-9848-8C21-A13C1C59E54F}" presName="childTextHidden" presStyleLbl="bgAccFollowNode1" presStyleIdx="0" presStyleCnt="4"/>
      <dgm:spPr/>
    </dgm:pt>
    <dgm:pt modelId="{49800764-307A-6C4C-823F-717CC85EC942}" type="pres">
      <dgm:prSet presAssocID="{6DDF4E1A-B659-9848-8C21-A13C1C59E54F}" presName="parentText" presStyleLbl="node1" presStyleIdx="0" presStyleCnt="4" custScaleX="107434" custScaleY="123559">
        <dgm:presLayoutVars>
          <dgm:chMax val="1"/>
          <dgm:bulletEnabled val="1"/>
        </dgm:presLayoutVars>
      </dgm:prSet>
      <dgm:spPr/>
    </dgm:pt>
    <dgm:pt modelId="{E96949DB-0559-784D-9A48-990DBA27E19F}" type="pres">
      <dgm:prSet presAssocID="{6DDF4E1A-B659-9848-8C21-A13C1C59E54F}" presName="aSpace" presStyleCnt="0"/>
      <dgm:spPr/>
    </dgm:pt>
    <dgm:pt modelId="{3EE3A5FE-E454-F84D-81E9-B921D8DC2BB7}" type="pres">
      <dgm:prSet presAssocID="{D6795A23-0003-EE43-BBDA-3D66AFE2ABA3}" presName="compNode" presStyleCnt="0"/>
      <dgm:spPr/>
    </dgm:pt>
    <dgm:pt modelId="{5EA4982C-06AE-7543-B1DF-F6231567B0AA}" type="pres">
      <dgm:prSet presAssocID="{D6795A23-0003-EE43-BBDA-3D66AFE2ABA3}" presName="noGeometry" presStyleCnt="0"/>
      <dgm:spPr/>
    </dgm:pt>
    <dgm:pt modelId="{1978C2B9-0D1D-E14D-85D1-FF7C837456C8}" type="pres">
      <dgm:prSet presAssocID="{D6795A23-0003-EE43-BBDA-3D66AFE2ABA3}" presName="childTextVisible" presStyleLbl="bgAccFollowNode1" presStyleIdx="1" presStyleCnt="4">
        <dgm:presLayoutVars>
          <dgm:bulletEnabled val="1"/>
        </dgm:presLayoutVars>
      </dgm:prSet>
      <dgm:spPr/>
    </dgm:pt>
    <dgm:pt modelId="{6D2FEA6A-07FE-5C46-ACC7-ACDC3FC258AE}" type="pres">
      <dgm:prSet presAssocID="{D6795A23-0003-EE43-BBDA-3D66AFE2ABA3}" presName="childTextHidden" presStyleLbl="bgAccFollowNode1" presStyleIdx="1" presStyleCnt="4"/>
      <dgm:spPr/>
    </dgm:pt>
    <dgm:pt modelId="{2F945AEA-0BB2-CF4B-AB6D-BBD255BD1690}" type="pres">
      <dgm:prSet presAssocID="{D6795A23-0003-EE43-BBDA-3D66AFE2ABA3}" presName="parentText" presStyleLbl="node1" presStyleIdx="1" presStyleCnt="4" custScaleX="120994" custScaleY="125792">
        <dgm:presLayoutVars>
          <dgm:chMax val="1"/>
          <dgm:bulletEnabled val="1"/>
        </dgm:presLayoutVars>
      </dgm:prSet>
      <dgm:spPr/>
    </dgm:pt>
    <dgm:pt modelId="{B5ACC1F3-115E-EC4E-B3E3-6584407106C5}" type="pres">
      <dgm:prSet presAssocID="{D6795A23-0003-EE43-BBDA-3D66AFE2ABA3}" presName="aSpace" presStyleCnt="0"/>
      <dgm:spPr/>
    </dgm:pt>
    <dgm:pt modelId="{3489841B-3D76-2E4A-B83C-90C61D77578B}" type="pres">
      <dgm:prSet presAssocID="{3EF383E4-D6B0-D040-B93C-975A55808A5B}" presName="compNode" presStyleCnt="0"/>
      <dgm:spPr/>
    </dgm:pt>
    <dgm:pt modelId="{4DD0C2D9-A4E2-C044-ADC3-874FB9F541DB}" type="pres">
      <dgm:prSet presAssocID="{3EF383E4-D6B0-D040-B93C-975A55808A5B}" presName="noGeometry" presStyleCnt="0"/>
      <dgm:spPr/>
    </dgm:pt>
    <dgm:pt modelId="{7CA1B766-4C1C-6D43-BE3B-2731B0B02219}" type="pres">
      <dgm:prSet presAssocID="{3EF383E4-D6B0-D040-B93C-975A55808A5B}" presName="childTextVisible" presStyleLbl="bgAccFollowNode1" presStyleIdx="2" presStyleCnt="4">
        <dgm:presLayoutVars>
          <dgm:bulletEnabled val="1"/>
        </dgm:presLayoutVars>
      </dgm:prSet>
      <dgm:spPr/>
    </dgm:pt>
    <dgm:pt modelId="{7BCE82FE-5A48-CE40-AB4C-E01034A8473D}" type="pres">
      <dgm:prSet presAssocID="{3EF383E4-D6B0-D040-B93C-975A55808A5B}" presName="childTextHidden" presStyleLbl="bgAccFollowNode1" presStyleIdx="2" presStyleCnt="4"/>
      <dgm:spPr/>
    </dgm:pt>
    <dgm:pt modelId="{3246BA16-0F1A-5040-8CA5-AC6CA134B7AB}" type="pres">
      <dgm:prSet presAssocID="{3EF383E4-D6B0-D040-B93C-975A55808A5B}" presName="parentText" presStyleLbl="node1" presStyleIdx="2" presStyleCnt="4" custScaleX="117553" custScaleY="132802">
        <dgm:presLayoutVars>
          <dgm:chMax val="1"/>
          <dgm:bulletEnabled val="1"/>
        </dgm:presLayoutVars>
      </dgm:prSet>
      <dgm:spPr/>
    </dgm:pt>
    <dgm:pt modelId="{8C51570C-8A02-C346-9789-B4A4EDF40196}" type="pres">
      <dgm:prSet presAssocID="{3EF383E4-D6B0-D040-B93C-975A55808A5B}" presName="aSpace" presStyleCnt="0"/>
      <dgm:spPr/>
    </dgm:pt>
    <dgm:pt modelId="{15631FD7-BB1F-C348-81EC-1BC299A3030D}" type="pres">
      <dgm:prSet presAssocID="{BE0A20DF-61B8-9A4C-86EF-74A20573CECC}" presName="compNode" presStyleCnt="0"/>
      <dgm:spPr/>
    </dgm:pt>
    <dgm:pt modelId="{C2E4F342-3F6A-5441-8988-B444A912CC1D}" type="pres">
      <dgm:prSet presAssocID="{BE0A20DF-61B8-9A4C-86EF-74A20573CECC}" presName="noGeometry" presStyleCnt="0"/>
      <dgm:spPr/>
    </dgm:pt>
    <dgm:pt modelId="{2CAD4E4E-0207-D64F-B3EB-C95692410A73}" type="pres">
      <dgm:prSet presAssocID="{BE0A20DF-61B8-9A4C-86EF-74A20573CECC}" presName="childTextVisible" presStyleLbl="bgAccFollowNode1" presStyleIdx="3" presStyleCnt="4" custLinFactNeighborY="1521">
        <dgm:presLayoutVars>
          <dgm:bulletEnabled val="1"/>
        </dgm:presLayoutVars>
      </dgm:prSet>
      <dgm:spPr/>
    </dgm:pt>
    <dgm:pt modelId="{46D5C2E1-3B69-E740-AD58-2FB41CADF882}" type="pres">
      <dgm:prSet presAssocID="{BE0A20DF-61B8-9A4C-86EF-74A20573CECC}" presName="childTextHidden" presStyleLbl="bgAccFollowNode1" presStyleIdx="3" presStyleCnt="4"/>
      <dgm:spPr/>
    </dgm:pt>
    <dgm:pt modelId="{867B28B3-4DBB-9A4A-9AAB-C4A79B0C1392}" type="pres">
      <dgm:prSet presAssocID="{BE0A20DF-61B8-9A4C-86EF-74A20573CECC}" presName="parentText" presStyleLbl="node1" presStyleIdx="3" presStyleCnt="4" custScaleX="136642" custScaleY="126248">
        <dgm:presLayoutVars>
          <dgm:chMax val="1"/>
          <dgm:bulletEnabled val="1"/>
        </dgm:presLayoutVars>
      </dgm:prSet>
      <dgm:spPr/>
    </dgm:pt>
  </dgm:ptLst>
  <dgm:cxnLst>
    <dgm:cxn modelId="{75367402-FE8E-0546-9DF3-71B3FBD8CE1B}" type="presOf" srcId="{E7A17047-BD31-B24D-B655-148963AB3CB4}" destId="{2CAD4E4E-0207-D64F-B3EB-C95692410A73}" srcOrd="0" destOrd="0" presId="urn:microsoft.com/office/officeart/2005/8/layout/hProcess6"/>
    <dgm:cxn modelId="{3BCFF602-CB6B-324B-BE5A-54B9F198869A}" srcId="{9D13FBFB-103F-374A-9502-30F6C8BBA931}" destId="{6DDF4E1A-B659-9848-8C21-A13C1C59E54F}" srcOrd="0" destOrd="0" parTransId="{67165C77-7BFD-B149-8566-BF42A027D4BF}" sibTransId="{DB167907-4F71-3645-894D-B42E386DD739}"/>
    <dgm:cxn modelId="{DD0C5F13-2192-C94F-93CE-7857F0EDC53A}" type="presOf" srcId="{E7A17047-BD31-B24D-B655-148963AB3CB4}" destId="{46D5C2E1-3B69-E740-AD58-2FB41CADF882}" srcOrd="1" destOrd="0" presId="urn:microsoft.com/office/officeart/2005/8/layout/hProcess6"/>
    <dgm:cxn modelId="{61C6D11F-729B-FF4B-9A10-DBF880615D0B}" srcId="{D6795A23-0003-EE43-BBDA-3D66AFE2ABA3}" destId="{8E3BC2A1-1398-304E-9BF2-BA27999750B3}" srcOrd="0" destOrd="0" parTransId="{9D618D42-379A-4A46-BF6B-5ADED878DE85}" sibTransId="{9F1FE324-C85D-034E-8605-98FEC9173ACC}"/>
    <dgm:cxn modelId="{32A51964-52D3-884F-BE60-AC5B66A9A521}" srcId="{3EF383E4-D6B0-D040-B93C-975A55808A5B}" destId="{A921F0E3-37AE-6A4F-9E3E-DBB88CF0CFC3}" srcOrd="0" destOrd="0" parTransId="{EC2935E1-5D16-9040-A909-6ACE2E1FCF16}" sibTransId="{4B86BEDE-7DC6-C343-949C-170DAD11C5EC}"/>
    <dgm:cxn modelId="{C9557865-A016-FD44-8210-0A549F0977F9}" srcId="{6DDF4E1A-B659-9848-8C21-A13C1C59E54F}" destId="{1863396F-4516-114E-B1E8-4E0DE86E6CF8}" srcOrd="0" destOrd="0" parTransId="{48CB2AC9-0350-4A4A-9F52-9AEA175DE80A}" sibTransId="{41E77E6A-0CF6-194B-A303-4A7C2BA4FC8F}"/>
    <dgm:cxn modelId="{638D2650-D923-7A45-AAB1-AE77C788C4B5}" srcId="{9D13FBFB-103F-374A-9502-30F6C8BBA931}" destId="{BE0A20DF-61B8-9A4C-86EF-74A20573CECC}" srcOrd="3" destOrd="0" parTransId="{00A59B35-F107-954A-9C26-8EFC83F1139B}" sibTransId="{09BB87D6-705F-FA41-B43B-606F38EEC5CB}"/>
    <dgm:cxn modelId="{EE893658-1C03-A546-BE83-E79351EC24AB}" type="presOf" srcId="{9D13FBFB-103F-374A-9502-30F6C8BBA931}" destId="{C6DB36CD-3F61-7342-85F0-4CFAFA34E83F}" srcOrd="0" destOrd="0" presId="urn:microsoft.com/office/officeart/2005/8/layout/hProcess6"/>
    <dgm:cxn modelId="{4E015159-87D4-3E4C-93E0-9EB41EEE99D1}" type="presOf" srcId="{8E3BC2A1-1398-304E-9BF2-BA27999750B3}" destId="{6D2FEA6A-07FE-5C46-ACC7-ACDC3FC258AE}" srcOrd="1" destOrd="0" presId="urn:microsoft.com/office/officeart/2005/8/layout/hProcess6"/>
    <dgm:cxn modelId="{A278647E-8619-E041-AA31-421040B346E6}" type="presOf" srcId="{BE0A20DF-61B8-9A4C-86EF-74A20573CECC}" destId="{867B28B3-4DBB-9A4A-9AAB-C4A79B0C1392}" srcOrd="0" destOrd="0" presId="urn:microsoft.com/office/officeart/2005/8/layout/hProcess6"/>
    <dgm:cxn modelId="{0EC13980-114D-334B-AAB6-815A58DA56C0}" type="presOf" srcId="{A921F0E3-37AE-6A4F-9E3E-DBB88CF0CFC3}" destId="{7CA1B766-4C1C-6D43-BE3B-2731B0B02219}" srcOrd="0" destOrd="0" presId="urn:microsoft.com/office/officeart/2005/8/layout/hProcess6"/>
    <dgm:cxn modelId="{48910E92-5A59-FE41-BF0E-CAF9B969FB12}" type="presOf" srcId="{D6795A23-0003-EE43-BBDA-3D66AFE2ABA3}" destId="{2F945AEA-0BB2-CF4B-AB6D-BBD255BD1690}" srcOrd="0" destOrd="0" presId="urn:microsoft.com/office/officeart/2005/8/layout/hProcess6"/>
    <dgm:cxn modelId="{D0BB279C-FF7F-574D-B419-2CC25719A969}" type="presOf" srcId="{1863396F-4516-114E-B1E8-4E0DE86E6CF8}" destId="{A0FD653E-EF7A-0A4A-9A2F-504564B0FA5D}" srcOrd="0" destOrd="0" presId="urn:microsoft.com/office/officeart/2005/8/layout/hProcess6"/>
    <dgm:cxn modelId="{42CF9FAE-CC09-0A4C-94E6-616D85368DD9}" type="presOf" srcId="{6DDF4E1A-B659-9848-8C21-A13C1C59E54F}" destId="{49800764-307A-6C4C-823F-717CC85EC942}" srcOrd="0" destOrd="0" presId="urn:microsoft.com/office/officeart/2005/8/layout/hProcess6"/>
    <dgm:cxn modelId="{50142CBA-2CAD-E443-92A1-92DAC0967CD0}" type="presOf" srcId="{8E3BC2A1-1398-304E-9BF2-BA27999750B3}" destId="{1978C2B9-0D1D-E14D-85D1-FF7C837456C8}" srcOrd="0" destOrd="0" presId="urn:microsoft.com/office/officeart/2005/8/layout/hProcess6"/>
    <dgm:cxn modelId="{572DA6BC-7E3C-E442-8446-C744BC25FDEB}" type="presOf" srcId="{3EF383E4-D6B0-D040-B93C-975A55808A5B}" destId="{3246BA16-0F1A-5040-8CA5-AC6CA134B7AB}" srcOrd="0" destOrd="0" presId="urn:microsoft.com/office/officeart/2005/8/layout/hProcess6"/>
    <dgm:cxn modelId="{AECF96C1-F19B-EE40-B11C-5F6B73F6E088}" srcId="{BE0A20DF-61B8-9A4C-86EF-74A20573CECC}" destId="{E7A17047-BD31-B24D-B655-148963AB3CB4}" srcOrd="0" destOrd="0" parTransId="{2755873C-988C-9246-BA47-8CE6952FC19F}" sibTransId="{A54008BA-51F2-D849-AF86-CA149675FDA8}"/>
    <dgm:cxn modelId="{BC5184D9-DC50-6C41-8328-CA7855F3106B}" type="presOf" srcId="{1863396F-4516-114E-B1E8-4E0DE86E6CF8}" destId="{2379316B-5DBB-1548-8BD1-D22D9687E03C}" srcOrd="1" destOrd="0" presId="urn:microsoft.com/office/officeart/2005/8/layout/hProcess6"/>
    <dgm:cxn modelId="{0FDBC3DF-38AF-2446-852E-5E9C05A9D1B3}" type="presOf" srcId="{A921F0E3-37AE-6A4F-9E3E-DBB88CF0CFC3}" destId="{7BCE82FE-5A48-CE40-AB4C-E01034A8473D}" srcOrd="1" destOrd="0" presId="urn:microsoft.com/office/officeart/2005/8/layout/hProcess6"/>
    <dgm:cxn modelId="{9FDE1DE6-552D-E64F-9AB5-BAB858C94301}" srcId="{9D13FBFB-103F-374A-9502-30F6C8BBA931}" destId="{3EF383E4-D6B0-D040-B93C-975A55808A5B}" srcOrd="2" destOrd="0" parTransId="{28E60C88-5DBE-DB4A-9523-A2D400A76AD3}" sibTransId="{0960CB6B-3382-6D44-9256-04DB1910A06A}"/>
    <dgm:cxn modelId="{DD608BED-496A-664F-ACBD-7695433A4A67}" srcId="{9D13FBFB-103F-374A-9502-30F6C8BBA931}" destId="{D6795A23-0003-EE43-BBDA-3D66AFE2ABA3}" srcOrd="1" destOrd="0" parTransId="{40991FB7-19F9-034E-BDD3-19F34EDCB9A1}" sibTransId="{FD403899-CAA9-3742-AB87-E0A0204002EA}"/>
    <dgm:cxn modelId="{CD34D2E2-FB10-404B-9FC2-C677DA39923C}" type="presParOf" srcId="{C6DB36CD-3F61-7342-85F0-4CFAFA34E83F}" destId="{4E08B6F2-30BC-A54C-9893-6C9BB622E1BC}" srcOrd="0" destOrd="0" presId="urn:microsoft.com/office/officeart/2005/8/layout/hProcess6"/>
    <dgm:cxn modelId="{E804E303-453D-C140-A4C1-23046DFC6DE3}" type="presParOf" srcId="{4E08B6F2-30BC-A54C-9893-6C9BB622E1BC}" destId="{F5DB10DB-2188-9D46-8077-CDA6D76858D6}" srcOrd="0" destOrd="0" presId="urn:microsoft.com/office/officeart/2005/8/layout/hProcess6"/>
    <dgm:cxn modelId="{D9DD0F9A-38C0-E34C-8B73-BCD42B84919A}" type="presParOf" srcId="{4E08B6F2-30BC-A54C-9893-6C9BB622E1BC}" destId="{A0FD653E-EF7A-0A4A-9A2F-504564B0FA5D}" srcOrd="1" destOrd="0" presId="urn:microsoft.com/office/officeart/2005/8/layout/hProcess6"/>
    <dgm:cxn modelId="{927FB15E-91FA-2A4F-87AF-7F4BCDB760CB}" type="presParOf" srcId="{4E08B6F2-30BC-A54C-9893-6C9BB622E1BC}" destId="{2379316B-5DBB-1548-8BD1-D22D9687E03C}" srcOrd="2" destOrd="0" presId="urn:microsoft.com/office/officeart/2005/8/layout/hProcess6"/>
    <dgm:cxn modelId="{92C0F596-438C-1E47-BDB3-8C4370FD3F25}" type="presParOf" srcId="{4E08B6F2-30BC-A54C-9893-6C9BB622E1BC}" destId="{49800764-307A-6C4C-823F-717CC85EC942}" srcOrd="3" destOrd="0" presId="urn:microsoft.com/office/officeart/2005/8/layout/hProcess6"/>
    <dgm:cxn modelId="{403A5D5E-FBC7-DF46-B5E4-8A3635CF96B2}" type="presParOf" srcId="{C6DB36CD-3F61-7342-85F0-4CFAFA34E83F}" destId="{E96949DB-0559-784D-9A48-990DBA27E19F}" srcOrd="1" destOrd="0" presId="urn:microsoft.com/office/officeart/2005/8/layout/hProcess6"/>
    <dgm:cxn modelId="{321D36C0-66CB-1749-BDAC-CCF845448428}" type="presParOf" srcId="{C6DB36CD-3F61-7342-85F0-4CFAFA34E83F}" destId="{3EE3A5FE-E454-F84D-81E9-B921D8DC2BB7}" srcOrd="2" destOrd="0" presId="urn:microsoft.com/office/officeart/2005/8/layout/hProcess6"/>
    <dgm:cxn modelId="{ED3B0324-8F28-834D-AE5F-FDDE0F7754EC}" type="presParOf" srcId="{3EE3A5FE-E454-F84D-81E9-B921D8DC2BB7}" destId="{5EA4982C-06AE-7543-B1DF-F6231567B0AA}" srcOrd="0" destOrd="0" presId="urn:microsoft.com/office/officeart/2005/8/layout/hProcess6"/>
    <dgm:cxn modelId="{5657F0C1-6CAE-6441-B906-03A174BC3D35}" type="presParOf" srcId="{3EE3A5FE-E454-F84D-81E9-B921D8DC2BB7}" destId="{1978C2B9-0D1D-E14D-85D1-FF7C837456C8}" srcOrd="1" destOrd="0" presId="urn:microsoft.com/office/officeart/2005/8/layout/hProcess6"/>
    <dgm:cxn modelId="{71771472-202A-4B46-B805-88C9CA5580A7}" type="presParOf" srcId="{3EE3A5FE-E454-F84D-81E9-B921D8DC2BB7}" destId="{6D2FEA6A-07FE-5C46-ACC7-ACDC3FC258AE}" srcOrd="2" destOrd="0" presId="urn:microsoft.com/office/officeart/2005/8/layout/hProcess6"/>
    <dgm:cxn modelId="{2BF176CB-9B4A-4C48-9A6A-42081385314D}" type="presParOf" srcId="{3EE3A5FE-E454-F84D-81E9-B921D8DC2BB7}" destId="{2F945AEA-0BB2-CF4B-AB6D-BBD255BD1690}" srcOrd="3" destOrd="0" presId="urn:microsoft.com/office/officeart/2005/8/layout/hProcess6"/>
    <dgm:cxn modelId="{5793BD80-24FC-0B46-ACE8-4155BF552874}" type="presParOf" srcId="{C6DB36CD-3F61-7342-85F0-4CFAFA34E83F}" destId="{B5ACC1F3-115E-EC4E-B3E3-6584407106C5}" srcOrd="3" destOrd="0" presId="urn:microsoft.com/office/officeart/2005/8/layout/hProcess6"/>
    <dgm:cxn modelId="{9E9CA2C8-DD61-A743-8B20-AD9BB8B9BB33}" type="presParOf" srcId="{C6DB36CD-3F61-7342-85F0-4CFAFA34E83F}" destId="{3489841B-3D76-2E4A-B83C-90C61D77578B}" srcOrd="4" destOrd="0" presId="urn:microsoft.com/office/officeart/2005/8/layout/hProcess6"/>
    <dgm:cxn modelId="{287530D0-4A54-B344-B182-51C5EE6C0F5D}" type="presParOf" srcId="{3489841B-3D76-2E4A-B83C-90C61D77578B}" destId="{4DD0C2D9-A4E2-C044-ADC3-874FB9F541DB}" srcOrd="0" destOrd="0" presId="urn:microsoft.com/office/officeart/2005/8/layout/hProcess6"/>
    <dgm:cxn modelId="{084349CA-A356-7844-AFCF-16EE59BBA6F8}" type="presParOf" srcId="{3489841B-3D76-2E4A-B83C-90C61D77578B}" destId="{7CA1B766-4C1C-6D43-BE3B-2731B0B02219}" srcOrd="1" destOrd="0" presId="urn:microsoft.com/office/officeart/2005/8/layout/hProcess6"/>
    <dgm:cxn modelId="{28973F70-FDE8-1A46-A440-EAF3369B1F4F}" type="presParOf" srcId="{3489841B-3D76-2E4A-B83C-90C61D77578B}" destId="{7BCE82FE-5A48-CE40-AB4C-E01034A8473D}" srcOrd="2" destOrd="0" presId="urn:microsoft.com/office/officeart/2005/8/layout/hProcess6"/>
    <dgm:cxn modelId="{EBD72854-F630-1F4E-ACD4-0DE1D3A086FD}" type="presParOf" srcId="{3489841B-3D76-2E4A-B83C-90C61D77578B}" destId="{3246BA16-0F1A-5040-8CA5-AC6CA134B7AB}" srcOrd="3" destOrd="0" presId="urn:microsoft.com/office/officeart/2005/8/layout/hProcess6"/>
    <dgm:cxn modelId="{049EE4F1-D921-644B-9EE7-F5BF42C4FDF9}" type="presParOf" srcId="{C6DB36CD-3F61-7342-85F0-4CFAFA34E83F}" destId="{8C51570C-8A02-C346-9789-B4A4EDF40196}" srcOrd="5" destOrd="0" presId="urn:microsoft.com/office/officeart/2005/8/layout/hProcess6"/>
    <dgm:cxn modelId="{26BA1934-C204-6F4A-A2CB-FFD1DBFDC9B2}" type="presParOf" srcId="{C6DB36CD-3F61-7342-85F0-4CFAFA34E83F}" destId="{15631FD7-BB1F-C348-81EC-1BC299A3030D}" srcOrd="6" destOrd="0" presId="urn:microsoft.com/office/officeart/2005/8/layout/hProcess6"/>
    <dgm:cxn modelId="{7B199DDD-E218-E44B-9DA7-16468A7C6B22}" type="presParOf" srcId="{15631FD7-BB1F-C348-81EC-1BC299A3030D}" destId="{C2E4F342-3F6A-5441-8988-B444A912CC1D}" srcOrd="0" destOrd="0" presId="urn:microsoft.com/office/officeart/2005/8/layout/hProcess6"/>
    <dgm:cxn modelId="{75AFC55D-BDE1-3045-8922-BA491FC61243}" type="presParOf" srcId="{15631FD7-BB1F-C348-81EC-1BC299A3030D}" destId="{2CAD4E4E-0207-D64F-B3EB-C95692410A73}" srcOrd="1" destOrd="0" presId="urn:microsoft.com/office/officeart/2005/8/layout/hProcess6"/>
    <dgm:cxn modelId="{709B97A4-503B-3C48-A845-F9F457678CCE}" type="presParOf" srcId="{15631FD7-BB1F-C348-81EC-1BC299A3030D}" destId="{46D5C2E1-3B69-E740-AD58-2FB41CADF882}" srcOrd="2" destOrd="0" presId="urn:microsoft.com/office/officeart/2005/8/layout/hProcess6"/>
    <dgm:cxn modelId="{FB996104-A4BA-364E-BCEB-CA56850E3972}" type="presParOf" srcId="{15631FD7-BB1F-C348-81EC-1BC299A3030D}" destId="{867B28B3-4DBB-9A4A-9AAB-C4A79B0C1392}"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8724B63-E7DD-41CE-B8F4-C1F7838CDFB9}"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CL"/>
        </a:p>
      </dgm:t>
    </dgm:pt>
    <dgm:pt modelId="{87D7F59C-5605-43E3-9BB1-66F5F5824655}">
      <dgm:prSet phldrT="[Texto]" custT="1"/>
      <dgm:spPr/>
      <dgm:t>
        <a:bodyPr/>
        <a:lstStyle/>
        <a:p>
          <a:pPr algn="ctr"/>
          <a:r>
            <a:rPr lang="es-CL" sz="3200" dirty="0">
              <a:latin typeface="Verdana" panose="020B0604030504040204" pitchFamily="34" charset="0"/>
              <a:ea typeface="Verdana" panose="020B0604030504040204" pitchFamily="34" charset="0"/>
              <a:cs typeface="Verdana" panose="020B0604030504040204" pitchFamily="34" charset="0"/>
            </a:rPr>
            <a:t>Pobreza</a:t>
          </a:r>
        </a:p>
      </dgm:t>
    </dgm:pt>
    <dgm:pt modelId="{B92E8D85-70FE-41A3-8D46-94D417C4A971}" type="parTrans" cxnId="{EB0A67FC-D429-4228-A96F-ABD6B7F022C0}">
      <dgm:prSet/>
      <dgm:spPr/>
      <dgm:t>
        <a:bodyPr/>
        <a:lstStyle/>
        <a:p>
          <a:endParaRPr lang="es-CL"/>
        </a:p>
      </dgm:t>
    </dgm:pt>
    <dgm:pt modelId="{34B5E93C-FE8E-4D5A-8278-8557A80B1EC0}" type="sibTrans" cxnId="{EB0A67FC-D429-4228-A96F-ABD6B7F022C0}">
      <dgm:prSet/>
      <dgm:spPr/>
      <dgm:t>
        <a:bodyPr/>
        <a:lstStyle/>
        <a:p>
          <a:endParaRPr lang="es-CL"/>
        </a:p>
      </dgm:t>
    </dgm:pt>
    <dgm:pt modelId="{ADF7B025-273B-4B96-AE78-6B6686A26DB9}">
      <dgm:prSet phldrT="[Texto]"/>
      <dgm:spPr/>
      <dgm:t>
        <a:bodyPr/>
        <a:lstStyle/>
        <a:p>
          <a:pPr algn="ctr"/>
          <a:r>
            <a:rPr lang="es-CL" dirty="0"/>
            <a:t>BAJA ESCOLARIDAD DE ADULTOS RESPONSABLES</a:t>
          </a:r>
        </a:p>
      </dgm:t>
    </dgm:pt>
    <dgm:pt modelId="{CF019BFB-E5B5-454C-BBDF-C9FABB78E20D}" type="parTrans" cxnId="{80325639-C078-42EE-9D8A-56BC1001F9DE}">
      <dgm:prSet/>
      <dgm:spPr/>
      <dgm:t>
        <a:bodyPr/>
        <a:lstStyle/>
        <a:p>
          <a:endParaRPr lang="es-CL"/>
        </a:p>
      </dgm:t>
    </dgm:pt>
    <dgm:pt modelId="{681E9C7E-F35F-49E6-B126-D74C5973D0E9}" type="sibTrans" cxnId="{80325639-C078-42EE-9D8A-56BC1001F9DE}">
      <dgm:prSet/>
      <dgm:spPr/>
      <dgm:t>
        <a:bodyPr/>
        <a:lstStyle/>
        <a:p>
          <a:endParaRPr lang="es-CL"/>
        </a:p>
      </dgm:t>
    </dgm:pt>
    <dgm:pt modelId="{9DD253C2-C82E-4C9A-B19E-E891EC5C964B}">
      <dgm:prSet phldrT="[Texto]" custT="1"/>
      <dgm:spPr/>
      <dgm:t>
        <a:bodyPr/>
        <a:lstStyle/>
        <a:p>
          <a:pPr algn="ctr"/>
          <a:r>
            <a:rPr lang="es-CL" sz="2800" dirty="0"/>
            <a:t>Tolerancia Social</a:t>
          </a:r>
        </a:p>
      </dgm:t>
    </dgm:pt>
    <dgm:pt modelId="{F3C836ED-E79B-434E-8496-6A4173E0F916}" type="parTrans" cxnId="{297BF4B5-3C7E-4DFE-8B3A-3B57A8A25B42}">
      <dgm:prSet/>
      <dgm:spPr/>
      <dgm:t>
        <a:bodyPr/>
        <a:lstStyle/>
        <a:p>
          <a:endParaRPr lang="es-CL"/>
        </a:p>
      </dgm:t>
    </dgm:pt>
    <dgm:pt modelId="{98B832B2-C525-4A55-A422-23FE49116022}" type="sibTrans" cxnId="{297BF4B5-3C7E-4DFE-8B3A-3B57A8A25B42}">
      <dgm:prSet/>
      <dgm:spPr/>
      <dgm:t>
        <a:bodyPr/>
        <a:lstStyle/>
        <a:p>
          <a:endParaRPr lang="es-CL"/>
        </a:p>
      </dgm:t>
    </dgm:pt>
    <dgm:pt modelId="{DD503A37-003D-42E2-BD3C-55DFCCA20E60}" type="pres">
      <dgm:prSet presAssocID="{E8724B63-E7DD-41CE-B8F4-C1F7838CDFB9}" presName="Name0" presStyleCnt="0">
        <dgm:presLayoutVars>
          <dgm:chMax val="7"/>
          <dgm:chPref val="7"/>
          <dgm:dir/>
        </dgm:presLayoutVars>
      </dgm:prSet>
      <dgm:spPr/>
    </dgm:pt>
    <dgm:pt modelId="{506EE3D2-B0C2-423D-8AC9-EAED4116E597}" type="pres">
      <dgm:prSet presAssocID="{E8724B63-E7DD-41CE-B8F4-C1F7838CDFB9}" presName="Name1" presStyleCnt="0"/>
      <dgm:spPr/>
    </dgm:pt>
    <dgm:pt modelId="{AFDFCAFE-9BA8-4540-9CFF-4BC597DC29D1}" type="pres">
      <dgm:prSet presAssocID="{E8724B63-E7DD-41CE-B8F4-C1F7838CDFB9}" presName="cycle" presStyleCnt="0"/>
      <dgm:spPr/>
    </dgm:pt>
    <dgm:pt modelId="{80ABDDD5-39DA-4892-AF71-CC2B6D45882A}" type="pres">
      <dgm:prSet presAssocID="{E8724B63-E7DD-41CE-B8F4-C1F7838CDFB9}" presName="srcNode" presStyleLbl="node1" presStyleIdx="0" presStyleCnt="3"/>
      <dgm:spPr/>
    </dgm:pt>
    <dgm:pt modelId="{118452E9-F2A6-4469-A08F-09BB2CCB04FC}" type="pres">
      <dgm:prSet presAssocID="{E8724B63-E7DD-41CE-B8F4-C1F7838CDFB9}" presName="conn" presStyleLbl="parChTrans1D2" presStyleIdx="0" presStyleCnt="1"/>
      <dgm:spPr/>
    </dgm:pt>
    <dgm:pt modelId="{3A492FE8-0F97-4EBA-8F0F-1EC3869A7BE1}" type="pres">
      <dgm:prSet presAssocID="{E8724B63-E7DD-41CE-B8F4-C1F7838CDFB9}" presName="extraNode" presStyleLbl="node1" presStyleIdx="0" presStyleCnt="3"/>
      <dgm:spPr/>
    </dgm:pt>
    <dgm:pt modelId="{5BA01FBD-A65C-43CE-929F-B70D3C83ADD8}" type="pres">
      <dgm:prSet presAssocID="{E8724B63-E7DD-41CE-B8F4-C1F7838CDFB9}" presName="dstNode" presStyleLbl="node1" presStyleIdx="0" presStyleCnt="3"/>
      <dgm:spPr/>
    </dgm:pt>
    <dgm:pt modelId="{1FC76691-31B9-4F82-97DE-070241C36EA3}" type="pres">
      <dgm:prSet presAssocID="{87D7F59C-5605-43E3-9BB1-66F5F5824655}" presName="text_1" presStyleLbl="node1" presStyleIdx="0" presStyleCnt="3">
        <dgm:presLayoutVars>
          <dgm:bulletEnabled val="1"/>
        </dgm:presLayoutVars>
      </dgm:prSet>
      <dgm:spPr/>
    </dgm:pt>
    <dgm:pt modelId="{8B5B2923-FF1E-44C9-B20A-D8C40F392900}" type="pres">
      <dgm:prSet presAssocID="{87D7F59C-5605-43E3-9BB1-66F5F5824655}" presName="accent_1" presStyleCnt="0"/>
      <dgm:spPr/>
    </dgm:pt>
    <dgm:pt modelId="{52664741-7DFE-42A9-B2AA-C5653D95EA7C}" type="pres">
      <dgm:prSet presAssocID="{87D7F59C-5605-43E3-9BB1-66F5F5824655}" presName="accentRepeatNode" presStyleLbl="solidFgAcc1" presStyleIdx="0" presStyleCnt="3" custLinFactNeighborX="-5608" custLinFactNeighborY="-1084"/>
      <dgm:spPr/>
    </dgm:pt>
    <dgm:pt modelId="{D87FACEB-F402-4654-B64F-8A843BEFFA7B}" type="pres">
      <dgm:prSet presAssocID="{ADF7B025-273B-4B96-AE78-6B6686A26DB9}" presName="text_2" presStyleLbl="node1" presStyleIdx="1" presStyleCnt="3">
        <dgm:presLayoutVars>
          <dgm:bulletEnabled val="1"/>
        </dgm:presLayoutVars>
      </dgm:prSet>
      <dgm:spPr/>
    </dgm:pt>
    <dgm:pt modelId="{931143B4-1A03-4120-8517-D03577223169}" type="pres">
      <dgm:prSet presAssocID="{ADF7B025-273B-4B96-AE78-6B6686A26DB9}" presName="accent_2" presStyleCnt="0"/>
      <dgm:spPr/>
    </dgm:pt>
    <dgm:pt modelId="{BA18FB17-AEFB-4082-8DA1-27C635537450}" type="pres">
      <dgm:prSet presAssocID="{ADF7B025-273B-4B96-AE78-6B6686A26DB9}" presName="accentRepeatNode" presStyleLbl="solidFgAcc1" presStyleIdx="1" presStyleCnt="3"/>
      <dgm:spPr/>
    </dgm:pt>
    <dgm:pt modelId="{26A30B0C-8688-4F5E-BBF8-7E03835AB172}" type="pres">
      <dgm:prSet presAssocID="{9DD253C2-C82E-4C9A-B19E-E891EC5C964B}" presName="text_3" presStyleLbl="node1" presStyleIdx="2" presStyleCnt="3">
        <dgm:presLayoutVars>
          <dgm:bulletEnabled val="1"/>
        </dgm:presLayoutVars>
      </dgm:prSet>
      <dgm:spPr/>
    </dgm:pt>
    <dgm:pt modelId="{7F02BF17-81CA-452A-A323-D45B431E6622}" type="pres">
      <dgm:prSet presAssocID="{9DD253C2-C82E-4C9A-B19E-E891EC5C964B}" presName="accent_3" presStyleCnt="0"/>
      <dgm:spPr/>
    </dgm:pt>
    <dgm:pt modelId="{7C105C40-E2E9-4CEB-B759-87C90A48AD2F}" type="pres">
      <dgm:prSet presAssocID="{9DD253C2-C82E-4C9A-B19E-E891EC5C964B}" presName="accentRepeatNode" presStyleLbl="solidFgAcc1" presStyleIdx="2" presStyleCnt="3"/>
      <dgm:spPr/>
    </dgm:pt>
  </dgm:ptLst>
  <dgm:cxnLst>
    <dgm:cxn modelId="{80325639-C078-42EE-9D8A-56BC1001F9DE}" srcId="{E8724B63-E7DD-41CE-B8F4-C1F7838CDFB9}" destId="{ADF7B025-273B-4B96-AE78-6B6686A26DB9}" srcOrd="1" destOrd="0" parTransId="{CF019BFB-E5B5-454C-BBDF-C9FABB78E20D}" sibTransId="{681E9C7E-F35F-49E6-B126-D74C5973D0E9}"/>
    <dgm:cxn modelId="{798E2D48-7C33-42FD-A615-99B167DE4BC2}" type="presOf" srcId="{9DD253C2-C82E-4C9A-B19E-E891EC5C964B}" destId="{26A30B0C-8688-4F5E-BBF8-7E03835AB172}" srcOrd="0" destOrd="0" presId="urn:microsoft.com/office/officeart/2008/layout/VerticalCurvedList"/>
    <dgm:cxn modelId="{2EA88479-BFC6-4ABD-A169-7F39800B8C69}" type="presOf" srcId="{34B5E93C-FE8E-4D5A-8278-8557A80B1EC0}" destId="{118452E9-F2A6-4469-A08F-09BB2CCB04FC}" srcOrd="0" destOrd="0" presId="urn:microsoft.com/office/officeart/2008/layout/VerticalCurvedList"/>
    <dgm:cxn modelId="{138E5FA2-5ED7-4940-896A-1D681B5E020C}" type="presOf" srcId="{87D7F59C-5605-43E3-9BB1-66F5F5824655}" destId="{1FC76691-31B9-4F82-97DE-070241C36EA3}" srcOrd="0" destOrd="0" presId="urn:microsoft.com/office/officeart/2008/layout/VerticalCurvedList"/>
    <dgm:cxn modelId="{297BF4B5-3C7E-4DFE-8B3A-3B57A8A25B42}" srcId="{E8724B63-E7DD-41CE-B8F4-C1F7838CDFB9}" destId="{9DD253C2-C82E-4C9A-B19E-E891EC5C964B}" srcOrd="2" destOrd="0" parTransId="{F3C836ED-E79B-434E-8496-6A4173E0F916}" sibTransId="{98B832B2-C525-4A55-A422-23FE49116022}"/>
    <dgm:cxn modelId="{F16664FA-CB15-4D48-96B8-E6F7823CDA08}" type="presOf" srcId="{E8724B63-E7DD-41CE-B8F4-C1F7838CDFB9}" destId="{DD503A37-003D-42E2-BD3C-55DFCCA20E60}" srcOrd="0" destOrd="0" presId="urn:microsoft.com/office/officeart/2008/layout/VerticalCurvedList"/>
    <dgm:cxn modelId="{260F40FB-E176-480C-9782-2080DEE556AF}" type="presOf" srcId="{ADF7B025-273B-4B96-AE78-6B6686A26DB9}" destId="{D87FACEB-F402-4654-B64F-8A843BEFFA7B}" srcOrd="0" destOrd="0" presId="urn:microsoft.com/office/officeart/2008/layout/VerticalCurvedList"/>
    <dgm:cxn modelId="{EB0A67FC-D429-4228-A96F-ABD6B7F022C0}" srcId="{E8724B63-E7DD-41CE-B8F4-C1F7838CDFB9}" destId="{87D7F59C-5605-43E3-9BB1-66F5F5824655}" srcOrd="0" destOrd="0" parTransId="{B92E8D85-70FE-41A3-8D46-94D417C4A971}" sibTransId="{34B5E93C-FE8E-4D5A-8278-8557A80B1EC0}"/>
    <dgm:cxn modelId="{35A1318A-3040-452D-8755-11E5C9982F8E}" type="presParOf" srcId="{DD503A37-003D-42E2-BD3C-55DFCCA20E60}" destId="{506EE3D2-B0C2-423D-8AC9-EAED4116E597}" srcOrd="0" destOrd="0" presId="urn:microsoft.com/office/officeart/2008/layout/VerticalCurvedList"/>
    <dgm:cxn modelId="{A4CC105E-28E8-4E81-8B1E-E8D942BF5CBF}" type="presParOf" srcId="{506EE3D2-B0C2-423D-8AC9-EAED4116E597}" destId="{AFDFCAFE-9BA8-4540-9CFF-4BC597DC29D1}" srcOrd="0" destOrd="0" presId="urn:microsoft.com/office/officeart/2008/layout/VerticalCurvedList"/>
    <dgm:cxn modelId="{F8126823-44E9-4226-A488-810F334A944F}" type="presParOf" srcId="{AFDFCAFE-9BA8-4540-9CFF-4BC597DC29D1}" destId="{80ABDDD5-39DA-4892-AF71-CC2B6D45882A}" srcOrd="0" destOrd="0" presId="urn:microsoft.com/office/officeart/2008/layout/VerticalCurvedList"/>
    <dgm:cxn modelId="{204E2BF0-3F40-4BC0-A918-EE11A42E62C8}" type="presParOf" srcId="{AFDFCAFE-9BA8-4540-9CFF-4BC597DC29D1}" destId="{118452E9-F2A6-4469-A08F-09BB2CCB04FC}" srcOrd="1" destOrd="0" presId="urn:microsoft.com/office/officeart/2008/layout/VerticalCurvedList"/>
    <dgm:cxn modelId="{38480073-5018-4F5D-AE06-094C6CB2A2A8}" type="presParOf" srcId="{AFDFCAFE-9BA8-4540-9CFF-4BC597DC29D1}" destId="{3A492FE8-0F97-4EBA-8F0F-1EC3869A7BE1}" srcOrd="2" destOrd="0" presId="urn:microsoft.com/office/officeart/2008/layout/VerticalCurvedList"/>
    <dgm:cxn modelId="{91352473-55B1-4C63-9E47-749980D64DFE}" type="presParOf" srcId="{AFDFCAFE-9BA8-4540-9CFF-4BC597DC29D1}" destId="{5BA01FBD-A65C-43CE-929F-B70D3C83ADD8}" srcOrd="3" destOrd="0" presId="urn:microsoft.com/office/officeart/2008/layout/VerticalCurvedList"/>
    <dgm:cxn modelId="{0ED74E45-C166-45F4-B942-C535E5DA985F}" type="presParOf" srcId="{506EE3D2-B0C2-423D-8AC9-EAED4116E597}" destId="{1FC76691-31B9-4F82-97DE-070241C36EA3}" srcOrd="1" destOrd="0" presId="urn:microsoft.com/office/officeart/2008/layout/VerticalCurvedList"/>
    <dgm:cxn modelId="{1C17B04D-FC94-4961-9901-5A808977EE6F}" type="presParOf" srcId="{506EE3D2-B0C2-423D-8AC9-EAED4116E597}" destId="{8B5B2923-FF1E-44C9-B20A-D8C40F392900}" srcOrd="2" destOrd="0" presId="urn:microsoft.com/office/officeart/2008/layout/VerticalCurvedList"/>
    <dgm:cxn modelId="{B2D7C9D0-907C-467A-9A78-539745CA982A}" type="presParOf" srcId="{8B5B2923-FF1E-44C9-B20A-D8C40F392900}" destId="{52664741-7DFE-42A9-B2AA-C5653D95EA7C}" srcOrd="0" destOrd="0" presId="urn:microsoft.com/office/officeart/2008/layout/VerticalCurvedList"/>
    <dgm:cxn modelId="{330CD559-3253-429B-80EF-5E05A36CAF05}" type="presParOf" srcId="{506EE3D2-B0C2-423D-8AC9-EAED4116E597}" destId="{D87FACEB-F402-4654-B64F-8A843BEFFA7B}" srcOrd="3" destOrd="0" presId="urn:microsoft.com/office/officeart/2008/layout/VerticalCurvedList"/>
    <dgm:cxn modelId="{14D6EB23-9CBD-4CAD-8E6F-A49B15FE118F}" type="presParOf" srcId="{506EE3D2-B0C2-423D-8AC9-EAED4116E597}" destId="{931143B4-1A03-4120-8517-D03577223169}" srcOrd="4" destOrd="0" presId="urn:microsoft.com/office/officeart/2008/layout/VerticalCurvedList"/>
    <dgm:cxn modelId="{4BB57208-BBA3-4F22-800E-EAF3E190C9A9}" type="presParOf" srcId="{931143B4-1A03-4120-8517-D03577223169}" destId="{BA18FB17-AEFB-4082-8DA1-27C635537450}" srcOrd="0" destOrd="0" presId="urn:microsoft.com/office/officeart/2008/layout/VerticalCurvedList"/>
    <dgm:cxn modelId="{013A1A4F-8CBA-45A1-96DD-0C23387D0153}" type="presParOf" srcId="{506EE3D2-B0C2-423D-8AC9-EAED4116E597}" destId="{26A30B0C-8688-4F5E-BBF8-7E03835AB172}" srcOrd="5" destOrd="0" presId="urn:microsoft.com/office/officeart/2008/layout/VerticalCurvedList"/>
    <dgm:cxn modelId="{C4C00469-34B5-427F-99DE-CF46BFE0B214}" type="presParOf" srcId="{506EE3D2-B0C2-423D-8AC9-EAED4116E597}" destId="{7F02BF17-81CA-452A-A323-D45B431E6622}" srcOrd="6" destOrd="0" presId="urn:microsoft.com/office/officeart/2008/layout/VerticalCurvedList"/>
    <dgm:cxn modelId="{C4545A21-B383-47FE-9837-02DD4D47887E}" type="presParOf" srcId="{7F02BF17-81CA-452A-A323-D45B431E6622}" destId="{7C105C40-E2E9-4CEB-B759-87C90A48AD2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8724B63-E7DD-41CE-B8F4-C1F7838CDFB9}"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CL"/>
        </a:p>
      </dgm:t>
    </dgm:pt>
    <dgm:pt modelId="{87D7F59C-5605-43E3-9BB1-66F5F5824655}">
      <dgm:prSet phldrT="[Texto]" custT="1"/>
      <dgm:spPr/>
      <dgm:t>
        <a:bodyPr/>
        <a:lstStyle/>
        <a:p>
          <a:pPr algn="ctr"/>
          <a:r>
            <a:rPr lang="es-CL" sz="2000" dirty="0">
              <a:latin typeface="Verdana" panose="020B0604030504040204" pitchFamily="34" charset="0"/>
              <a:ea typeface="Verdana" panose="020B0604030504040204" pitchFamily="34" charset="0"/>
              <a:cs typeface="Verdana" panose="020B0604030504040204" pitchFamily="34" charset="0"/>
            </a:rPr>
            <a:t>CONSECUENCIAS FÍSICAS </a:t>
          </a:r>
        </a:p>
      </dgm:t>
    </dgm:pt>
    <dgm:pt modelId="{B92E8D85-70FE-41A3-8D46-94D417C4A971}" type="parTrans" cxnId="{EB0A67FC-D429-4228-A96F-ABD6B7F022C0}">
      <dgm:prSet/>
      <dgm:spPr/>
      <dgm:t>
        <a:bodyPr/>
        <a:lstStyle/>
        <a:p>
          <a:endParaRPr lang="es-CL"/>
        </a:p>
      </dgm:t>
    </dgm:pt>
    <dgm:pt modelId="{34B5E93C-FE8E-4D5A-8278-8557A80B1EC0}" type="sibTrans" cxnId="{EB0A67FC-D429-4228-A96F-ABD6B7F022C0}">
      <dgm:prSet/>
      <dgm:spPr/>
      <dgm:t>
        <a:bodyPr/>
        <a:lstStyle/>
        <a:p>
          <a:endParaRPr lang="es-CL"/>
        </a:p>
      </dgm:t>
    </dgm:pt>
    <dgm:pt modelId="{ADF7B025-273B-4B96-AE78-6B6686A26DB9}">
      <dgm:prSet phldrT="[Texto]"/>
      <dgm:spPr/>
      <dgm:t>
        <a:bodyPr/>
        <a:lstStyle/>
        <a:p>
          <a:pPr algn="ctr"/>
          <a:r>
            <a:rPr lang="es-CL" dirty="0"/>
            <a:t>CONSECUENCIAS EN LA TRAYECTORIA EDUCATIVA</a:t>
          </a:r>
        </a:p>
      </dgm:t>
    </dgm:pt>
    <dgm:pt modelId="{CF019BFB-E5B5-454C-BBDF-C9FABB78E20D}" type="parTrans" cxnId="{80325639-C078-42EE-9D8A-56BC1001F9DE}">
      <dgm:prSet/>
      <dgm:spPr/>
      <dgm:t>
        <a:bodyPr/>
        <a:lstStyle/>
        <a:p>
          <a:endParaRPr lang="es-CL"/>
        </a:p>
      </dgm:t>
    </dgm:pt>
    <dgm:pt modelId="{681E9C7E-F35F-49E6-B126-D74C5973D0E9}" type="sibTrans" cxnId="{80325639-C078-42EE-9D8A-56BC1001F9DE}">
      <dgm:prSet/>
      <dgm:spPr/>
      <dgm:t>
        <a:bodyPr/>
        <a:lstStyle/>
        <a:p>
          <a:endParaRPr lang="es-CL"/>
        </a:p>
      </dgm:t>
    </dgm:pt>
    <dgm:pt modelId="{9DD253C2-C82E-4C9A-B19E-E891EC5C964B}">
      <dgm:prSet phldrT="[Texto]" custT="1"/>
      <dgm:spPr/>
      <dgm:t>
        <a:bodyPr/>
        <a:lstStyle/>
        <a:p>
          <a:pPr algn="ctr"/>
          <a:r>
            <a:rPr lang="es-CL" sz="2800" dirty="0"/>
            <a:t>CONSECUENCIAS PSICOLOGICAS</a:t>
          </a:r>
        </a:p>
      </dgm:t>
    </dgm:pt>
    <dgm:pt modelId="{F3C836ED-E79B-434E-8496-6A4173E0F916}" type="parTrans" cxnId="{297BF4B5-3C7E-4DFE-8B3A-3B57A8A25B42}">
      <dgm:prSet/>
      <dgm:spPr/>
      <dgm:t>
        <a:bodyPr/>
        <a:lstStyle/>
        <a:p>
          <a:endParaRPr lang="es-CL"/>
        </a:p>
      </dgm:t>
    </dgm:pt>
    <dgm:pt modelId="{98B832B2-C525-4A55-A422-23FE49116022}" type="sibTrans" cxnId="{297BF4B5-3C7E-4DFE-8B3A-3B57A8A25B42}">
      <dgm:prSet/>
      <dgm:spPr/>
      <dgm:t>
        <a:bodyPr/>
        <a:lstStyle/>
        <a:p>
          <a:endParaRPr lang="es-CL"/>
        </a:p>
      </dgm:t>
    </dgm:pt>
    <dgm:pt modelId="{DD503A37-003D-42E2-BD3C-55DFCCA20E60}" type="pres">
      <dgm:prSet presAssocID="{E8724B63-E7DD-41CE-B8F4-C1F7838CDFB9}" presName="Name0" presStyleCnt="0">
        <dgm:presLayoutVars>
          <dgm:chMax val="7"/>
          <dgm:chPref val="7"/>
          <dgm:dir/>
        </dgm:presLayoutVars>
      </dgm:prSet>
      <dgm:spPr/>
    </dgm:pt>
    <dgm:pt modelId="{506EE3D2-B0C2-423D-8AC9-EAED4116E597}" type="pres">
      <dgm:prSet presAssocID="{E8724B63-E7DD-41CE-B8F4-C1F7838CDFB9}" presName="Name1" presStyleCnt="0"/>
      <dgm:spPr/>
    </dgm:pt>
    <dgm:pt modelId="{AFDFCAFE-9BA8-4540-9CFF-4BC597DC29D1}" type="pres">
      <dgm:prSet presAssocID="{E8724B63-E7DD-41CE-B8F4-C1F7838CDFB9}" presName="cycle" presStyleCnt="0"/>
      <dgm:spPr/>
    </dgm:pt>
    <dgm:pt modelId="{80ABDDD5-39DA-4892-AF71-CC2B6D45882A}" type="pres">
      <dgm:prSet presAssocID="{E8724B63-E7DD-41CE-B8F4-C1F7838CDFB9}" presName="srcNode" presStyleLbl="node1" presStyleIdx="0" presStyleCnt="3"/>
      <dgm:spPr/>
    </dgm:pt>
    <dgm:pt modelId="{118452E9-F2A6-4469-A08F-09BB2CCB04FC}" type="pres">
      <dgm:prSet presAssocID="{E8724B63-E7DD-41CE-B8F4-C1F7838CDFB9}" presName="conn" presStyleLbl="parChTrans1D2" presStyleIdx="0" presStyleCnt="1"/>
      <dgm:spPr/>
    </dgm:pt>
    <dgm:pt modelId="{3A492FE8-0F97-4EBA-8F0F-1EC3869A7BE1}" type="pres">
      <dgm:prSet presAssocID="{E8724B63-E7DD-41CE-B8F4-C1F7838CDFB9}" presName="extraNode" presStyleLbl="node1" presStyleIdx="0" presStyleCnt="3"/>
      <dgm:spPr/>
    </dgm:pt>
    <dgm:pt modelId="{5BA01FBD-A65C-43CE-929F-B70D3C83ADD8}" type="pres">
      <dgm:prSet presAssocID="{E8724B63-E7DD-41CE-B8F4-C1F7838CDFB9}" presName="dstNode" presStyleLbl="node1" presStyleIdx="0" presStyleCnt="3"/>
      <dgm:spPr/>
    </dgm:pt>
    <dgm:pt modelId="{1FC76691-31B9-4F82-97DE-070241C36EA3}" type="pres">
      <dgm:prSet presAssocID="{87D7F59C-5605-43E3-9BB1-66F5F5824655}" presName="text_1" presStyleLbl="node1" presStyleIdx="0" presStyleCnt="3">
        <dgm:presLayoutVars>
          <dgm:bulletEnabled val="1"/>
        </dgm:presLayoutVars>
      </dgm:prSet>
      <dgm:spPr/>
    </dgm:pt>
    <dgm:pt modelId="{8B5B2923-FF1E-44C9-B20A-D8C40F392900}" type="pres">
      <dgm:prSet presAssocID="{87D7F59C-5605-43E3-9BB1-66F5F5824655}" presName="accent_1" presStyleCnt="0"/>
      <dgm:spPr/>
    </dgm:pt>
    <dgm:pt modelId="{52664741-7DFE-42A9-B2AA-C5653D95EA7C}" type="pres">
      <dgm:prSet presAssocID="{87D7F59C-5605-43E3-9BB1-66F5F5824655}" presName="accentRepeatNode" presStyleLbl="solidFgAcc1" presStyleIdx="0" presStyleCnt="3" custLinFactNeighborX="-5608" custLinFactNeighborY="-1084"/>
      <dgm:spPr/>
    </dgm:pt>
    <dgm:pt modelId="{D87FACEB-F402-4654-B64F-8A843BEFFA7B}" type="pres">
      <dgm:prSet presAssocID="{ADF7B025-273B-4B96-AE78-6B6686A26DB9}" presName="text_2" presStyleLbl="node1" presStyleIdx="1" presStyleCnt="3">
        <dgm:presLayoutVars>
          <dgm:bulletEnabled val="1"/>
        </dgm:presLayoutVars>
      </dgm:prSet>
      <dgm:spPr/>
    </dgm:pt>
    <dgm:pt modelId="{931143B4-1A03-4120-8517-D03577223169}" type="pres">
      <dgm:prSet presAssocID="{ADF7B025-273B-4B96-AE78-6B6686A26DB9}" presName="accent_2" presStyleCnt="0"/>
      <dgm:spPr/>
    </dgm:pt>
    <dgm:pt modelId="{BA18FB17-AEFB-4082-8DA1-27C635537450}" type="pres">
      <dgm:prSet presAssocID="{ADF7B025-273B-4B96-AE78-6B6686A26DB9}" presName="accentRepeatNode" presStyleLbl="solidFgAcc1" presStyleIdx="1" presStyleCnt="3"/>
      <dgm:spPr/>
    </dgm:pt>
    <dgm:pt modelId="{26A30B0C-8688-4F5E-BBF8-7E03835AB172}" type="pres">
      <dgm:prSet presAssocID="{9DD253C2-C82E-4C9A-B19E-E891EC5C964B}" presName="text_3" presStyleLbl="node1" presStyleIdx="2" presStyleCnt="3">
        <dgm:presLayoutVars>
          <dgm:bulletEnabled val="1"/>
        </dgm:presLayoutVars>
      </dgm:prSet>
      <dgm:spPr/>
    </dgm:pt>
    <dgm:pt modelId="{7F02BF17-81CA-452A-A323-D45B431E6622}" type="pres">
      <dgm:prSet presAssocID="{9DD253C2-C82E-4C9A-B19E-E891EC5C964B}" presName="accent_3" presStyleCnt="0"/>
      <dgm:spPr/>
    </dgm:pt>
    <dgm:pt modelId="{7C105C40-E2E9-4CEB-B759-87C90A48AD2F}" type="pres">
      <dgm:prSet presAssocID="{9DD253C2-C82E-4C9A-B19E-E891EC5C964B}" presName="accentRepeatNode" presStyleLbl="solidFgAcc1" presStyleIdx="2" presStyleCnt="3"/>
      <dgm:spPr/>
    </dgm:pt>
  </dgm:ptLst>
  <dgm:cxnLst>
    <dgm:cxn modelId="{BFD80C01-E911-47D0-BDD9-917EDA660013}" type="presOf" srcId="{9DD253C2-C82E-4C9A-B19E-E891EC5C964B}" destId="{26A30B0C-8688-4F5E-BBF8-7E03835AB172}" srcOrd="0" destOrd="0" presId="urn:microsoft.com/office/officeart/2008/layout/VerticalCurvedList"/>
    <dgm:cxn modelId="{80325639-C078-42EE-9D8A-56BC1001F9DE}" srcId="{E8724B63-E7DD-41CE-B8F4-C1F7838CDFB9}" destId="{ADF7B025-273B-4B96-AE78-6B6686A26DB9}" srcOrd="1" destOrd="0" parTransId="{CF019BFB-E5B5-454C-BBDF-C9FABB78E20D}" sibTransId="{681E9C7E-F35F-49E6-B126-D74C5973D0E9}"/>
    <dgm:cxn modelId="{62F43FA0-3DCE-444D-8445-749D66DB8863}" type="presOf" srcId="{E8724B63-E7DD-41CE-B8F4-C1F7838CDFB9}" destId="{DD503A37-003D-42E2-BD3C-55DFCCA20E60}" srcOrd="0" destOrd="0" presId="urn:microsoft.com/office/officeart/2008/layout/VerticalCurvedList"/>
    <dgm:cxn modelId="{8D73ABAE-B557-44F8-917F-6F99532777CD}" type="presOf" srcId="{34B5E93C-FE8E-4D5A-8278-8557A80B1EC0}" destId="{118452E9-F2A6-4469-A08F-09BB2CCB04FC}" srcOrd="0" destOrd="0" presId="urn:microsoft.com/office/officeart/2008/layout/VerticalCurvedList"/>
    <dgm:cxn modelId="{46778FB0-57D2-4DCB-B4D6-ADA697573DBB}" type="presOf" srcId="{87D7F59C-5605-43E3-9BB1-66F5F5824655}" destId="{1FC76691-31B9-4F82-97DE-070241C36EA3}" srcOrd="0" destOrd="0" presId="urn:microsoft.com/office/officeart/2008/layout/VerticalCurvedList"/>
    <dgm:cxn modelId="{297BF4B5-3C7E-4DFE-8B3A-3B57A8A25B42}" srcId="{E8724B63-E7DD-41CE-B8F4-C1F7838CDFB9}" destId="{9DD253C2-C82E-4C9A-B19E-E891EC5C964B}" srcOrd="2" destOrd="0" parTransId="{F3C836ED-E79B-434E-8496-6A4173E0F916}" sibTransId="{98B832B2-C525-4A55-A422-23FE49116022}"/>
    <dgm:cxn modelId="{ADE4B5CE-41FC-4F62-A9BE-2568A6284817}" type="presOf" srcId="{ADF7B025-273B-4B96-AE78-6B6686A26DB9}" destId="{D87FACEB-F402-4654-B64F-8A843BEFFA7B}" srcOrd="0" destOrd="0" presId="urn:microsoft.com/office/officeart/2008/layout/VerticalCurvedList"/>
    <dgm:cxn modelId="{EB0A67FC-D429-4228-A96F-ABD6B7F022C0}" srcId="{E8724B63-E7DD-41CE-B8F4-C1F7838CDFB9}" destId="{87D7F59C-5605-43E3-9BB1-66F5F5824655}" srcOrd="0" destOrd="0" parTransId="{B92E8D85-70FE-41A3-8D46-94D417C4A971}" sibTransId="{34B5E93C-FE8E-4D5A-8278-8557A80B1EC0}"/>
    <dgm:cxn modelId="{404DB8D7-0AC6-48A3-85E4-553F54B41B32}" type="presParOf" srcId="{DD503A37-003D-42E2-BD3C-55DFCCA20E60}" destId="{506EE3D2-B0C2-423D-8AC9-EAED4116E597}" srcOrd="0" destOrd="0" presId="urn:microsoft.com/office/officeart/2008/layout/VerticalCurvedList"/>
    <dgm:cxn modelId="{4A8B0BC7-F21B-4D7F-84CF-769DE72C8EC7}" type="presParOf" srcId="{506EE3D2-B0C2-423D-8AC9-EAED4116E597}" destId="{AFDFCAFE-9BA8-4540-9CFF-4BC597DC29D1}" srcOrd="0" destOrd="0" presId="urn:microsoft.com/office/officeart/2008/layout/VerticalCurvedList"/>
    <dgm:cxn modelId="{EDF57E91-5B5D-47C8-8419-9DE84D8E0972}" type="presParOf" srcId="{AFDFCAFE-9BA8-4540-9CFF-4BC597DC29D1}" destId="{80ABDDD5-39DA-4892-AF71-CC2B6D45882A}" srcOrd="0" destOrd="0" presId="urn:microsoft.com/office/officeart/2008/layout/VerticalCurvedList"/>
    <dgm:cxn modelId="{3A08ECBB-D165-463F-9DBE-29D995166B5A}" type="presParOf" srcId="{AFDFCAFE-9BA8-4540-9CFF-4BC597DC29D1}" destId="{118452E9-F2A6-4469-A08F-09BB2CCB04FC}" srcOrd="1" destOrd="0" presId="urn:microsoft.com/office/officeart/2008/layout/VerticalCurvedList"/>
    <dgm:cxn modelId="{06CF9D66-86DF-49B6-9AD4-BD75DBB8F2F4}" type="presParOf" srcId="{AFDFCAFE-9BA8-4540-9CFF-4BC597DC29D1}" destId="{3A492FE8-0F97-4EBA-8F0F-1EC3869A7BE1}" srcOrd="2" destOrd="0" presId="urn:microsoft.com/office/officeart/2008/layout/VerticalCurvedList"/>
    <dgm:cxn modelId="{F0FD0B3C-5DD4-45AF-A169-8B652D50ADDF}" type="presParOf" srcId="{AFDFCAFE-9BA8-4540-9CFF-4BC597DC29D1}" destId="{5BA01FBD-A65C-43CE-929F-B70D3C83ADD8}" srcOrd="3" destOrd="0" presId="urn:microsoft.com/office/officeart/2008/layout/VerticalCurvedList"/>
    <dgm:cxn modelId="{4687D2B3-8B87-45EB-9470-A35B790050B4}" type="presParOf" srcId="{506EE3D2-B0C2-423D-8AC9-EAED4116E597}" destId="{1FC76691-31B9-4F82-97DE-070241C36EA3}" srcOrd="1" destOrd="0" presId="urn:microsoft.com/office/officeart/2008/layout/VerticalCurvedList"/>
    <dgm:cxn modelId="{A18476E8-48FB-4FC2-AF85-150F36119CBC}" type="presParOf" srcId="{506EE3D2-B0C2-423D-8AC9-EAED4116E597}" destId="{8B5B2923-FF1E-44C9-B20A-D8C40F392900}" srcOrd="2" destOrd="0" presId="urn:microsoft.com/office/officeart/2008/layout/VerticalCurvedList"/>
    <dgm:cxn modelId="{DC458648-A3A1-4EA4-A494-3E6A180A2C66}" type="presParOf" srcId="{8B5B2923-FF1E-44C9-B20A-D8C40F392900}" destId="{52664741-7DFE-42A9-B2AA-C5653D95EA7C}" srcOrd="0" destOrd="0" presId="urn:microsoft.com/office/officeart/2008/layout/VerticalCurvedList"/>
    <dgm:cxn modelId="{51C6ED4D-E2B0-4C6A-BE17-976C6B75B7B2}" type="presParOf" srcId="{506EE3D2-B0C2-423D-8AC9-EAED4116E597}" destId="{D87FACEB-F402-4654-B64F-8A843BEFFA7B}" srcOrd="3" destOrd="0" presId="urn:microsoft.com/office/officeart/2008/layout/VerticalCurvedList"/>
    <dgm:cxn modelId="{139488E9-B6C6-4B00-8BAA-4897BA0288AC}" type="presParOf" srcId="{506EE3D2-B0C2-423D-8AC9-EAED4116E597}" destId="{931143B4-1A03-4120-8517-D03577223169}" srcOrd="4" destOrd="0" presId="urn:microsoft.com/office/officeart/2008/layout/VerticalCurvedList"/>
    <dgm:cxn modelId="{66F3896E-5D10-4064-A7FC-5BA6D467DB28}" type="presParOf" srcId="{931143B4-1A03-4120-8517-D03577223169}" destId="{BA18FB17-AEFB-4082-8DA1-27C635537450}" srcOrd="0" destOrd="0" presId="urn:microsoft.com/office/officeart/2008/layout/VerticalCurvedList"/>
    <dgm:cxn modelId="{9F1C40F1-3A85-42CE-B7EA-5EC303F504C3}" type="presParOf" srcId="{506EE3D2-B0C2-423D-8AC9-EAED4116E597}" destId="{26A30B0C-8688-4F5E-BBF8-7E03835AB172}" srcOrd="5" destOrd="0" presId="urn:microsoft.com/office/officeart/2008/layout/VerticalCurvedList"/>
    <dgm:cxn modelId="{6B47B4E6-E6AF-4133-B8BE-2F91BE96DFD9}" type="presParOf" srcId="{506EE3D2-B0C2-423D-8AC9-EAED4116E597}" destId="{7F02BF17-81CA-452A-A323-D45B431E6622}" srcOrd="6" destOrd="0" presId="urn:microsoft.com/office/officeart/2008/layout/VerticalCurvedList"/>
    <dgm:cxn modelId="{1D8C35D8-534E-496E-BB7A-A54CE8D79B05}" type="presParOf" srcId="{7F02BF17-81CA-452A-A323-D45B431E6622}" destId="{7C105C40-E2E9-4CEB-B759-87C90A48AD2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D808426-70D3-4F0C-AD73-7D738CA1881D}"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CL"/>
        </a:p>
      </dgm:t>
    </dgm:pt>
    <dgm:pt modelId="{B49F7D2A-AEFA-43D5-B338-97384F8C6545}">
      <dgm:prSet phldrT="[Texto]"/>
      <dgm:spPr/>
      <dgm:t>
        <a:bodyPr/>
        <a:lstStyle/>
        <a:p>
          <a:r>
            <a:rPr lang="es-CL" dirty="0">
              <a:solidFill>
                <a:srgbClr val="002060"/>
              </a:solidFill>
            </a:rPr>
            <a:t>Entrevistar al NNA sobre su ocupación</a:t>
          </a:r>
          <a:r>
            <a:rPr lang="es-CL" dirty="0"/>
            <a:t>.</a:t>
          </a:r>
        </a:p>
      </dgm:t>
    </dgm:pt>
    <dgm:pt modelId="{1B96EC45-9CAD-46B9-8135-40E8FF0AA226}" type="parTrans" cxnId="{E54DDE90-D720-4D0A-8D52-66804D6AFA19}">
      <dgm:prSet/>
      <dgm:spPr/>
      <dgm:t>
        <a:bodyPr/>
        <a:lstStyle/>
        <a:p>
          <a:endParaRPr lang="es-CL"/>
        </a:p>
      </dgm:t>
    </dgm:pt>
    <dgm:pt modelId="{C4A1E664-A692-421A-90E4-CEE14B47D074}" type="sibTrans" cxnId="{E54DDE90-D720-4D0A-8D52-66804D6AFA19}">
      <dgm:prSet/>
      <dgm:spPr/>
      <dgm:t>
        <a:bodyPr/>
        <a:lstStyle/>
        <a:p>
          <a:endParaRPr lang="es-CL"/>
        </a:p>
      </dgm:t>
    </dgm:pt>
    <dgm:pt modelId="{1579FF25-A83D-4291-84C2-67D9C8266E80}">
      <dgm:prSet phldrT="[Texto]"/>
      <dgm:spPr/>
      <dgm:t>
        <a:bodyPr/>
        <a:lstStyle/>
        <a:p>
          <a:r>
            <a:rPr lang="es-CL" dirty="0">
              <a:solidFill>
                <a:srgbClr val="002060"/>
              </a:solidFill>
            </a:rPr>
            <a:t>Entrevistar a la madre, padre o apoderado</a:t>
          </a:r>
          <a:r>
            <a:rPr lang="es-CL" dirty="0"/>
            <a:t>.</a:t>
          </a:r>
        </a:p>
      </dgm:t>
    </dgm:pt>
    <dgm:pt modelId="{6E5EC750-A5CB-4FCF-B21B-81AF95F3D30D}" type="parTrans" cxnId="{7B888044-244D-4C75-B49E-F6FDF0AD956F}">
      <dgm:prSet/>
      <dgm:spPr/>
      <dgm:t>
        <a:bodyPr/>
        <a:lstStyle/>
        <a:p>
          <a:endParaRPr lang="es-CL"/>
        </a:p>
      </dgm:t>
    </dgm:pt>
    <dgm:pt modelId="{794C8106-1103-484A-A89B-96568194DB92}" type="sibTrans" cxnId="{7B888044-244D-4C75-B49E-F6FDF0AD956F}">
      <dgm:prSet/>
      <dgm:spPr/>
      <dgm:t>
        <a:bodyPr/>
        <a:lstStyle/>
        <a:p>
          <a:endParaRPr lang="es-CL"/>
        </a:p>
      </dgm:t>
    </dgm:pt>
    <dgm:pt modelId="{B513D561-DB34-41C0-A884-C3629D216C75}">
      <dgm:prSet phldrT="[Texto]"/>
      <dgm:spPr/>
      <dgm:t>
        <a:bodyPr/>
        <a:lstStyle/>
        <a:p>
          <a:pPr algn="l"/>
          <a:r>
            <a:rPr lang="es-CL" dirty="0">
              <a:solidFill>
                <a:srgbClr val="002060"/>
              </a:solidFill>
            </a:rPr>
            <a:t>Realizar talleres y actividades de sensibilización.</a:t>
          </a:r>
        </a:p>
      </dgm:t>
    </dgm:pt>
    <dgm:pt modelId="{38F91065-2DA8-47C1-84AE-EAF026F4443A}" type="parTrans" cxnId="{EDAC6E01-01ED-4E37-BA9F-91D7A67A79A6}">
      <dgm:prSet/>
      <dgm:spPr/>
      <dgm:t>
        <a:bodyPr/>
        <a:lstStyle/>
        <a:p>
          <a:endParaRPr lang="es-CL"/>
        </a:p>
      </dgm:t>
    </dgm:pt>
    <dgm:pt modelId="{83DF156F-A838-406A-974E-B0B5BD24E516}" type="sibTrans" cxnId="{EDAC6E01-01ED-4E37-BA9F-91D7A67A79A6}">
      <dgm:prSet/>
      <dgm:spPr/>
      <dgm:t>
        <a:bodyPr/>
        <a:lstStyle/>
        <a:p>
          <a:endParaRPr lang="es-CL"/>
        </a:p>
      </dgm:t>
    </dgm:pt>
    <dgm:pt modelId="{1A023E9F-3EB0-4757-9344-51D0DFC7402D}" type="pres">
      <dgm:prSet presAssocID="{AD808426-70D3-4F0C-AD73-7D738CA1881D}" presName="Name0" presStyleCnt="0">
        <dgm:presLayoutVars>
          <dgm:dir/>
          <dgm:resizeHandles val="exact"/>
        </dgm:presLayoutVars>
      </dgm:prSet>
      <dgm:spPr/>
    </dgm:pt>
    <dgm:pt modelId="{AFD7D035-FC91-4D5A-B3B6-9906466873EF}" type="pres">
      <dgm:prSet presAssocID="{B49F7D2A-AEFA-43D5-B338-97384F8C6545}" presName="composite" presStyleCnt="0"/>
      <dgm:spPr/>
    </dgm:pt>
    <dgm:pt modelId="{2E066BCB-B2E2-4D68-BD3F-2646C2D65745}" type="pres">
      <dgm:prSet presAssocID="{B49F7D2A-AEFA-43D5-B338-97384F8C6545}" presName="rect1" presStyleLbl="trAlignAcc1" presStyleIdx="0" presStyleCnt="3" custLinFactNeighborX="78" custLinFactNeighborY="-2761">
        <dgm:presLayoutVars>
          <dgm:bulletEnabled val="1"/>
        </dgm:presLayoutVars>
      </dgm:prSet>
      <dgm:spPr/>
    </dgm:pt>
    <dgm:pt modelId="{BFD51E9B-98AD-483B-BAF8-6602B5B1C8C6}" type="pres">
      <dgm:prSet presAssocID="{B49F7D2A-AEFA-43D5-B338-97384F8C6545}" presName="rect2" presStyleLbl="fgImgPlace1" presStyleIdx="0" presStyleCnt="3"/>
      <dgm:spPr>
        <a:blipFill rotWithShape="1">
          <a:blip xmlns:r="http://schemas.openxmlformats.org/officeDocument/2006/relationships" r:embed="rId1"/>
          <a:stretch>
            <a:fillRect/>
          </a:stretch>
        </a:blipFill>
      </dgm:spPr>
    </dgm:pt>
    <dgm:pt modelId="{35AB28E8-257C-4F22-A70D-A99BA42A5228}" type="pres">
      <dgm:prSet presAssocID="{C4A1E664-A692-421A-90E4-CEE14B47D074}" presName="sibTrans" presStyleCnt="0"/>
      <dgm:spPr/>
    </dgm:pt>
    <dgm:pt modelId="{04844A01-321D-48CA-972C-09A8371C566A}" type="pres">
      <dgm:prSet presAssocID="{1579FF25-A83D-4291-84C2-67D9C8266E80}" presName="composite" presStyleCnt="0"/>
      <dgm:spPr/>
    </dgm:pt>
    <dgm:pt modelId="{624765C9-1B66-4B42-A4FC-2211007BE695}" type="pres">
      <dgm:prSet presAssocID="{1579FF25-A83D-4291-84C2-67D9C8266E80}" presName="rect1" presStyleLbl="trAlignAcc1" presStyleIdx="1" presStyleCnt="3">
        <dgm:presLayoutVars>
          <dgm:bulletEnabled val="1"/>
        </dgm:presLayoutVars>
      </dgm:prSet>
      <dgm:spPr/>
    </dgm:pt>
    <dgm:pt modelId="{2F877F4F-590A-4443-B90D-B7A7007610C4}" type="pres">
      <dgm:prSet presAssocID="{1579FF25-A83D-4291-84C2-67D9C8266E80}" presName="rect2" presStyleLbl="fgImgPlace1" presStyleIdx="1" presStyleCnt="3"/>
      <dgm:spPr>
        <a:blipFill rotWithShape="1">
          <a:blip xmlns:r="http://schemas.openxmlformats.org/officeDocument/2006/relationships" r:embed="rId2"/>
          <a:stretch>
            <a:fillRect/>
          </a:stretch>
        </a:blipFill>
      </dgm:spPr>
    </dgm:pt>
    <dgm:pt modelId="{E5CA4CA2-BC7E-4A27-801F-EB2FDD06A3E4}" type="pres">
      <dgm:prSet presAssocID="{794C8106-1103-484A-A89B-96568194DB92}" presName="sibTrans" presStyleCnt="0"/>
      <dgm:spPr/>
    </dgm:pt>
    <dgm:pt modelId="{07297DA4-2F21-42AF-A84B-6D1EF4152636}" type="pres">
      <dgm:prSet presAssocID="{B513D561-DB34-41C0-A884-C3629D216C75}" presName="composite" presStyleCnt="0"/>
      <dgm:spPr/>
    </dgm:pt>
    <dgm:pt modelId="{52E130A1-AB88-4915-852B-2F3CE972FC8D}" type="pres">
      <dgm:prSet presAssocID="{B513D561-DB34-41C0-A884-C3629D216C75}" presName="rect1" presStyleLbl="trAlignAcc1" presStyleIdx="2" presStyleCnt="3">
        <dgm:presLayoutVars>
          <dgm:bulletEnabled val="1"/>
        </dgm:presLayoutVars>
      </dgm:prSet>
      <dgm:spPr/>
    </dgm:pt>
    <dgm:pt modelId="{4544F886-2D33-4A6A-B590-A46010A0A3F2}" type="pres">
      <dgm:prSet presAssocID="{B513D561-DB34-41C0-A884-C3629D216C75}" presName="rect2" presStyleLbl="fgImgPlace1" presStyleIdx="2" presStyleCnt="3"/>
      <dgm:spPr>
        <a:blipFill rotWithShape="1">
          <a:blip xmlns:r="http://schemas.openxmlformats.org/officeDocument/2006/relationships" r:embed="rId3"/>
          <a:stretch>
            <a:fillRect/>
          </a:stretch>
        </a:blipFill>
      </dgm:spPr>
    </dgm:pt>
  </dgm:ptLst>
  <dgm:cxnLst>
    <dgm:cxn modelId="{EDAC6E01-01ED-4E37-BA9F-91D7A67A79A6}" srcId="{AD808426-70D3-4F0C-AD73-7D738CA1881D}" destId="{B513D561-DB34-41C0-A884-C3629D216C75}" srcOrd="2" destOrd="0" parTransId="{38F91065-2DA8-47C1-84AE-EAF026F4443A}" sibTransId="{83DF156F-A838-406A-974E-B0B5BD24E516}"/>
    <dgm:cxn modelId="{7B888044-244D-4C75-B49E-F6FDF0AD956F}" srcId="{AD808426-70D3-4F0C-AD73-7D738CA1881D}" destId="{1579FF25-A83D-4291-84C2-67D9C8266E80}" srcOrd="1" destOrd="0" parTransId="{6E5EC750-A5CB-4FCF-B21B-81AF95F3D30D}" sibTransId="{794C8106-1103-484A-A89B-96568194DB92}"/>
    <dgm:cxn modelId="{C56F8570-4B83-47A4-8366-753A4AFC1F79}" type="presOf" srcId="{1579FF25-A83D-4291-84C2-67D9C8266E80}" destId="{624765C9-1B66-4B42-A4FC-2211007BE695}" srcOrd="0" destOrd="0" presId="urn:microsoft.com/office/officeart/2008/layout/PictureStrips"/>
    <dgm:cxn modelId="{C7C88D50-A962-49AD-B10A-B12096993508}" type="presOf" srcId="{AD808426-70D3-4F0C-AD73-7D738CA1881D}" destId="{1A023E9F-3EB0-4757-9344-51D0DFC7402D}" srcOrd="0" destOrd="0" presId="urn:microsoft.com/office/officeart/2008/layout/PictureStrips"/>
    <dgm:cxn modelId="{F8AD2071-56A9-416D-B695-D9D2C22EBB10}" type="presOf" srcId="{B513D561-DB34-41C0-A884-C3629D216C75}" destId="{52E130A1-AB88-4915-852B-2F3CE972FC8D}" srcOrd="0" destOrd="0" presId="urn:microsoft.com/office/officeart/2008/layout/PictureStrips"/>
    <dgm:cxn modelId="{B5087B71-CBD2-44EE-A0A6-3008ADA13969}" type="presOf" srcId="{B49F7D2A-AEFA-43D5-B338-97384F8C6545}" destId="{2E066BCB-B2E2-4D68-BD3F-2646C2D65745}" srcOrd="0" destOrd="0" presId="urn:microsoft.com/office/officeart/2008/layout/PictureStrips"/>
    <dgm:cxn modelId="{E54DDE90-D720-4D0A-8D52-66804D6AFA19}" srcId="{AD808426-70D3-4F0C-AD73-7D738CA1881D}" destId="{B49F7D2A-AEFA-43D5-B338-97384F8C6545}" srcOrd="0" destOrd="0" parTransId="{1B96EC45-9CAD-46B9-8135-40E8FF0AA226}" sibTransId="{C4A1E664-A692-421A-90E4-CEE14B47D074}"/>
    <dgm:cxn modelId="{D9E0951D-B2E2-4D94-98D3-AE019BF76813}" type="presParOf" srcId="{1A023E9F-3EB0-4757-9344-51D0DFC7402D}" destId="{AFD7D035-FC91-4D5A-B3B6-9906466873EF}" srcOrd="0" destOrd="0" presId="urn:microsoft.com/office/officeart/2008/layout/PictureStrips"/>
    <dgm:cxn modelId="{4C46CE76-39C4-404D-BF4A-9ACFB73DE1D8}" type="presParOf" srcId="{AFD7D035-FC91-4D5A-B3B6-9906466873EF}" destId="{2E066BCB-B2E2-4D68-BD3F-2646C2D65745}" srcOrd="0" destOrd="0" presId="urn:microsoft.com/office/officeart/2008/layout/PictureStrips"/>
    <dgm:cxn modelId="{23AE531D-B3EB-4B00-99E9-44929937BE1D}" type="presParOf" srcId="{AFD7D035-FC91-4D5A-B3B6-9906466873EF}" destId="{BFD51E9B-98AD-483B-BAF8-6602B5B1C8C6}" srcOrd="1" destOrd="0" presId="urn:microsoft.com/office/officeart/2008/layout/PictureStrips"/>
    <dgm:cxn modelId="{7E729A4E-B739-40FB-8C4D-39AFF634B9A7}" type="presParOf" srcId="{1A023E9F-3EB0-4757-9344-51D0DFC7402D}" destId="{35AB28E8-257C-4F22-A70D-A99BA42A5228}" srcOrd="1" destOrd="0" presId="urn:microsoft.com/office/officeart/2008/layout/PictureStrips"/>
    <dgm:cxn modelId="{E04D321B-DDB7-46C9-B2D4-5A7E38F03746}" type="presParOf" srcId="{1A023E9F-3EB0-4757-9344-51D0DFC7402D}" destId="{04844A01-321D-48CA-972C-09A8371C566A}" srcOrd="2" destOrd="0" presId="urn:microsoft.com/office/officeart/2008/layout/PictureStrips"/>
    <dgm:cxn modelId="{B39CE7C2-9899-45A5-8E68-6543ADA4033B}" type="presParOf" srcId="{04844A01-321D-48CA-972C-09A8371C566A}" destId="{624765C9-1B66-4B42-A4FC-2211007BE695}" srcOrd="0" destOrd="0" presId="urn:microsoft.com/office/officeart/2008/layout/PictureStrips"/>
    <dgm:cxn modelId="{664C0E1B-2281-4A6D-BE31-CA6DF60977A2}" type="presParOf" srcId="{04844A01-321D-48CA-972C-09A8371C566A}" destId="{2F877F4F-590A-4443-B90D-B7A7007610C4}" srcOrd="1" destOrd="0" presId="urn:microsoft.com/office/officeart/2008/layout/PictureStrips"/>
    <dgm:cxn modelId="{CE47CF76-317F-4845-933A-2130D6C935E8}" type="presParOf" srcId="{1A023E9F-3EB0-4757-9344-51D0DFC7402D}" destId="{E5CA4CA2-BC7E-4A27-801F-EB2FDD06A3E4}" srcOrd="3" destOrd="0" presId="urn:microsoft.com/office/officeart/2008/layout/PictureStrips"/>
    <dgm:cxn modelId="{1496F03A-079E-45F8-BD38-2BC852DAE341}" type="presParOf" srcId="{1A023E9F-3EB0-4757-9344-51D0DFC7402D}" destId="{07297DA4-2F21-42AF-A84B-6D1EF4152636}" srcOrd="4" destOrd="0" presId="urn:microsoft.com/office/officeart/2008/layout/PictureStrips"/>
    <dgm:cxn modelId="{27929AE7-4C12-4B53-835A-65FF334005C6}" type="presParOf" srcId="{07297DA4-2F21-42AF-A84B-6D1EF4152636}" destId="{52E130A1-AB88-4915-852B-2F3CE972FC8D}" srcOrd="0" destOrd="0" presId="urn:microsoft.com/office/officeart/2008/layout/PictureStrips"/>
    <dgm:cxn modelId="{5D5F9400-AC55-4961-B107-9D5C719BA248}" type="presParOf" srcId="{07297DA4-2F21-42AF-A84B-6D1EF4152636}" destId="{4544F886-2D33-4A6A-B590-A46010A0A3F2}"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0B5DDB6-347B-EC4A-BA05-85DDF1BA0AC9}" type="doc">
      <dgm:prSet loTypeId="urn:microsoft.com/office/officeart/2005/8/layout/process1" loCatId="" qsTypeId="urn:microsoft.com/office/officeart/2005/8/quickstyle/simple1" qsCatId="simple" csTypeId="urn:microsoft.com/office/officeart/2005/8/colors/colorful4" csCatId="colorful" phldr="1"/>
      <dgm:spPr/>
    </dgm:pt>
    <dgm:pt modelId="{33FC8B03-81BF-224E-99B4-5DBC658B9C39}">
      <dgm:prSet phldrT="[Texto]"/>
      <dgm:spPr/>
      <dgm:t>
        <a:bodyPr/>
        <a:lstStyle/>
        <a:p>
          <a:r>
            <a:rPr lang="es-ES" dirty="0"/>
            <a:t>IDENTIFICACIÓN</a:t>
          </a:r>
        </a:p>
      </dgm:t>
    </dgm:pt>
    <dgm:pt modelId="{730B6363-6EAB-1C4E-BF30-F3DCA3084BF9}" type="parTrans" cxnId="{2E05D18D-9DCA-444D-A6C4-0C9E93BFC4BC}">
      <dgm:prSet/>
      <dgm:spPr/>
      <dgm:t>
        <a:bodyPr/>
        <a:lstStyle/>
        <a:p>
          <a:endParaRPr lang="es-ES"/>
        </a:p>
      </dgm:t>
    </dgm:pt>
    <dgm:pt modelId="{1F360AE9-69E5-4343-ABF7-C577C14DE57C}" type="sibTrans" cxnId="{2E05D18D-9DCA-444D-A6C4-0C9E93BFC4BC}">
      <dgm:prSet/>
      <dgm:spPr/>
      <dgm:t>
        <a:bodyPr/>
        <a:lstStyle/>
        <a:p>
          <a:endParaRPr lang="es-ES"/>
        </a:p>
      </dgm:t>
    </dgm:pt>
    <dgm:pt modelId="{6CB4A19F-8899-EB49-88DD-42F98D80752B}">
      <dgm:prSet phldrT="[Texto]"/>
      <dgm:spPr/>
      <dgm:t>
        <a:bodyPr/>
        <a:lstStyle/>
        <a:p>
          <a:r>
            <a:rPr lang="es-ES" dirty="0"/>
            <a:t>VISUALIZACIÓN DE LA ACTIVIDAD LABORAL FAMILIAR</a:t>
          </a:r>
        </a:p>
      </dgm:t>
    </dgm:pt>
    <dgm:pt modelId="{9DCF1969-EE08-A346-87D0-1ED29D4C38D9}" type="parTrans" cxnId="{2E91075A-50A1-4F44-B896-7709B0D72AC7}">
      <dgm:prSet/>
      <dgm:spPr/>
      <dgm:t>
        <a:bodyPr/>
        <a:lstStyle/>
        <a:p>
          <a:endParaRPr lang="es-ES"/>
        </a:p>
      </dgm:t>
    </dgm:pt>
    <dgm:pt modelId="{38BA8D3D-EA43-AA4C-81C0-38A59CD9C1F2}" type="sibTrans" cxnId="{2E91075A-50A1-4F44-B896-7709B0D72AC7}">
      <dgm:prSet/>
      <dgm:spPr/>
      <dgm:t>
        <a:bodyPr/>
        <a:lstStyle/>
        <a:p>
          <a:endParaRPr lang="es-ES"/>
        </a:p>
      </dgm:t>
    </dgm:pt>
    <dgm:pt modelId="{763B8BB3-5CC9-8945-9646-11F439FC76FA}">
      <dgm:prSet phldrT="[Texto]"/>
      <dgm:spPr/>
      <dgm:t>
        <a:bodyPr/>
        <a:lstStyle/>
        <a:p>
          <a:r>
            <a:rPr lang="es-ES" dirty="0"/>
            <a:t>EN EL CASO DE QUE EXISTA PRESENCIA DE TRABAJO INFANTIL</a:t>
          </a:r>
        </a:p>
      </dgm:t>
    </dgm:pt>
    <dgm:pt modelId="{855CD2B3-5E46-8745-96AF-829728C36CA3}" type="parTrans" cxnId="{A9C92204-4029-1E43-8F47-FF8013B26EF3}">
      <dgm:prSet/>
      <dgm:spPr/>
      <dgm:t>
        <a:bodyPr/>
        <a:lstStyle/>
        <a:p>
          <a:endParaRPr lang="es-ES"/>
        </a:p>
      </dgm:t>
    </dgm:pt>
    <dgm:pt modelId="{33353B6F-355F-6648-B004-DC9CA3D69094}" type="sibTrans" cxnId="{A9C92204-4029-1E43-8F47-FF8013B26EF3}">
      <dgm:prSet/>
      <dgm:spPr/>
      <dgm:t>
        <a:bodyPr/>
        <a:lstStyle/>
        <a:p>
          <a:endParaRPr lang="es-ES"/>
        </a:p>
      </dgm:t>
    </dgm:pt>
    <dgm:pt modelId="{FB445AD2-8DE0-C74E-985C-95F6F55FFC28}" type="pres">
      <dgm:prSet presAssocID="{80B5DDB6-347B-EC4A-BA05-85DDF1BA0AC9}" presName="Name0" presStyleCnt="0">
        <dgm:presLayoutVars>
          <dgm:dir/>
          <dgm:resizeHandles val="exact"/>
        </dgm:presLayoutVars>
      </dgm:prSet>
      <dgm:spPr/>
    </dgm:pt>
    <dgm:pt modelId="{E99879B0-0773-B642-B42B-B89C366499D3}" type="pres">
      <dgm:prSet presAssocID="{33FC8B03-81BF-224E-99B4-5DBC658B9C39}" presName="node" presStyleLbl="node1" presStyleIdx="0" presStyleCnt="3">
        <dgm:presLayoutVars>
          <dgm:bulletEnabled val="1"/>
        </dgm:presLayoutVars>
      </dgm:prSet>
      <dgm:spPr/>
    </dgm:pt>
    <dgm:pt modelId="{2886A6A4-3D87-9748-98FC-A304CA7A5EC4}" type="pres">
      <dgm:prSet presAssocID="{1F360AE9-69E5-4343-ABF7-C577C14DE57C}" presName="sibTrans" presStyleLbl="sibTrans2D1" presStyleIdx="0" presStyleCnt="2"/>
      <dgm:spPr/>
    </dgm:pt>
    <dgm:pt modelId="{CC875345-2407-5B47-997A-20384F273AE3}" type="pres">
      <dgm:prSet presAssocID="{1F360AE9-69E5-4343-ABF7-C577C14DE57C}" presName="connectorText" presStyleLbl="sibTrans2D1" presStyleIdx="0" presStyleCnt="2"/>
      <dgm:spPr/>
    </dgm:pt>
    <dgm:pt modelId="{8982C8DA-6C20-434E-9F58-4F7B6F06B9A1}" type="pres">
      <dgm:prSet presAssocID="{6CB4A19F-8899-EB49-88DD-42F98D80752B}" presName="node" presStyleLbl="node1" presStyleIdx="1" presStyleCnt="3">
        <dgm:presLayoutVars>
          <dgm:bulletEnabled val="1"/>
        </dgm:presLayoutVars>
      </dgm:prSet>
      <dgm:spPr/>
    </dgm:pt>
    <dgm:pt modelId="{53311EBE-EE56-9241-BA5B-4C9C5D6B7305}" type="pres">
      <dgm:prSet presAssocID="{38BA8D3D-EA43-AA4C-81C0-38A59CD9C1F2}" presName="sibTrans" presStyleLbl="sibTrans2D1" presStyleIdx="1" presStyleCnt="2"/>
      <dgm:spPr/>
    </dgm:pt>
    <dgm:pt modelId="{DACC4511-FACD-394B-94D4-86D6D3A49F83}" type="pres">
      <dgm:prSet presAssocID="{38BA8D3D-EA43-AA4C-81C0-38A59CD9C1F2}" presName="connectorText" presStyleLbl="sibTrans2D1" presStyleIdx="1" presStyleCnt="2"/>
      <dgm:spPr/>
    </dgm:pt>
    <dgm:pt modelId="{7C54CE8D-9368-7F49-BFB3-7287C2DDE21F}" type="pres">
      <dgm:prSet presAssocID="{763B8BB3-5CC9-8945-9646-11F439FC76FA}" presName="node" presStyleLbl="node1" presStyleIdx="2" presStyleCnt="3">
        <dgm:presLayoutVars>
          <dgm:bulletEnabled val="1"/>
        </dgm:presLayoutVars>
      </dgm:prSet>
      <dgm:spPr/>
    </dgm:pt>
  </dgm:ptLst>
  <dgm:cxnLst>
    <dgm:cxn modelId="{A9C92204-4029-1E43-8F47-FF8013B26EF3}" srcId="{80B5DDB6-347B-EC4A-BA05-85DDF1BA0AC9}" destId="{763B8BB3-5CC9-8945-9646-11F439FC76FA}" srcOrd="2" destOrd="0" parTransId="{855CD2B3-5E46-8745-96AF-829728C36CA3}" sibTransId="{33353B6F-355F-6648-B004-DC9CA3D69094}"/>
    <dgm:cxn modelId="{DA215511-7B54-0840-A54A-E5469E21A214}" type="presOf" srcId="{38BA8D3D-EA43-AA4C-81C0-38A59CD9C1F2}" destId="{53311EBE-EE56-9241-BA5B-4C9C5D6B7305}" srcOrd="0" destOrd="0" presId="urn:microsoft.com/office/officeart/2005/8/layout/process1"/>
    <dgm:cxn modelId="{AD6D3F5F-6618-A746-9689-D49401553289}" type="presOf" srcId="{763B8BB3-5CC9-8945-9646-11F439FC76FA}" destId="{7C54CE8D-9368-7F49-BFB3-7287C2DDE21F}" srcOrd="0" destOrd="0" presId="urn:microsoft.com/office/officeart/2005/8/layout/process1"/>
    <dgm:cxn modelId="{3CE79155-5F03-044A-A704-D9293F596E09}" type="presOf" srcId="{1F360AE9-69E5-4343-ABF7-C577C14DE57C}" destId="{CC875345-2407-5B47-997A-20384F273AE3}" srcOrd="1" destOrd="0" presId="urn:microsoft.com/office/officeart/2005/8/layout/process1"/>
    <dgm:cxn modelId="{2E91075A-50A1-4F44-B896-7709B0D72AC7}" srcId="{80B5DDB6-347B-EC4A-BA05-85DDF1BA0AC9}" destId="{6CB4A19F-8899-EB49-88DD-42F98D80752B}" srcOrd="1" destOrd="0" parTransId="{9DCF1969-EE08-A346-87D0-1ED29D4C38D9}" sibTransId="{38BA8D3D-EA43-AA4C-81C0-38A59CD9C1F2}"/>
    <dgm:cxn modelId="{79329C7B-E1AF-6B4F-8A14-2AADDA9762AD}" type="presOf" srcId="{38BA8D3D-EA43-AA4C-81C0-38A59CD9C1F2}" destId="{DACC4511-FACD-394B-94D4-86D6D3A49F83}" srcOrd="1" destOrd="0" presId="urn:microsoft.com/office/officeart/2005/8/layout/process1"/>
    <dgm:cxn modelId="{AD1B2F80-B860-984B-8313-70C021545C93}" type="presOf" srcId="{33FC8B03-81BF-224E-99B4-5DBC658B9C39}" destId="{E99879B0-0773-B642-B42B-B89C366499D3}" srcOrd="0" destOrd="0" presId="urn:microsoft.com/office/officeart/2005/8/layout/process1"/>
    <dgm:cxn modelId="{2E05D18D-9DCA-444D-A6C4-0C9E93BFC4BC}" srcId="{80B5DDB6-347B-EC4A-BA05-85DDF1BA0AC9}" destId="{33FC8B03-81BF-224E-99B4-5DBC658B9C39}" srcOrd="0" destOrd="0" parTransId="{730B6363-6EAB-1C4E-BF30-F3DCA3084BF9}" sibTransId="{1F360AE9-69E5-4343-ABF7-C577C14DE57C}"/>
    <dgm:cxn modelId="{7F624BAA-6234-694F-A2B4-FE206EFB1037}" type="presOf" srcId="{6CB4A19F-8899-EB49-88DD-42F98D80752B}" destId="{8982C8DA-6C20-434E-9F58-4F7B6F06B9A1}" srcOrd="0" destOrd="0" presId="urn:microsoft.com/office/officeart/2005/8/layout/process1"/>
    <dgm:cxn modelId="{930479C8-DE9C-A842-AEBF-39B32936835B}" type="presOf" srcId="{80B5DDB6-347B-EC4A-BA05-85DDF1BA0AC9}" destId="{FB445AD2-8DE0-C74E-985C-95F6F55FFC28}" srcOrd="0" destOrd="0" presId="urn:microsoft.com/office/officeart/2005/8/layout/process1"/>
    <dgm:cxn modelId="{AFD750E1-276B-284C-8339-64D8ECB66207}" type="presOf" srcId="{1F360AE9-69E5-4343-ABF7-C577C14DE57C}" destId="{2886A6A4-3D87-9748-98FC-A304CA7A5EC4}" srcOrd="0" destOrd="0" presId="urn:microsoft.com/office/officeart/2005/8/layout/process1"/>
    <dgm:cxn modelId="{E239B105-A6CB-7247-989E-AC0A37799A0A}" type="presParOf" srcId="{FB445AD2-8DE0-C74E-985C-95F6F55FFC28}" destId="{E99879B0-0773-B642-B42B-B89C366499D3}" srcOrd="0" destOrd="0" presId="urn:microsoft.com/office/officeart/2005/8/layout/process1"/>
    <dgm:cxn modelId="{C36F9D16-79EC-D648-A38E-240D62DBCA11}" type="presParOf" srcId="{FB445AD2-8DE0-C74E-985C-95F6F55FFC28}" destId="{2886A6A4-3D87-9748-98FC-A304CA7A5EC4}" srcOrd="1" destOrd="0" presId="urn:microsoft.com/office/officeart/2005/8/layout/process1"/>
    <dgm:cxn modelId="{8A421D3E-AAFD-3245-B105-17AF5D1ADCAB}" type="presParOf" srcId="{2886A6A4-3D87-9748-98FC-A304CA7A5EC4}" destId="{CC875345-2407-5B47-997A-20384F273AE3}" srcOrd="0" destOrd="0" presId="urn:microsoft.com/office/officeart/2005/8/layout/process1"/>
    <dgm:cxn modelId="{A39FFE37-F50F-7C4F-B853-F52D0A5D6AE7}" type="presParOf" srcId="{FB445AD2-8DE0-C74E-985C-95F6F55FFC28}" destId="{8982C8DA-6C20-434E-9F58-4F7B6F06B9A1}" srcOrd="2" destOrd="0" presId="urn:microsoft.com/office/officeart/2005/8/layout/process1"/>
    <dgm:cxn modelId="{96513556-E617-C24E-889F-2160007F6AB9}" type="presParOf" srcId="{FB445AD2-8DE0-C74E-985C-95F6F55FFC28}" destId="{53311EBE-EE56-9241-BA5B-4C9C5D6B7305}" srcOrd="3" destOrd="0" presId="urn:microsoft.com/office/officeart/2005/8/layout/process1"/>
    <dgm:cxn modelId="{A0D34E41-E5FE-0040-98D9-6076C05093C7}" type="presParOf" srcId="{53311EBE-EE56-9241-BA5B-4C9C5D6B7305}" destId="{DACC4511-FACD-394B-94D4-86D6D3A49F83}" srcOrd="0" destOrd="0" presId="urn:microsoft.com/office/officeart/2005/8/layout/process1"/>
    <dgm:cxn modelId="{E3747992-07F0-BA48-B5B8-D02FB873E04F}" type="presParOf" srcId="{FB445AD2-8DE0-C74E-985C-95F6F55FFC28}" destId="{7C54CE8D-9368-7F49-BFB3-7287C2DDE21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B87D9D-CE02-5043-95DC-EC30D9EF602D}">
      <dsp:nvSpPr>
        <dsp:cNvPr id="0" name=""/>
        <dsp:cNvSpPr/>
      </dsp:nvSpPr>
      <dsp:spPr>
        <a:xfrm>
          <a:off x="-6315455" y="-966063"/>
          <a:ext cx="7517382" cy="7517382"/>
        </a:xfrm>
        <a:prstGeom prst="blockArc">
          <a:avLst>
            <a:gd name="adj1" fmla="val 18900000"/>
            <a:gd name="adj2" fmla="val 2700000"/>
            <a:gd name="adj3" fmla="val 287"/>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9EB3D8-2C4C-DD4B-B508-DA933F677000}">
      <dsp:nvSpPr>
        <dsp:cNvPr id="0" name=""/>
        <dsp:cNvSpPr/>
      </dsp:nvSpPr>
      <dsp:spPr>
        <a:xfrm>
          <a:off x="525111" y="348966"/>
          <a:ext cx="8440819" cy="69838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339" tIns="53340" rIns="53340" bIns="53340" numCol="1" spcCol="1270" anchor="ctr" anchorCtr="0">
          <a:noAutofit/>
        </a:bodyPr>
        <a:lstStyle/>
        <a:p>
          <a:pPr marL="0" lvl="0" indent="0" algn="l" defTabSz="933450">
            <a:lnSpc>
              <a:spcPct val="90000"/>
            </a:lnSpc>
            <a:spcBef>
              <a:spcPct val="0"/>
            </a:spcBef>
            <a:spcAft>
              <a:spcPct val="35000"/>
            </a:spcAft>
            <a:buNone/>
          </a:pPr>
          <a:r>
            <a:rPr lang="es-ES" sz="2100" kern="1200" dirty="0"/>
            <a:t>Marco normativo internacional</a:t>
          </a:r>
        </a:p>
      </dsp:txBody>
      <dsp:txXfrm>
        <a:off x="525111" y="348966"/>
        <a:ext cx="8440819" cy="698380"/>
      </dsp:txXfrm>
    </dsp:sp>
    <dsp:sp modelId="{1876C402-FB4B-6744-8382-F0BD87E9022D}">
      <dsp:nvSpPr>
        <dsp:cNvPr id="0" name=""/>
        <dsp:cNvSpPr/>
      </dsp:nvSpPr>
      <dsp:spPr>
        <a:xfrm>
          <a:off x="88623" y="261669"/>
          <a:ext cx="872975" cy="872975"/>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D0AE31-9217-9945-810D-BC4FD2EF5189}">
      <dsp:nvSpPr>
        <dsp:cNvPr id="0" name=""/>
        <dsp:cNvSpPr/>
      </dsp:nvSpPr>
      <dsp:spPr>
        <a:xfrm>
          <a:off x="1025550" y="1396202"/>
          <a:ext cx="7940380" cy="698380"/>
        </a:xfrm>
        <a:prstGeom prst="rect">
          <a:avLst/>
        </a:prstGeom>
        <a:solidFill>
          <a:schemeClr val="accent4">
            <a:hueOff val="-1116192"/>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339" tIns="53340" rIns="53340" bIns="53340" numCol="1" spcCol="1270" anchor="ctr" anchorCtr="0">
          <a:noAutofit/>
        </a:bodyPr>
        <a:lstStyle/>
        <a:p>
          <a:pPr marL="0" lvl="0" indent="0" algn="l" defTabSz="933450">
            <a:lnSpc>
              <a:spcPct val="90000"/>
            </a:lnSpc>
            <a:spcBef>
              <a:spcPct val="0"/>
            </a:spcBef>
            <a:spcAft>
              <a:spcPct val="35000"/>
            </a:spcAft>
            <a:buNone/>
          </a:pPr>
          <a:r>
            <a:rPr lang="es-ES" sz="2100" kern="1200" dirty="0"/>
            <a:t>¿Qué es el trabajo infantil?</a:t>
          </a:r>
        </a:p>
      </dsp:txBody>
      <dsp:txXfrm>
        <a:off x="1025550" y="1396202"/>
        <a:ext cx="7940380" cy="698380"/>
      </dsp:txXfrm>
    </dsp:sp>
    <dsp:sp modelId="{A48C9050-23D7-2940-A241-0413354C5505}">
      <dsp:nvSpPr>
        <dsp:cNvPr id="0" name=""/>
        <dsp:cNvSpPr/>
      </dsp:nvSpPr>
      <dsp:spPr>
        <a:xfrm>
          <a:off x="589062" y="1308904"/>
          <a:ext cx="872975" cy="872975"/>
        </a:xfrm>
        <a:prstGeom prst="ellipse">
          <a:avLst/>
        </a:prstGeom>
        <a:solidFill>
          <a:schemeClr val="lt1">
            <a:hueOff val="0"/>
            <a:satOff val="0"/>
            <a:lumOff val="0"/>
            <a:alphaOff val="0"/>
          </a:schemeClr>
        </a:solidFill>
        <a:ln w="25400" cap="flat" cmpd="sng" algn="ctr">
          <a:solidFill>
            <a:schemeClr val="accent4">
              <a:hueOff val="-1116192"/>
              <a:satOff val="6725"/>
              <a:lumOff val="539"/>
              <a:alphaOff val="0"/>
            </a:schemeClr>
          </a:solidFill>
          <a:prstDash val="solid"/>
        </a:ln>
        <a:effectLst/>
      </dsp:spPr>
      <dsp:style>
        <a:lnRef idx="2">
          <a:scrgbClr r="0" g="0" b="0"/>
        </a:lnRef>
        <a:fillRef idx="1">
          <a:scrgbClr r="0" g="0" b="0"/>
        </a:fillRef>
        <a:effectRef idx="0">
          <a:scrgbClr r="0" g="0" b="0"/>
        </a:effectRef>
        <a:fontRef idx="minor"/>
      </dsp:style>
    </dsp:sp>
    <dsp:sp modelId="{939AC26F-433E-3846-BD30-B73E287ABD05}">
      <dsp:nvSpPr>
        <dsp:cNvPr id="0" name=""/>
        <dsp:cNvSpPr/>
      </dsp:nvSpPr>
      <dsp:spPr>
        <a:xfrm>
          <a:off x="1179144" y="2443437"/>
          <a:ext cx="7786786" cy="698380"/>
        </a:xfrm>
        <a:prstGeom prst="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339" tIns="53340" rIns="53340" bIns="53340" numCol="1" spcCol="1270" anchor="ctr" anchorCtr="0">
          <a:noAutofit/>
        </a:bodyPr>
        <a:lstStyle/>
        <a:p>
          <a:pPr marL="0" lvl="0" indent="0" algn="l" defTabSz="933450">
            <a:lnSpc>
              <a:spcPct val="90000"/>
            </a:lnSpc>
            <a:spcBef>
              <a:spcPct val="0"/>
            </a:spcBef>
            <a:spcAft>
              <a:spcPct val="35000"/>
            </a:spcAft>
            <a:buNone/>
          </a:pPr>
          <a:r>
            <a:rPr lang="es-ES" sz="2100" kern="1200" dirty="0"/>
            <a:t>Marco normativo nacional</a:t>
          </a:r>
        </a:p>
      </dsp:txBody>
      <dsp:txXfrm>
        <a:off x="1179144" y="2443437"/>
        <a:ext cx="7786786" cy="698380"/>
      </dsp:txXfrm>
    </dsp:sp>
    <dsp:sp modelId="{247F6282-5DB4-6043-AB9A-204F48E146EB}">
      <dsp:nvSpPr>
        <dsp:cNvPr id="0" name=""/>
        <dsp:cNvSpPr/>
      </dsp:nvSpPr>
      <dsp:spPr>
        <a:xfrm>
          <a:off x="742657" y="2356139"/>
          <a:ext cx="872975" cy="872975"/>
        </a:xfrm>
        <a:prstGeom prst="ellipse">
          <a:avLst/>
        </a:prstGeom>
        <a:solidFill>
          <a:schemeClr val="lt1">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sp>
    <dsp:sp modelId="{103D7DB3-3431-2D49-9181-B8DBF3B062A3}">
      <dsp:nvSpPr>
        <dsp:cNvPr id="0" name=""/>
        <dsp:cNvSpPr/>
      </dsp:nvSpPr>
      <dsp:spPr>
        <a:xfrm>
          <a:off x="1025550" y="3490672"/>
          <a:ext cx="7940380" cy="698380"/>
        </a:xfrm>
        <a:prstGeom prst="rect">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339" tIns="53340" rIns="53340" bIns="53340" numCol="1" spcCol="1270" anchor="ctr" anchorCtr="0">
          <a:noAutofit/>
        </a:bodyPr>
        <a:lstStyle/>
        <a:p>
          <a:pPr marL="0" lvl="0" indent="0" algn="l" defTabSz="933450">
            <a:lnSpc>
              <a:spcPct val="90000"/>
            </a:lnSpc>
            <a:spcBef>
              <a:spcPct val="0"/>
            </a:spcBef>
            <a:spcAft>
              <a:spcPct val="35000"/>
            </a:spcAft>
            <a:buNone/>
          </a:pPr>
          <a:r>
            <a:rPr lang="es-ES" sz="2100" kern="1200" dirty="0"/>
            <a:t>Diagnóstico del trabajo infantil en Chile</a:t>
          </a:r>
        </a:p>
      </dsp:txBody>
      <dsp:txXfrm>
        <a:off x="1025550" y="3490672"/>
        <a:ext cx="7940380" cy="698380"/>
      </dsp:txXfrm>
    </dsp:sp>
    <dsp:sp modelId="{70DA19ED-302A-A747-B930-12308A9B24E9}">
      <dsp:nvSpPr>
        <dsp:cNvPr id="0" name=""/>
        <dsp:cNvSpPr/>
      </dsp:nvSpPr>
      <dsp:spPr>
        <a:xfrm>
          <a:off x="589062" y="3403375"/>
          <a:ext cx="872975" cy="872975"/>
        </a:xfrm>
        <a:prstGeom prst="ellipse">
          <a:avLst/>
        </a:prstGeom>
        <a:solidFill>
          <a:schemeClr val="lt1">
            <a:hueOff val="0"/>
            <a:satOff val="0"/>
            <a:lumOff val="0"/>
            <a:alphaOff val="0"/>
          </a:schemeClr>
        </a:solidFill>
        <a:ln w="25400" cap="flat" cmpd="sng" algn="ctr">
          <a:solidFill>
            <a:schemeClr val="accent4">
              <a:hueOff val="-3348577"/>
              <a:satOff val="20174"/>
              <a:lumOff val="1617"/>
              <a:alphaOff val="0"/>
            </a:schemeClr>
          </a:solidFill>
          <a:prstDash val="solid"/>
        </a:ln>
        <a:effectLst/>
      </dsp:spPr>
      <dsp:style>
        <a:lnRef idx="2">
          <a:scrgbClr r="0" g="0" b="0"/>
        </a:lnRef>
        <a:fillRef idx="1">
          <a:scrgbClr r="0" g="0" b="0"/>
        </a:fillRef>
        <a:effectRef idx="0">
          <a:scrgbClr r="0" g="0" b="0"/>
        </a:effectRef>
        <a:fontRef idx="minor"/>
      </dsp:style>
    </dsp:sp>
    <dsp:sp modelId="{536B903D-B274-B64E-B778-B3C6C11ECA39}">
      <dsp:nvSpPr>
        <dsp:cNvPr id="0" name=""/>
        <dsp:cNvSpPr/>
      </dsp:nvSpPr>
      <dsp:spPr>
        <a:xfrm>
          <a:off x="525111" y="4537907"/>
          <a:ext cx="8440819" cy="698380"/>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339" tIns="53340" rIns="53340" bIns="53340" numCol="1" spcCol="1270" anchor="ctr" anchorCtr="0">
          <a:noAutofit/>
        </a:bodyPr>
        <a:lstStyle/>
        <a:p>
          <a:pPr marL="0" lvl="0" indent="0" algn="l" defTabSz="933450">
            <a:lnSpc>
              <a:spcPct val="90000"/>
            </a:lnSpc>
            <a:spcBef>
              <a:spcPct val="0"/>
            </a:spcBef>
            <a:spcAft>
              <a:spcPct val="35000"/>
            </a:spcAft>
            <a:buNone/>
          </a:pPr>
          <a:r>
            <a:rPr lang="es-ES" sz="2100" kern="1200" dirty="0"/>
            <a:t>Detección, Acompañamiento y Recomendaciones en comunidades educativas.</a:t>
          </a:r>
        </a:p>
      </dsp:txBody>
      <dsp:txXfrm>
        <a:off x="525111" y="4537907"/>
        <a:ext cx="8440819" cy="698380"/>
      </dsp:txXfrm>
    </dsp:sp>
    <dsp:sp modelId="{51945837-F19E-D947-A8CE-F69389CFE468}">
      <dsp:nvSpPr>
        <dsp:cNvPr id="0" name=""/>
        <dsp:cNvSpPr/>
      </dsp:nvSpPr>
      <dsp:spPr>
        <a:xfrm>
          <a:off x="88623" y="4450610"/>
          <a:ext cx="872975" cy="872975"/>
        </a:xfrm>
        <a:prstGeom prst="ellipse">
          <a:avLst/>
        </a:prstGeom>
        <a:solidFill>
          <a:schemeClr val="lt1">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72E3E9-63E0-CB4E-B0D8-1F6EA10A521A}">
      <dsp:nvSpPr>
        <dsp:cNvPr id="0" name=""/>
        <dsp:cNvSpPr/>
      </dsp:nvSpPr>
      <dsp:spPr>
        <a:xfrm>
          <a:off x="3654" y="665632"/>
          <a:ext cx="1597844" cy="176761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Convención sobre los derechos del niño de Naciones Unidas</a:t>
          </a:r>
        </a:p>
      </dsp:txBody>
      <dsp:txXfrm>
        <a:off x="50453" y="712431"/>
        <a:ext cx="1504246" cy="1674016"/>
      </dsp:txXfrm>
    </dsp:sp>
    <dsp:sp modelId="{8C2E4B2E-6390-8A43-AAFC-E4EFD77C486E}">
      <dsp:nvSpPr>
        <dsp:cNvPr id="0" name=""/>
        <dsp:cNvSpPr/>
      </dsp:nvSpPr>
      <dsp:spPr>
        <a:xfrm>
          <a:off x="1761282" y="1351306"/>
          <a:ext cx="338742" cy="39626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a:off x="1761282" y="1430559"/>
        <a:ext cx="237119" cy="237759"/>
      </dsp:txXfrm>
    </dsp:sp>
    <dsp:sp modelId="{B8156AA3-0C61-9F48-AF2C-D355E9123296}">
      <dsp:nvSpPr>
        <dsp:cNvPr id="0" name=""/>
        <dsp:cNvSpPr/>
      </dsp:nvSpPr>
      <dsp:spPr>
        <a:xfrm>
          <a:off x="2240636" y="665632"/>
          <a:ext cx="1597844" cy="1767614"/>
        </a:xfrm>
        <a:prstGeom prst="roundRect">
          <a:avLst>
            <a:gd name="adj" fmla="val 10000"/>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Convenio 138 sobre edad mínima de admisión al empleo de OIT</a:t>
          </a:r>
        </a:p>
      </dsp:txBody>
      <dsp:txXfrm>
        <a:off x="2287435" y="712431"/>
        <a:ext cx="1504246" cy="1674016"/>
      </dsp:txXfrm>
    </dsp:sp>
    <dsp:sp modelId="{EB6034F9-28BA-FA43-9ABD-37057816B1EE}">
      <dsp:nvSpPr>
        <dsp:cNvPr id="0" name=""/>
        <dsp:cNvSpPr/>
      </dsp:nvSpPr>
      <dsp:spPr>
        <a:xfrm>
          <a:off x="3998264" y="1351306"/>
          <a:ext cx="338742" cy="396265"/>
        </a:xfrm>
        <a:prstGeom prst="rightArrow">
          <a:avLst>
            <a:gd name="adj1" fmla="val 60000"/>
            <a:gd name="adj2" fmla="val 50000"/>
          </a:avLst>
        </a:prstGeom>
        <a:solidFill>
          <a:schemeClr val="accent4">
            <a:hueOff val="-2232385"/>
            <a:satOff val="13449"/>
            <a:lumOff val="107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a:off x="3998264" y="1430559"/>
        <a:ext cx="237119" cy="237759"/>
      </dsp:txXfrm>
    </dsp:sp>
    <dsp:sp modelId="{48073CD9-C92B-D64E-AC69-3B01C2D92D7F}">
      <dsp:nvSpPr>
        <dsp:cNvPr id="0" name=""/>
        <dsp:cNvSpPr/>
      </dsp:nvSpPr>
      <dsp:spPr>
        <a:xfrm>
          <a:off x="4477617" y="665632"/>
          <a:ext cx="1597844" cy="1767614"/>
        </a:xfrm>
        <a:prstGeom prst="roundRect">
          <a:avLst>
            <a:gd name="adj" fmla="val 10000"/>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Convenio 182 sobre peores formas de trabajo infantil de OIT</a:t>
          </a:r>
        </a:p>
      </dsp:txBody>
      <dsp:txXfrm>
        <a:off x="4524416" y="712431"/>
        <a:ext cx="1504246" cy="1674016"/>
      </dsp:txXfrm>
    </dsp:sp>
    <dsp:sp modelId="{267C9D79-6A06-C941-863E-B175CA096F5E}">
      <dsp:nvSpPr>
        <dsp:cNvPr id="0" name=""/>
        <dsp:cNvSpPr/>
      </dsp:nvSpPr>
      <dsp:spPr>
        <a:xfrm>
          <a:off x="6235246" y="1351306"/>
          <a:ext cx="338742" cy="396265"/>
        </a:xfrm>
        <a:prstGeom prst="rightArrow">
          <a:avLst>
            <a:gd name="adj1" fmla="val 60000"/>
            <a:gd name="adj2" fmla="val 50000"/>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a:off x="6235246" y="1430559"/>
        <a:ext cx="237119" cy="237759"/>
      </dsp:txXfrm>
    </dsp:sp>
    <dsp:sp modelId="{24C20EF8-499C-3E4E-8C12-29420DC975FF}">
      <dsp:nvSpPr>
        <dsp:cNvPr id="0" name=""/>
        <dsp:cNvSpPr/>
      </dsp:nvSpPr>
      <dsp:spPr>
        <a:xfrm>
          <a:off x="6714599" y="665632"/>
          <a:ext cx="1597844" cy="1767614"/>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Alianza 8.7</a:t>
          </a:r>
        </a:p>
      </dsp:txBody>
      <dsp:txXfrm>
        <a:off x="6761398" y="712431"/>
        <a:ext cx="1504246" cy="16740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C9D863-853D-184E-96A7-4BA69A88CACA}">
      <dsp:nvSpPr>
        <dsp:cNvPr id="0" name=""/>
        <dsp:cNvSpPr/>
      </dsp:nvSpPr>
      <dsp:spPr>
        <a:xfrm>
          <a:off x="0" y="2686"/>
          <a:ext cx="499213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7CB590-8774-5248-BDF0-5B58FA4136E7}">
      <dsp:nvSpPr>
        <dsp:cNvPr id="0" name=""/>
        <dsp:cNvSpPr/>
      </dsp:nvSpPr>
      <dsp:spPr>
        <a:xfrm>
          <a:off x="0" y="2686"/>
          <a:ext cx="4992130" cy="1832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rgbClr val="002060"/>
              </a:solidFill>
            </a:rPr>
            <a:t>El trabajo que realizan niños, niñas y adolescentes que están ocupados en la producción económica y que tienen menos de la edad mínima permitida para trabajar de acuerdo a la legislación nacional y normativa internacional.</a:t>
          </a:r>
        </a:p>
      </dsp:txBody>
      <dsp:txXfrm>
        <a:off x="0" y="2686"/>
        <a:ext cx="4992130" cy="1832098"/>
      </dsp:txXfrm>
    </dsp:sp>
    <dsp:sp modelId="{A4A5EE35-6735-3844-90A0-520BD42E5CCF}">
      <dsp:nvSpPr>
        <dsp:cNvPr id="0" name=""/>
        <dsp:cNvSpPr/>
      </dsp:nvSpPr>
      <dsp:spPr>
        <a:xfrm>
          <a:off x="0" y="1834785"/>
          <a:ext cx="499213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86C41A-E75A-6B4A-997B-77D65CFD5B58}">
      <dsp:nvSpPr>
        <dsp:cNvPr id="0" name=""/>
        <dsp:cNvSpPr/>
      </dsp:nvSpPr>
      <dsp:spPr>
        <a:xfrm>
          <a:off x="0" y="1834785"/>
          <a:ext cx="4992130" cy="1832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rgbClr val="002060"/>
              </a:solidFill>
            </a:rPr>
            <a:t>La actividad laboral que es física, mental, social o moralmente perjudicial o dañina para niños, niñas y adolescentes, y que interviene en su educación y actividades de recreación y formación.</a:t>
          </a:r>
        </a:p>
      </dsp:txBody>
      <dsp:txXfrm>
        <a:off x="0" y="1834785"/>
        <a:ext cx="4992130" cy="1832098"/>
      </dsp:txXfrm>
    </dsp:sp>
    <dsp:sp modelId="{DFBDD4D8-2178-1C48-9019-9D6DF58A2663}">
      <dsp:nvSpPr>
        <dsp:cNvPr id="0" name=""/>
        <dsp:cNvSpPr/>
      </dsp:nvSpPr>
      <dsp:spPr>
        <a:xfrm>
          <a:off x="0" y="3666883"/>
          <a:ext cx="499213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B5B0B6-0DB4-FB46-B17A-E43CF1BD4F40}">
      <dsp:nvSpPr>
        <dsp:cNvPr id="0" name=""/>
        <dsp:cNvSpPr/>
      </dsp:nvSpPr>
      <dsp:spPr>
        <a:xfrm>
          <a:off x="0" y="3666883"/>
          <a:ext cx="4992130" cy="1832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rgbClr val="002060"/>
              </a:solidFill>
            </a:rPr>
            <a:t>No todas las actividades en las que pueda desempeñarse una niña, niño o adolescente constituyen trabajo infantil, porque se entiende que el apoyo a las labores dentro del hogar, en negocios familias o épocas de vacaciones, que no interfiere con el normal desempeño educativo, salud y desarrollo personal, contribuyen a su bienestar y al de sus familias.</a:t>
          </a:r>
        </a:p>
      </dsp:txBody>
      <dsp:txXfrm>
        <a:off x="0" y="3666883"/>
        <a:ext cx="4992130" cy="18320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2FE8C-A93B-C245-8D6B-8125DDF26D92}">
      <dsp:nvSpPr>
        <dsp:cNvPr id="0" name=""/>
        <dsp:cNvSpPr/>
      </dsp:nvSpPr>
      <dsp:spPr>
        <a:xfrm>
          <a:off x="835818" y="1847"/>
          <a:ext cx="2335113" cy="140106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t>El trabajo que realice el adolescente con edad para trabajar no pueden realizar actividades consideradas como peligrosas.</a:t>
          </a:r>
        </a:p>
      </dsp:txBody>
      <dsp:txXfrm>
        <a:off x="835818" y="1847"/>
        <a:ext cx="2335113" cy="1401067"/>
      </dsp:txXfrm>
    </dsp:sp>
    <dsp:sp modelId="{53E81D70-1799-3640-BFB6-3F6A298AA899}">
      <dsp:nvSpPr>
        <dsp:cNvPr id="0" name=""/>
        <dsp:cNvSpPr/>
      </dsp:nvSpPr>
      <dsp:spPr>
        <a:xfrm>
          <a:off x="3404443" y="1847"/>
          <a:ext cx="2335113" cy="1401067"/>
        </a:xfrm>
        <a:prstGeom prst="rect">
          <a:avLst/>
        </a:prstGeom>
        <a:solidFill>
          <a:schemeClr val="accent4">
            <a:hueOff val="-744128"/>
            <a:satOff val="4483"/>
            <a:lumOff val="3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t>El trabajo no puede perjudicar su asistencia regular a clases y/o actividades de formación.</a:t>
          </a:r>
        </a:p>
      </dsp:txBody>
      <dsp:txXfrm>
        <a:off x="3404443" y="1847"/>
        <a:ext cx="2335113" cy="1401067"/>
      </dsp:txXfrm>
    </dsp:sp>
    <dsp:sp modelId="{53E61BBA-F630-624C-8419-AEC89E4746DA}">
      <dsp:nvSpPr>
        <dsp:cNvPr id="0" name=""/>
        <dsp:cNvSpPr/>
      </dsp:nvSpPr>
      <dsp:spPr>
        <a:xfrm>
          <a:off x="5973067" y="1847"/>
          <a:ext cx="2335113" cy="1401067"/>
        </a:xfrm>
        <a:prstGeom prst="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t>La jornada de los adolescentes es de 6 horas máximo al día en periodo escolar y 8 horas en periodo de interrupción escolar.</a:t>
          </a:r>
        </a:p>
      </dsp:txBody>
      <dsp:txXfrm>
        <a:off x="5973067" y="1847"/>
        <a:ext cx="2335113" cy="1401067"/>
      </dsp:txXfrm>
    </dsp:sp>
    <dsp:sp modelId="{2596ECBE-8795-1542-9056-2DFC2165BA90}">
      <dsp:nvSpPr>
        <dsp:cNvPr id="0" name=""/>
        <dsp:cNvSpPr/>
      </dsp:nvSpPr>
      <dsp:spPr>
        <a:xfrm>
          <a:off x="835818" y="1636427"/>
          <a:ext cx="2335113" cy="1401067"/>
        </a:xfrm>
        <a:prstGeom prst="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t>La jornada del adolescente es de 30 horas a la semana y la jornada diaria no puede superar las 12 horas entre la asistencia a la escuela y la asistencia al trabajo.</a:t>
          </a:r>
        </a:p>
      </dsp:txBody>
      <dsp:txXfrm>
        <a:off x="835818" y="1636427"/>
        <a:ext cx="2335113" cy="1401067"/>
      </dsp:txXfrm>
    </dsp:sp>
    <dsp:sp modelId="{3B3DAA3F-D255-7E4C-96BD-79E37B73251C}">
      <dsp:nvSpPr>
        <dsp:cNvPr id="0" name=""/>
        <dsp:cNvSpPr/>
      </dsp:nvSpPr>
      <dsp:spPr>
        <a:xfrm>
          <a:off x="3404443" y="1636427"/>
          <a:ext cx="2335113" cy="1401067"/>
        </a:xfrm>
        <a:prstGeom prst="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t>Debe acreditar estar estudiando mediante la presentación del certificado de estudiante, el cual debe ser actualizado cada 6 meses</a:t>
          </a:r>
        </a:p>
      </dsp:txBody>
      <dsp:txXfrm>
        <a:off x="3404443" y="1636427"/>
        <a:ext cx="2335113" cy="1401067"/>
      </dsp:txXfrm>
    </dsp:sp>
    <dsp:sp modelId="{290C1918-1119-4D4E-A028-0DD40B51FDE3}">
      <dsp:nvSpPr>
        <dsp:cNvPr id="0" name=""/>
        <dsp:cNvSpPr/>
      </dsp:nvSpPr>
      <dsp:spPr>
        <a:xfrm>
          <a:off x="5973067" y="1636427"/>
          <a:ext cx="2335113" cy="1401067"/>
        </a:xfrm>
        <a:prstGeom prst="rect">
          <a:avLst/>
        </a:prstGeom>
        <a:solidFill>
          <a:schemeClr val="accent4">
            <a:hueOff val="-3720641"/>
            <a:satOff val="22416"/>
            <a:lumOff val="17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t>El adolescente debe contar con la autorización del padre, madre y/o tutor responsable.</a:t>
          </a:r>
        </a:p>
      </dsp:txBody>
      <dsp:txXfrm>
        <a:off x="5973067" y="1636427"/>
        <a:ext cx="2335113" cy="1401067"/>
      </dsp:txXfrm>
    </dsp:sp>
    <dsp:sp modelId="{7F35EC16-6B19-7A4C-9C71-95607B905790}">
      <dsp:nvSpPr>
        <dsp:cNvPr id="0" name=""/>
        <dsp:cNvSpPr/>
      </dsp:nvSpPr>
      <dsp:spPr>
        <a:xfrm>
          <a:off x="3404443" y="3271006"/>
          <a:ext cx="2335113" cy="1401067"/>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t>El empleador que no vele por la protección de los adolescentes que trabajan serán sancionados dependiendo de la gravedad de la falta.</a:t>
          </a:r>
        </a:p>
      </dsp:txBody>
      <dsp:txXfrm>
        <a:off x="3404443" y="3271006"/>
        <a:ext cx="2335113" cy="14010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FD653E-EF7A-0A4A-9A2F-504564B0FA5D}">
      <dsp:nvSpPr>
        <dsp:cNvPr id="0" name=""/>
        <dsp:cNvSpPr/>
      </dsp:nvSpPr>
      <dsp:spPr>
        <a:xfrm>
          <a:off x="456140" y="375178"/>
          <a:ext cx="1694854" cy="1481516"/>
        </a:xfrm>
        <a:prstGeom prst="rightArrow">
          <a:avLst>
            <a:gd name="adj1" fmla="val 70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marL="0" lvl="0" indent="0" algn="ctr" defTabSz="800100">
            <a:lnSpc>
              <a:spcPct val="90000"/>
            </a:lnSpc>
            <a:spcBef>
              <a:spcPct val="0"/>
            </a:spcBef>
            <a:spcAft>
              <a:spcPct val="35000"/>
            </a:spcAft>
            <a:buNone/>
          </a:pPr>
          <a:r>
            <a:rPr lang="es-ES" sz="1800" kern="1200" dirty="0"/>
            <a:t>219.624 </a:t>
          </a:r>
        </a:p>
      </dsp:txBody>
      <dsp:txXfrm>
        <a:off x="879854" y="597405"/>
        <a:ext cx="826242" cy="1037062"/>
      </dsp:txXfrm>
    </dsp:sp>
    <dsp:sp modelId="{49800764-307A-6C4C-823F-717CC85EC942}">
      <dsp:nvSpPr>
        <dsp:cNvPr id="0" name=""/>
        <dsp:cNvSpPr/>
      </dsp:nvSpPr>
      <dsp:spPr>
        <a:xfrm>
          <a:off x="928" y="592400"/>
          <a:ext cx="910425" cy="104707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Trabajo Infantil</a:t>
          </a:r>
        </a:p>
      </dsp:txBody>
      <dsp:txXfrm>
        <a:off x="134257" y="745740"/>
        <a:ext cx="643767" cy="740392"/>
      </dsp:txXfrm>
    </dsp:sp>
    <dsp:sp modelId="{1978C2B9-0D1D-E14D-85D1-FF7C837456C8}">
      <dsp:nvSpPr>
        <dsp:cNvPr id="0" name=""/>
        <dsp:cNvSpPr/>
      </dsp:nvSpPr>
      <dsp:spPr>
        <a:xfrm>
          <a:off x="2769591" y="375178"/>
          <a:ext cx="1694854" cy="1481516"/>
        </a:xfrm>
        <a:prstGeom prst="rightArrow">
          <a:avLst>
            <a:gd name="adj1" fmla="val 70000"/>
            <a:gd name="adj2" fmla="val 50000"/>
          </a:avLst>
        </a:prstGeom>
        <a:solidFill>
          <a:schemeClr val="accent4">
            <a:tint val="40000"/>
            <a:alpha val="90000"/>
            <a:hueOff val="-1315237"/>
            <a:satOff val="7386"/>
            <a:lumOff val="469"/>
            <a:alphaOff val="0"/>
          </a:schemeClr>
        </a:solidFill>
        <a:ln w="25400" cap="flat" cmpd="sng" algn="ctr">
          <a:solidFill>
            <a:schemeClr val="accent4">
              <a:tint val="40000"/>
              <a:alpha val="90000"/>
              <a:hueOff val="-1315237"/>
              <a:satOff val="7386"/>
              <a:lumOff val="4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marL="0" lvl="0" indent="0" algn="r" defTabSz="800100">
            <a:lnSpc>
              <a:spcPct val="90000"/>
            </a:lnSpc>
            <a:spcBef>
              <a:spcPct val="0"/>
            </a:spcBef>
            <a:spcAft>
              <a:spcPct val="35000"/>
            </a:spcAft>
            <a:buNone/>
          </a:pPr>
          <a:r>
            <a:rPr lang="es-ES" sz="1800" kern="1200" dirty="0"/>
            <a:t> </a:t>
          </a:r>
          <a:r>
            <a:rPr lang="es-ES" sz="1600" kern="1200" dirty="0"/>
            <a:t>135.485</a:t>
          </a:r>
          <a:endParaRPr lang="es-ES" sz="1800" kern="1200" dirty="0"/>
        </a:p>
      </dsp:txBody>
      <dsp:txXfrm>
        <a:off x="3193305" y="597405"/>
        <a:ext cx="826242" cy="1037062"/>
      </dsp:txXfrm>
    </dsp:sp>
    <dsp:sp modelId="{2F945AEA-0BB2-CF4B-AB6D-BBD255BD1690}">
      <dsp:nvSpPr>
        <dsp:cNvPr id="0" name=""/>
        <dsp:cNvSpPr/>
      </dsp:nvSpPr>
      <dsp:spPr>
        <a:xfrm>
          <a:off x="2256923" y="582939"/>
          <a:ext cx="1025336" cy="1065995"/>
        </a:xfrm>
        <a:prstGeom prst="ellipse">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t>Trabajo Peligroso</a:t>
          </a:r>
        </a:p>
      </dsp:txBody>
      <dsp:txXfrm>
        <a:off x="2407080" y="739050"/>
        <a:ext cx="725022" cy="753773"/>
      </dsp:txXfrm>
    </dsp:sp>
    <dsp:sp modelId="{7CA1B766-4C1C-6D43-BE3B-2731B0B02219}">
      <dsp:nvSpPr>
        <dsp:cNvPr id="0" name=""/>
        <dsp:cNvSpPr/>
      </dsp:nvSpPr>
      <dsp:spPr>
        <a:xfrm>
          <a:off x="5068463" y="375178"/>
          <a:ext cx="1694854" cy="1481516"/>
        </a:xfrm>
        <a:prstGeom prst="rightArrow">
          <a:avLst>
            <a:gd name="adj1" fmla="val 70000"/>
            <a:gd name="adj2" fmla="val 50000"/>
          </a:avLst>
        </a:prstGeom>
        <a:solidFill>
          <a:schemeClr val="accent4">
            <a:tint val="40000"/>
            <a:alpha val="90000"/>
            <a:hueOff val="-2630473"/>
            <a:satOff val="14771"/>
            <a:lumOff val="939"/>
            <a:alphaOff val="0"/>
          </a:schemeClr>
        </a:solidFill>
        <a:ln w="25400" cap="flat" cmpd="sng" algn="ctr">
          <a:solidFill>
            <a:schemeClr val="accent4">
              <a:tint val="40000"/>
              <a:alpha val="90000"/>
              <a:hueOff val="-2630473"/>
              <a:satOff val="14771"/>
              <a:lumOff val="9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marL="0" lvl="0" indent="0" algn="ctr" defTabSz="800100">
            <a:lnSpc>
              <a:spcPct val="90000"/>
            </a:lnSpc>
            <a:spcBef>
              <a:spcPct val="0"/>
            </a:spcBef>
            <a:spcAft>
              <a:spcPct val="35000"/>
            </a:spcAft>
            <a:buNone/>
          </a:pPr>
          <a:r>
            <a:rPr lang="es-ES" sz="1800" kern="1200" dirty="0"/>
            <a:t>94.000</a:t>
          </a:r>
        </a:p>
      </dsp:txBody>
      <dsp:txXfrm>
        <a:off x="5492176" y="597405"/>
        <a:ext cx="826242" cy="1037062"/>
      </dsp:txXfrm>
    </dsp:sp>
    <dsp:sp modelId="{3246BA16-0F1A-5040-8CA5-AC6CA134B7AB}">
      <dsp:nvSpPr>
        <dsp:cNvPr id="0" name=""/>
        <dsp:cNvSpPr/>
      </dsp:nvSpPr>
      <dsp:spPr>
        <a:xfrm>
          <a:off x="4570375" y="553236"/>
          <a:ext cx="996176" cy="1125400"/>
        </a:xfrm>
        <a:prstGeom prst="ellipse">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t>Trabajo de NNA menores de 15 años</a:t>
          </a:r>
        </a:p>
      </dsp:txBody>
      <dsp:txXfrm>
        <a:off x="4716262" y="718047"/>
        <a:ext cx="704402" cy="795778"/>
      </dsp:txXfrm>
    </dsp:sp>
    <dsp:sp modelId="{2CAD4E4E-0207-D64F-B3EB-C95692410A73}">
      <dsp:nvSpPr>
        <dsp:cNvPr id="0" name=""/>
        <dsp:cNvSpPr/>
      </dsp:nvSpPr>
      <dsp:spPr>
        <a:xfrm>
          <a:off x="7448217" y="397712"/>
          <a:ext cx="1694854" cy="1481516"/>
        </a:xfrm>
        <a:prstGeom prst="rightArrow">
          <a:avLst>
            <a:gd name="adj1" fmla="val 70000"/>
            <a:gd name="adj2" fmla="val 50000"/>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marL="0" lvl="0" indent="0" algn="ctr" defTabSz="800100">
            <a:lnSpc>
              <a:spcPct val="90000"/>
            </a:lnSpc>
            <a:spcBef>
              <a:spcPct val="0"/>
            </a:spcBef>
            <a:spcAft>
              <a:spcPct val="35000"/>
            </a:spcAft>
            <a:buNone/>
          </a:pPr>
          <a:r>
            <a:rPr lang="es-ES" sz="1800" kern="1200" dirty="0"/>
            <a:t>  10.000</a:t>
          </a:r>
        </a:p>
      </dsp:txBody>
      <dsp:txXfrm>
        <a:off x="7871930" y="619939"/>
        <a:ext cx="826242" cy="1037062"/>
      </dsp:txXfrm>
    </dsp:sp>
    <dsp:sp modelId="{867B28B3-4DBB-9A4A-9AAB-C4A79B0C1392}">
      <dsp:nvSpPr>
        <dsp:cNvPr id="0" name=""/>
        <dsp:cNvSpPr/>
      </dsp:nvSpPr>
      <dsp:spPr>
        <a:xfrm>
          <a:off x="6869246" y="581006"/>
          <a:ext cx="1157941" cy="1069860"/>
        </a:xfrm>
        <a:prstGeom prst="ellips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t>Trabajo Permitido</a:t>
          </a:r>
        </a:p>
      </dsp:txBody>
      <dsp:txXfrm>
        <a:off x="7038823" y="737683"/>
        <a:ext cx="818787" cy="7565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452E9-F2A6-4469-A08F-09BB2CCB04FC}">
      <dsp:nvSpPr>
        <dsp:cNvPr id="0" name=""/>
        <dsp:cNvSpPr/>
      </dsp:nvSpPr>
      <dsp:spPr>
        <a:xfrm>
          <a:off x="-5536896" y="-847818"/>
          <a:ext cx="6593420" cy="6593420"/>
        </a:xfrm>
        <a:prstGeom prst="blockArc">
          <a:avLst>
            <a:gd name="adj1" fmla="val 18900000"/>
            <a:gd name="adj2" fmla="val 2700000"/>
            <a:gd name="adj3" fmla="val 328"/>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C76691-31B9-4F82-97DE-070241C36EA3}">
      <dsp:nvSpPr>
        <dsp:cNvPr id="0" name=""/>
        <dsp:cNvSpPr/>
      </dsp:nvSpPr>
      <dsp:spPr>
        <a:xfrm>
          <a:off x="679812" y="489778"/>
          <a:ext cx="3659345" cy="97955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7523" tIns="81280" rIns="81280" bIns="81280" numCol="1" spcCol="1270" anchor="ctr" anchorCtr="0">
          <a:noAutofit/>
        </a:bodyPr>
        <a:lstStyle/>
        <a:p>
          <a:pPr marL="0" lvl="0" indent="0" algn="ctr" defTabSz="1422400">
            <a:lnSpc>
              <a:spcPct val="90000"/>
            </a:lnSpc>
            <a:spcBef>
              <a:spcPct val="0"/>
            </a:spcBef>
            <a:spcAft>
              <a:spcPct val="35000"/>
            </a:spcAft>
            <a:buNone/>
          </a:pPr>
          <a:r>
            <a:rPr lang="es-CL" sz="3200" kern="1200" dirty="0">
              <a:latin typeface="Verdana" panose="020B0604030504040204" pitchFamily="34" charset="0"/>
              <a:ea typeface="Verdana" panose="020B0604030504040204" pitchFamily="34" charset="0"/>
              <a:cs typeface="Verdana" panose="020B0604030504040204" pitchFamily="34" charset="0"/>
            </a:rPr>
            <a:t>Pobreza</a:t>
          </a:r>
        </a:p>
      </dsp:txBody>
      <dsp:txXfrm>
        <a:off x="679812" y="489778"/>
        <a:ext cx="3659345" cy="979556"/>
      </dsp:txXfrm>
    </dsp:sp>
    <dsp:sp modelId="{52664741-7DFE-42A9-B2AA-C5653D95EA7C}">
      <dsp:nvSpPr>
        <dsp:cNvPr id="0" name=""/>
        <dsp:cNvSpPr/>
      </dsp:nvSpPr>
      <dsp:spPr>
        <a:xfrm>
          <a:off x="0" y="354060"/>
          <a:ext cx="1224445" cy="1224445"/>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7FACEB-F402-4654-B64F-8A843BEFFA7B}">
      <dsp:nvSpPr>
        <dsp:cNvPr id="0" name=""/>
        <dsp:cNvSpPr/>
      </dsp:nvSpPr>
      <dsp:spPr>
        <a:xfrm>
          <a:off x="1035881" y="1959113"/>
          <a:ext cx="3303276" cy="979556"/>
        </a:xfrm>
        <a:prstGeom prst="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7523" tIns="50800" rIns="50800" bIns="50800" numCol="1" spcCol="1270" anchor="ctr" anchorCtr="0">
          <a:noAutofit/>
        </a:bodyPr>
        <a:lstStyle/>
        <a:p>
          <a:pPr marL="0" lvl="0" indent="0" algn="ctr" defTabSz="889000">
            <a:lnSpc>
              <a:spcPct val="90000"/>
            </a:lnSpc>
            <a:spcBef>
              <a:spcPct val="0"/>
            </a:spcBef>
            <a:spcAft>
              <a:spcPct val="35000"/>
            </a:spcAft>
            <a:buNone/>
          </a:pPr>
          <a:r>
            <a:rPr lang="es-CL" sz="2000" kern="1200" dirty="0"/>
            <a:t>BAJA ESCOLARIDAD DE ADULTOS RESPONSABLES</a:t>
          </a:r>
        </a:p>
      </dsp:txBody>
      <dsp:txXfrm>
        <a:off x="1035881" y="1959113"/>
        <a:ext cx="3303276" cy="979556"/>
      </dsp:txXfrm>
    </dsp:sp>
    <dsp:sp modelId="{BA18FB17-AEFB-4082-8DA1-27C635537450}">
      <dsp:nvSpPr>
        <dsp:cNvPr id="0" name=""/>
        <dsp:cNvSpPr/>
      </dsp:nvSpPr>
      <dsp:spPr>
        <a:xfrm>
          <a:off x="423658" y="1836668"/>
          <a:ext cx="1224445" cy="1224445"/>
        </a:xfrm>
        <a:prstGeom prst="ellipse">
          <a:avLst/>
        </a:prstGeom>
        <a:solidFill>
          <a:schemeClr val="lt1">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sp>
    <dsp:sp modelId="{26A30B0C-8688-4F5E-BBF8-7E03835AB172}">
      <dsp:nvSpPr>
        <dsp:cNvPr id="0" name=""/>
        <dsp:cNvSpPr/>
      </dsp:nvSpPr>
      <dsp:spPr>
        <a:xfrm>
          <a:off x="679812" y="3428448"/>
          <a:ext cx="3659345" cy="979556"/>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7523" tIns="71120" rIns="71120" bIns="71120" numCol="1" spcCol="1270" anchor="ctr" anchorCtr="0">
          <a:noAutofit/>
        </a:bodyPr>
        <a:lstStyle/>
        <a:p>
          <a:pPr marL="0" lvl="0" indent="0" algn="ctr" defTabSz="1244600">
            <a:lnSpc>
              <a:spcPct val="90000"/>
            </a:lnSpc>
            <a:spcBef>
              <a:spcPct val="0"/>
            </a:spcBef>
            <a:spcAft>
              <a:spcPct val="35000"/>
            </a:spcAft>
            <a:buNone/>
          </a:pPr>
          <a:r>
            <a:rPr lang="es-CL" sz="2800" kern="1200" dirty="0"/>
            <a:t>Tolerancia Social</a:t>
          </a:r>
        </a:p>
      </dsp:txBody>
      <dsp:txXfrm>
        <a:off x="679812" y="3428448"/>
        <a:ext cx="3659345" cy="979556"/>
      </dsp:txXfrm>
    </dsp:sp>
    <dsp:sp modelId="{7C105C40-E2E9-4CEB-B759-87C90A48AD2F}">
      <dsp:nvSpPr>
        <dsp:cNvPr id="0" name=""/>
        <dsp:cNvSpPr/>
      </dsp:nvSpPr>
      <dsp:spPr>
        <a:xfrm>
          <a:off x="67589" y="3306003"/>
          <a:ext cx="1224445" cy="1224445"/>
        </a:xfrm>
        <a:prstGeom prst="ellipse">
          <a:avLst/>
        </a:prstGeom>
        <a:solidFill>
          <a:schemeClr val="lt1">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452E9-F2A6-4469-A08F-09BB2CCB04FC}">
      <dsp:nvSpPr>
        <dsp:cNvPr id="0" name=""/>
        <dsp:cNvSpPr/>
      </dsp:nvSpPr>
      <dsp:spPr>
        <a:xfrm>
          <a:off x="-5084251" y="-778888"/>
          <a:ext cx="6054800" cy="6054800"/>
        </a:xfrm>
        <a:prstGeom prst="blockArc">
          <a:avLst>
            <a:gd name="adj1" fmla="val 18900000"/>
            <a:gd name="adj2" fmla="val 2700000"/>
            <a:gd name="adj3" fmla="val 357"/>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C76691-31B9-4F82-97DE-070241C36EA3}">
      <dsp:nvSpPr>
        <dsp:cNvPr id="0" name=""/>
        <dsp:cNvSpPr/>
      </dsp:nvSpPr>
      <dsp:spPr>
        <a:xfrm>
          <a:off x="624220" y="449702"/>
          <a:ext cx="3720501" cy="89940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3903" tIns="50800" rIns="50800" bIns="50800" numCol="1" spcCol="1270" anchor="ctr" anchorCtr="0">
          <a:noAutofit/>
        </a:bodyPr>
        <a:lstStyle/>
        <a:p>
          <a:pPr marL="0" lvl="0" indent="0" algn="ctr" defTabSz="889000">
            <a:lnSpc>
              <a:spcPct val="90000"/>
            </a:lnSpc>
            <a:spcBef>
              <a:spcPct val="0"/>
            </a:spcBef>
            <a:spcAft>
              <a:spcPct val="35000"/>
            </a:spcAft>
            <a:buNone/>
          </a:pPr>
          <a:r>
            <a:rPr lang="es-CL" sz="2000" kern="1200" dirty="0">
              <a:latin typeface="Verdana" panose="020B0604030504040204" pitchFamily="34" charset="0"/>
              <a:ea typeface="Verdana" panose="020B0604030504040204" pitchFamily="34" charset="0"/>
              <a:cs typeface="Verdana" panose="020B0604030504040204" pitchFamily="34" charset="0"/>
            </a:rPr>
            <a:t>CONSECUENCIAS FÍSICAS </a:t>
          </a:r>
        </a:p>
      </dsp:txBody>
      <dsp:txXfrm>
        <a:off x="624220" y="449702"/>
        <a:ext cx="3720501" cy="899404"/>
      </dsp:txXfrm>
    </dsp:sp>
    <dsp:sp modelId="{52664741-7DFE-42A9-B2AA-C5653D95EA7C}">
      <dsp:nvSpPr>
        <dsp:cNvPr id="0" name=""/>
        <dsp:cNvSpPr/>
      </dsp:nvSpPr>
      <dsp:spPr>
        <a:xfrm>
          <a:off x="0" y="325089"/>
          <a:ext cx="1124256" cy="1124256"/>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7FACEB-F402-4654-B64F-8A843BEFFA7B}">
      <dsp:nvSpPr>
        <dsp:cNvPr id="0" name=""/>
        <dsp:cNvSpPr/>
      </dsp:nvSpPr>
      <dsp:spPr>
        <a:xfrm>
          <a:off x="951153" y="1798809"/>
          <a:ext cx="3393567" cy="899404"/>
        </a:xfrm>
        <a:prstGeom prst="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3903" tIns="48260" rIns="48260" bIns="48260" numCol="1" spcCol="1270" anchor="ctr" anchorCtr="0">
          <a:noAutofit/>
        </a:bodyPr>
        <a:lstStyle/>
        <a:p>
          <a:pPr marL="0" lvl="0" indent="0" algn="ctr" defTabSz="844550">
            <a:lnSpc>
              <a:spcPct val="90000"/>
            </a:lnSpc>
            <a:spcBef>
              <a:spcPct val="0"/>
            </a:spcBef>
            <a:spcAft>
              <a:spcPct val="35000"/>
            </a:spcAft>
            <a:buNone/>
          </a:pPr>
          <a:r>
            <a:rPr lang="es-CL" sz="1900" kern="1200" dirty="0"/>
            <a:t>CONSECUENCIAS EN LA TRAYECTORIA EDUCATIVA</a:t>
          </a:r>
        </a:p>
      </dsp:txBody>
      <dsp:txXfrm>
        <a:off x="951153" y="1798809"/>
        <a:ext cx="3393567" cy="899404"/>
      </dsp:txXfrm>
    </dsp:sp>
    <dsp:sp modelId="{BA18FB17-AEFB-4082-8DA1-27C635537450}">
      <dsp:nvSpPr>
        <dsp:cNvPr id="0" name=""/>
        <dsp:cNvSpPr/>
      </dsp:nvSpPr>
      <dsp:spPr>
        <a:xfrm>
          <a:off x="389025" y="1686384"/>
          <a:ext cx="1124256" cy="1124256"/>
        </a:xfrm>
        <a:prstGeom prst="ellipse">
          <a:avLst/>
        </a:prstGeom>
        <a:solidFill>
          <a:schemeClr val="lt1">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sp>
    <dsp:sp modelId="{26A30B0C-8688-4F5E-BBF8-7E03835AB172}">
      <dsp:nvSpPr>
        <dsp:cNvPr id="0" name=""/>
        <dsp:cNvSpPr/>
      </dsp:nvSpPr>
      <dsp:spPr>
        <a:xfrm>
          <a:off x="624220" y="3147916"/>
          <a:ext cx="3720501" cy="899404"/>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3903" tIns="71120" rIns="71120" bIns="71120" numCol="1" spcCol="1270" anchor="ctr" anchorCtr="0">
          <a:noAutofit/>
        </a:bodyPr>
        <a:lstStyle/>
        <a:p>
          <a:pPr marL="0" lvl="0" indent="0" algn="ctr" defTabSz="1244600">
            <a:lnSpc>
              <a:spcPct val="90000"/>
            </a:lnSpc>
            <a:spcBef>
              <a:spcPct val="0"/>
            </a:spcBef>
            <a:spcAft>
              <a:spcPct val="35000"/>
            </a:spcAft>
            <a:buNone/>
          </a:pPr>
          <a:r>
            <a:rPr lang="es-CL" sz="2800" kern="1200" dirty="0"/>
            <a:t>CONSECUENCIAS PSICOLOGICAS</a:t>
          </a:r>
        </a:p>
      </dsp:txBody>
      <dsp:txXfrm>
        <a:off x="624220" y="3147916"/>
        <a:ext cx="3720501" cy="899404"/>
      </dsp:txXfrm>
    </dsp:sp>
    <dsp:sp modelId="{7C105C40-E2E9-4CEB-B759-87C90A48AD2F}">
      <dsp:nvSpPr>
        <dsp:cNvPr id="0" name=""/>
        <dsp:cNvSpPr/>
      </dsp:nvSpPr>
      <dsp:spPr>
        <a:xfrm>
          <a:off x="62092" y="3035491"/>
          <a:ext cx="1124256" cy="1124256"/>
        </a:xfrm>
        <a:prstGeom prst="ellipse">
          <a:avLst/>
        </a:prstGeom>
        <a:solidFill>
          <a:schemeClr val="lt1">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066BCB-B2E2-4D68-BD3F-2646C2D65745}">
      <dsp:nvSpPr>
        <dsp:cNvPr id="0" name=""/>
        <dsp:cNvSpPr/>
      </dsp:nvSpPr>
      <dsp:spPr>
        <a:xfrm>
          <a:off x="163026" y="145780"/>
          <a:ext cx="3830270" cy="119695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0741" tIns="91440" rIns="91440" bIns="91440" numCol="1" spcCol="1270" anchor="ctr" anchorCtr="0">
          <a:noAutofit/>
        </a:bodyPr>
        <a:lstStyle/>
        <a:p>
          <a:pPr marL="0" lvl="0" indent="0" algn="l" defTabSz="1066800">
            <a:lnSpc>
              <a:spcPct val="90000"/>
            </a:lnSpc>
            <a:spcBef>
              <a:spcPct val="0"/>
            </a:spcBef>
            <a:spcAft>
              <a:spcPct val="35000"/>
            </a:spcAft>
            <a:buNone/>
          </a:pPr>
          <a:r>
            <a:rPr lang="es-CL" sz="2400" kern="1200" dirty="0">
              <a:solidFill>
                <a:srgbClr val="002060"/>
              </a:solidFill>
            </a:rPr>
            <a:t>Entrevistar al NNA sobre su ocupación</a:t>
          </a:r>
          <a:r>
            <a:rPr lang="es-CL" sz="2400" kern="1200" dirty="0"/>
            <a:t>.</a:t>
          </a:r>
        </a:p>
      </dsp:txBody>
      <dsp:txXfrm>
        <a:off x="163026" y="145780"/>
        <a:ext cx="3830270" cy="1196959"/>
      </dsp:txXfrm>
    </dsp:sp>
    <dsp:sp modelId="{BFD51E9B-98AD-483B-BAF8-6602B5B1C8C6}">
      <dsp:nvSpPr>
        <dsp:cNvPr id="0" name=""/>
        <dsp:cNvSpPr/>
      </dsp:nvSpPr>
      <dsp:spPr>
        <a:xfrm>
          <a:off x="444" y="5934"/>
          <a:ext cx="837871" cy="1256807"/>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4765C9-1B66-4B42-A4FC-2211007BE695}">
      <dsp:nvSpPr>
        <dsp:cNvPr id="0" name=""/>
        <dsp:cNvSpPr/>
      </dsp:nvSpPr>
      <dsp:spPr>
        <a:xfrm>
          <a:off x="4291793" y="178828"/>
          <a:ext cx="3830270" cy="119695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0741" tIns="91440" rIns="91440" bIns="91440" numCol="1" spcCol="1270" anchor="ctr" anchorCtr="0">
          <a:noAutofit/>
        </a:bodyPr>
        <a:lstStyle/>
        <a:p>
          <a:pPr marL="0" lvl="0" indent="0" algn="l" defTabSz="1066800">
            <a:lnSpc>
              <a:spcPct val="90000"/>
            </a:lnSpc>
            <a:spcBef>
              <a:spcPct val="0"/>
            </a:spcBef>
            <a:spcAft>
              <a:spcPct val="35000"/>
            </a:spcAft>
            <a:buNone/>
          </a:pPr>
          <a:r>
            <a:rPr lang="es-CL" sz="2400" kern="1200" dirty="0">
              <a:solidFill>
                <a:srgbClr val="002060"/>
              </a:solidFill>
            </a:rPr>
            <a:t>Entrevistar a la madre, padre o apoderado</a:t>
          </a:r>
          <a:r>
            <a:rPr lang="es-CL" sz="2400" kern="1200" dirty="0"/>
            <a:t>.</a:t>
          </a:r>
        </a:p>
      </dsp:txBody>
      <dsp:txXfrm>
        <a:off x="4291793" y="178828"/>
        <a:ext cx="3830270" cy="1196959"/>
      </dsp:txXfrm>
    </dsp:sp>
    <dsp:sp modelId="{2F877F4F-590A-4443-B90D-B7A7007610C4}">
      <dsp:nvSpPr>
        <dsp:cNvPr id="0" name=""/>
        <dsp:cNvSpPr/>
      </dsp:nvSpPr>
      <dsp:spPr>
        <a:xfrm>
          <a:off x="4132198" y="5934"/>
          <a:ext cx="837871" cy="1256807"/>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E130A1-AB88-4915-852B-2F3CE972FC8D}">
      <dsp:nvSpPr>
        <dsp:cNvPr id="0" name=""/>
        <dsp:cNvSpPr/>
      </dsp:nvSpPr>
      <dsp:spPr>
        <a:xfrm>
          <a:off x="2225916" y="1685667"/>
          <a:ext cx="3830270" cy="119695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0741" tIns="91440" rIns="91440" bIns="91440" numCol="1" spcCol="1270" anchor="ctr" anchorCtr="0">
          <a:noAutofit/>
        </a:bodyPr>
        <a:lstStyle/>
        <a:p>
          <a:pPr marL="0" lvl="0" indent="0" algn="l" defTabSz="1066800">
            <a:lnSpc>
              <a:spcPct val="90000"/>
            </a:lnSpc>
            <a:spcBef>
              <a:spcPct val="0"/>
            </a:spcBef>
            <a:spcAft>
              <a:spcPct val="35000"/>
            </a:spcAft>
            <a:buNone/>
          </a:pPr>
          <a:r>
            <a:rPr lang="es-CL" sz="2400" kern="1200" dirty="0">
              <a:solidFill>
                <a:srgbClr val="002060"/>
              </a:solidFill>
            </a:rPr>
            <a:t>Realizar talleres y actividades de sensibilización.</a:t>
          </a:r>
        </a:p>
      </dsp:txBody>
      <dsp:txXfrm>
        <a:off x="2225916" y="1685667"/>
        <a:ext cx="3830270" cy="1196959"/>
      </dsp:txXfrm>
    </dsp:sp>
    <dsp:sp modelId="{4544F886-2D33-4A6A-B590-A46010A0A3F2}">
      <dsp:nvSpPr>
        <dsp:cNvPr id="0" name=""/>
        <dsp:cNvSpPr/>
      </dsp:nvSpPr>
      <dsp:spPr>
        <a:xfrm>
          <a:off x="2066321" y="1512773"/>
          <a:ext cx="837871" cy="1256807"/>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879B0-0773-B642-B42B-B89C366499D3}">
      <dsp:nvSpPr>
        <dsp:cNvPr id="0" name=""/>
        <dsp:cNvSpPr/>
      </dsp:nvSpPr>
      <dsp:spPr>
        <a:xfrm>
          <a:off x="7526" y="0"/>
          <a:ext cx="2249513" cy="108670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IDENTIFICACIÓN</a:t>
          </a:r>
        </a:p>
      </dsp:txBody>
      <dsp:txXfrm>
        <a:off x="39355" y="31829"/>
        <a:ext cx="2185855" cy="1023050"/>
      </dsp:txXfrm>
    </dsp:sp>
    <dsp:sp modelId="{2886A6A4-3D87-9748-98FC-A304CA7A5EC4}">
      <dsp:nvSpPr>
        <dsp:cNvPr id="0" name=""/>
        <dsp:cNvSpPr/>
      </dsp:nvSpPr>
      <dsp:spPr>
        <a:xfrm>
          <a:off x="2481990" y="264414"/>
          <a:ext cx="476896" cy="55787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a:off x="2481990" y="375990"/>
        <a:ext cx="333827" cy="334727"/>
      </dsp:txXfrm>
    </dsp:sp>
    <dsp:sp modelId="{8982C8DA-6C20-434E-9F58-4F7B6F06B9A1}">
      <dsp:nvSpPr>
        <dsp:cNvPr id="0" name=""/>
        <dsp:cNvSpPr/>
      </dsp:nvSpPr>
      <dsp:spPr>
        <a:xfrm>
          <a:off x="3156844" y="0"/>
          <a:ext cx="2249513" cy="1086708"/>
        </a:xfrm>
        <a:prstGeom prst="roundRect">
          <a:avLst>
            <a:gd name="adj" fmla="val 10000"/>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VISUALIZACIÓN DE LA ACTIVIDAD LABORAL FAMILIAR</a:t>
          </a:r>
        </a:p>
      </dsp:txBody>
      <dsp:txXfrm>
        <a:off x="3188673" y="31829"/>
        <a:ext cx="2185855" cy="1023050"/>
      </dsp:txXfrm>
    </dsp:sp>
    <dsp:sp modelId="{53311EBE-EE56-9241-BA5B-4C9C5D6B7305}">
      <dsp:nvSpPr>
        <dsp:cNvPr id="0" name=""/>
        <dsp:cNvSpPr/>
      </dsp:nvSpPr>
      <dsp:spPr>
        <a:xfrm>
          <a:off x="5631309" y="264414"/>
          <a:ext cx="476896" cy="557879"/>
        </a:xfrm>
        <a:prstGeom prst="rightArrow">
          <a:avLst>
            <a:gd name="adj1" fmla="val 60000"/>
            <a:gd name="adj2" fmla="val 50000"/>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a:off x="5631309" y="375990"/>
        <a:ext cx="333827" cy="334727"/>
      </dsp:txXfrm>
    </dsp:sp>
    <dsp:sp modelId="{7C54CE8D-9368-7F49-BFB3-7287C2DDE21F}">
      <dsp:nvSpPr>
        <dsp:cNvPr id="0" name=""/>
        <dsp:cNvSpPr/>
      </dsp:nvSpPr>
      <dsp:spPr>
        <a:xfrm>
          <a:off x="6306163" y="0"/>
          <a:ext cx="2249513" cy="1086708"/>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EN EL CASO DE QUE EXISTA PRESENCIA DE TRABAJO INFANTIL</a:t>
          </a:r>
        </a:p>
      </dsp:txBody>
      <dsp:txXfrm>
        <a:off x="6337992" y="31829"/>
        <a:ext cx="2185855" cy="102305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5C917C-2A42-4038-BCD7-2904C5C34047}" type="datetimeFigureOut">
              <a:rPr lang="es-ES" smtClean="0"/>
              <a:t>16/10/2020</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44CDC9-F7F0-45B7-AFFE-0E3CFE12E8D9}" type="slidenum">
              <a:rPr lang="es-ES" smtClean="0"/>
              <a:t>‹Nº›</a:t>
            </a:fld>
            <a:endParaRPr lang="es-ES"/>
          </a:p>
        </p:txBody>
      </p:sp>
    </p:spTree>
    <p:extLst>
      <p:ext uri="{BB962C8B-B14F-4D97-AF65-F5344CB8AC3E}">
        <p14:creationId xmlns:p14="http://schemas.microsoft.com/office/powerpoint/2010/main" val="3428874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074738" y="706438"/>
            <a:ext cx="4708525" cy="3532187"/>
          </a:xfrm>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B208DF-24DF-1C46-8C17-8757FEFE84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6802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Marcador de imagen de diapositiva 1">
            <a:extLst>
              <a:ext uri="{FF2B5EF4-FFF2-40B4-BE49-F238E27FC236}">
                <a16:creationId xmlns:a16="http://schemas.microsoft.com/office/drawing/2014/main" id="{4B099316-8AD8-4499-BED0-D32ED0686F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Marcador de notas 2">
            <a:extLst>
              <a:ext uri="{FF2B5EF4-FFF2-40B4-BE49-F238E27FC236}">
                <a16:creationId xmlns:a16="http://schemas.microsoft.com/office/drawing/2014/main" id="{E11210E9-B670-42B3-BDD4-76138876DE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s-CL"/>
          </a:p>
        </p:txBody>
      </p:sp>
      <p:sp>
        <p:nvSpPr>
          <p:cNvPr id="49155" name="Marcador de número de diapositiva 3">
            <a:extLst>
              <a:ext uri="{FF2B5EF4-FFF2-40B4-BE49-F238E27FC236}">
                <a16:creationId xmlns:a16="http://schemas.microsoft.com/office/drawing/2014/main" id="{5FEF374B-8119-4EB1-97F6-2CFECAFD00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E2596C-5515-4C49-9A4B-34AFDC484390}" type="slidenum">
              <a:rPr kumimoji="0" lang="es-CL" altLang="es-C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s-CL" altLang="es-C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1 Marcador de imagen de diapositiva">
            <a:extLst>
              <a:ext uri="{FF2B5EF4-FFF2-40B4-BE49-F238E27FC236}">
                <a16:creationId xmlns:a16="http://schemas.microsoft.com/office/drawing/2014/main" id="{9A808290-15E4-45A6-B087-785C36556C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2 Marcador de notas">
            <a:extLst>
              <a:ext uri="{FF2B5EF4-FFF2-40B4-BE49-F238E27FC236}">
                <a16:creationId xmlns:a16="http://schemas.microsoft.com/office/drawing/2014/main" id="{FAB4BD92-D5B0-4B6A-889C-C50CBBFD2B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tLang="es-CL"/>
          </a:p>
        </p:txBody>
      </p:sp>
      <p:sp>
        <p:nvSpPr>
          <p:cNvPr id="51203" name="4 Marcador de número de diapositiva">
            <a:extLst>
              <a:ext uri="{FF2B5EF4-FFF2-40B4-BE49-F238E27FC236}">
                <a16:creationId xmlns:a16="http://schemas.microsoft.com/office/drawing/2014/main" id="{6F5B3B06-5B67-4295-8C4D-12C4B9FF673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BE24E38-300A-4176-A7AD-7587E0F20AF9}" type="slidenum">
              <a:rPr kumimoji="0" lang="es-CL" altLang="es-CL"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s-CL" altLang="es-CL"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1 Marcador de imagen de diapositiva">
            <a:extLst>
              <a:ext uri="{FF2B5EF4-FFF2-40B4-BE49-F238E27FC236}">
                <a16:creationId xmlns:a16="http://schemas.microsoft.com/office/drawing/2014/main" id="{BE0F685D-42B2-4D4E-A6B4-0D0EA19CFD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2 Marcador de notas">
            <a:extLst>
              <a:ext uri="{FF2B5EF4-FFF2-40B4-BE49-F238E27FC236}">
                <a16:creationId xmlns:a16="http://schemas.microsoft.com/office/drawing/2014/main" id="{52E46F78-47A5-4227-B5BA-0368D3148D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L" altLang="es-CL"/>
              <a:t>Ministerio del Interior y Seguridad Pública (DSP (secretaría ejecutiva), DEM (secretaría técnica), SPD (coordinación del protocolo)), Fiscalía, Carabineros OS9, PDI (Jenanco), Ministerio de Salud, Ministerio de Educación (JUNJI), Ministerio de Defensa, Ministerio de Justicia (SENAME, CAJ), INDH, ONG (Raíces, Corporación Humanas, Instituto Católico de Migración (italianos), Servicio Jesuita de Inmigrantes, Minrel (DISIN, Dirección general de política consular), Organización Internacional para Inmigraciones, ACNUR.</a:t>
            </a:r>
          </a:p>
        </p:txBody>
      </p:sp>
      <p:sp>
        <p:nvSpPr>
          <p:cNvPr id="53251" name="4 Marcador de número de diapositiva">
            <a:extLst>
              <a:ext uri="{FF2B5EF4-FFF2-40B4-BE49-F238E27FC236}">
                <a16:creationId xmlns:a16="http://schemas.microsoft.com/office/drawing/2014/main" id="{87B0FCF7-0798-4BE3-9DB0-D89924B520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A0424B-6192-4F8A-A0A7-995088A506EA}" type="slidenum">
              <a:rPr kumimoji="0" lang="es-CL" altLang="es-CL"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s-CL" altLang="es-CL"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1 Marcador de imagen de diapositiva">
            <a:extLst>
              <a:ext uri="{FF2B5EF4-FFF2-40B4-BE49-F238E27FC236}">
                <a16:creationId xmlns:a16="http://schemas.microsoft.com/office/drawing/2014/main" id="{899962F8-F1C4-4AE3-A3C6-9B3304CA2D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2 Marcador de notas">
            <a:extLst>
              <a:ext uri="{FF2B5EF4-FFF2-40B4-BE49-F238E27FC236}">
                <a16:creationId xmlns:a16="http://schemas.microsoft.com/office/drawing/2014/main" id="{E8FA3EB0-03F1-407C-B54C-C4C8A9F8A0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L" altLang="es-CL"/>
              <a:t>Ministerio del Interior y Seguridad Pública (DSP (secretaría ejecutiva), DEM (secretaría técnica), SPD (coordinación del protocolo)), Fiscalía, Carabineros OS9, PDI (Jenanco), Ministerio de Salud, Ministerio de Educación (JUNJI), Ministerio de Defensa, Ministerio de Justicia (SENAME, CAJ), INDH, ONG (Raíces, Corporación Humanas, Instituto Católico de Migración (italianos), Servicio Jesuita de Inmigrantes), Minrel (DISIN, Dirección general de política consular), Organización Internacional para Inmigraciones, ACNUR.</a:t>
            </a:r>
          </a:p>
        </p:txBody>
      </p:sp>
      <p:sp>
        <p:nvSpPr>
          <p:cNvPr id="55299" name="4 Marcador de número de diapositiva">
            <a:extLst>
              <a:ext uri="{FF2B5EF4-FFF2-40B4-BE49-F238E27FC236}">
                <a16:creationId xmlns:a16="http://schemas.microsoft.com/office/drawing/2014/main" id="{D87AB184-BABC-4BEE-8D6B-42D118DB57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809E171-9E92-4E4B-AC4A-7F26BA5EC437}" type="slidenum">
              <a:rPr kumimoji="0" lang="es-CL" altLang="es-CL"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s-CL" altLang="es-CL"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imagen de diapositiva 1">
            <a:extLst>
              <a:ext uri="{FF2B5EF4-FFF2-40B4-BE49-F238E27FC236}">
                <a16:creationId xmlns:a16="http://schemas.microsoft.com/office/drawing/2014/main" id="{F32F560B-0AF5-4C91-A3BF-3A5A9A24A7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Marcador de notas 2">
            <a:extLst>
              <a:ext uri="{FF2B5EF4-FFF2-40B4-BE49-F238E27FC236}">
                <a16:creationId xmlns:a16="http://schemas.microsoft.com/office/drawing/2014/main" id="{B8100EDF-8619-4942-BD06-90FC7AFEC7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ES_tradnl" altLang="es-CL"/>
              <a:t>Hay </a:t>
            </a:r>
          </a:p>
        </p:txBody>
      </p:sp>
      <p:sp>
        <p:nvSpPr>
          <p:cNvPr id="4100" name="Marcador de número de diapositiva 3">
            <a:extLst>
              <a:ext uri="{FF2B5EF4-FFF2-40B4-BE49-F238E27FC236}">
                <a16:creationId xmlns:a16="http://schemas.microsoft.com/office/drawing/2014/main" id="{CC1B3AB6-D518-4F23-8A4F-A6E8C10D77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0275">
              <a:defRPr>
                <a:solidFill>
                  <a:schemeClr val="tx1"/>
                </a:solidFill>
                <a:latin typeface="Calibri" panose="020F0502020204030204" pitchFamily="34" charset="0"/>
              </a:defRPr>
            </a:lvl1pPr>
            <a:lvl2pPr marL="742950" indent="-285750" defTabSz="930275">
              <a:defRPr>
                <a:solidFill>
                  <a:schemeClr val="tx1"/>
                </a:solidFill>
                <a:latin typeface="Calibri" panose="020F0502020204030204" pitchFamily="34" charset="0"/>
              </a:defRPr>
            </a:lvl2pPr>
            <a:lvl3pPr marL="1143000" indent="-228600" defTabSz="930275">
              <a:defRPr>
                <a:solidFill>
                  <a:schemeClr val="tx1"/>
                </a:solidFill>
                <a:latin typeface="Calibri" panose="020F0502020204030204" pitchFamily="34" charset="0"/>
              </a:defRPr>
            </a:lvl3pPr>
            <a:lvl4pPr marL="1600200" indent="-228600" defTabSz="930275">
              <a:defRPr>
                <a:solidFill>
                  <a:schemeClr val="tx1"/>
                </a:solidFill>
                <a:latin typeface="Calibri" panose="020F0502020204030204" pitchFamily="34" charset="0"/>
              </a:defRPr>
            </a:lvl4pPr>
            <a:lvl5pPr marL="2057400" indent="-228600" defTabSz="930275">
              <a:defRPr>
                <a:solidFill>
                  <a:schemeClr val="tx1"/>
                </a:solidFill>
                <a:latin typeface="Calibri" panose="020F0502020204030204" pitchFamily="34" charset="0"/>
              </a:defRPr>
            </a:lvl5pPr>
            <a:lvl6pPr marL="2514600" indent="-228600" defTabSz="930275" fontAlgn="base">
              <a:spcBef>
                <a:spcPct val="0"/>
              </a:spcBef>
              <a:spcAft>
                <a:spcPct val="0"/>
              </a:spcAft>
              <a:defRPr>
                <a:solidFill>
                  <a:schemeClr val="tx1"/>
                </a:solidFill>
                <a:latin typeface="Calibri" panose="020F0502020204030204" pitchFamily="34" charset="0"/>
              </a:defRPr>
            </a:lvl6pPr>
            <a:lvl7pPr marL="2971800" indent="-228600" defTabSz="930275" fontAlgn="base">
              <a:spcBef>
                <a:spcPct val="0"/>
              </a:spcBef>
              <a:spcAft>
                <a:spcPct val="0"/>
              </a:spcAft>
              <a:defRPr>
                <a:solidFill>
                  <a:schemeClr val="tx1"/>
                </a:solidFill>
                <a:latin typeface="Calibri" panose="020F0502020204030204" pitchFamily="34" charset="0"/>
              </a:defRPr>
            </a:lvl7pPr>
            <a:lvl8pPr marL="3429000" indent="-228600" defTabSz="930275" fontAlgn="base">
              <a:spcBef>
                <a:spcPct val="0"/>
              </a:spcBef>
              <a:spcAft>
                <a:spcPct val="0"/>
              </a:spcAft>
              <a:defRPr>
                <a:solidFill>
                  <a:schemeClr val="tx1"/>
                </a:solidFill>
                <a:latin typeface="Calibri" panose="020F0502020204030204" pitchFamily="34" charset="0"/>
              </a:defRPr>
            </a:lvl8pPr>
            <a:lvl9pPr marL="3886200" indent="-228600" defTabSz="930275" fontAlgn="base">
              <a:spcBef>
                <a:spcPct val="0"/>
              </a:spcBef>
              <a:spcAft>
                <a:spcPct val="0"/>
              </a:spcAft>
              <a:defRPr>
                <a:solidFill>
                  <a:schemeClr val="tx1"/>
                </a:solidFill>
                <a:latin typeface="Calibri" panose="020F0502020204030204" pitchFamily="34" charset="0"/>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00765FD4-B30F-41B5-906C-D2F0B0A2D97D}" type="slidenum">
              <a:rPr kumimoji="0" lang="es-ES_tradnl" altLang="es-CL"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mn-cs"/>
              </a:rPr>
              <a:pPr marL="0" marR="0" lvl="0" indent="0" algn="r" defTabSz="930275" rtl="0" eaLnBrk="0" fontAlgn="base" latinLnBrk="0" hangingPunct="0">
                <a:lnSpc>
                  <a:spcPct val="100000"/>
                </a:lnSpc>
                <a:spcBef>
                  <a:spcPct val="0"/>
                </a:spcBef>
                <a:spcAft>
                  <a:spcPct val="0"/>
                </a:spcAft>
                <a:buClrTx/>
                <a:buSzTx/>
                <a:buFontTx/>
                <a:buNone/>
                <a:tabLst/>
                <a:defRPr/>
              </a:pPr>
              <a:t>26</a:t>
            </a:fld>
            <a:endParaRPr kumimoji="0" lang="es-ES_tradnl" altLang="es-CL"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0421C8-B85C-45BC-8FDB-45D39E673AC8}"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s-C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1324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Marcador de imagen de diapositiva"/>
          <p:cNvSpPr>
            <a:spLocks noGrp="1" noRot="1" noChangeAspect="1" noTextEdit="1"/>
          </p:cNvSpPr>
          <p:nvPr>
            <p:ph type="sldImg"/>
          </p:nvPr>
        </p:nvSpPr>
        <p:spPr>
          <a:ln/>
        </p:spPr>
      </p:sp>
      <p:sp>
        <p:nvSpPr>
          <p:cNvPr id="29699" name="2 Marcador de notas"/>
          <p:cNvSpPr>
            <a:spLocks noGrp="1"/>
          </p:cNvSpPr>
          <p:nvPr>
            <p:ph type="body" idx="1"/>
          </p:nvPr>
        </p:nvSpPr>
        <p:spPr>
          <a:noFill/>
          <a:ln/>
        </p:spPr>
        <p:txBody>
          <a:bodyPr/>
          <a:lstStyle/>
          <a:p>
            <a:endParaRPr lang="es-CL" altLang="es-ES"/>
          </a:p>
        </p:txBody>
      </p:sp>
      <p:sp>
        <p:nvSpPr>
          <p:cNvPr id="29700" name="3 Marcador de número de diapositiva"/>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369CDB-F19B-43C6-98E3-B6739860277C}" type="slidenum">
              <a:rPr kumimoji="0" lang="es-ES" altLang="es-CL"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s-ES" altLang="es-CL"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095672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Marcador de imagen de diapositiva"/>
          <p:cNvSpPr>
            <a:spLocks noGrp="1" noRot="1" noChangeAspect="1" noTextEdit="1"/>
          </p:cNvSpPr>
          <p:nvPr>
            <p:ph type="sldImg"/>
          </p:nvPr>
        </p:nvSpPr>
        <p:spPr>
          <a:ln/>
        </p:spPr>
      </p:sp>
      <p:sp>
        <p:nvSpPr>
          <p:cNvPr id="6147" name="2 Marcador de notas"/>
          <p:cNvSpPr>
            <a:spLocks noGrp="1"/>
          </p:cNvSpPr>
          <p:nvPr>
            <p:ph type="body" idx="1"/>
          </p:nvPr>
        </p:nvSpPr>
        <p:spPr>
          <a:noFill/>
        </p:spPr>
        <p:txBody>
          <a:bodyPr/>
          <a:lstStyle/>
          <a:p>
            <a:endParaRPr lang="es-CL" altLang="es-CL"/>
          </a:p>
        </p:txBody>
      </p:sp>
      <p:sp>
        <p:nvSpPr>
          <p:cNvPr id="6148" name="3 Marcador de número de diapositiva"/>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957BC22-1A0B-4052-BA50-2FF412A66B12}" type="slidenum">
              <a:rPr kumimoji="0" lang="es-CL" altLang="es-CL"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s-CL" altLang="es-CL"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489501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Marcador de imagen de diapositiva"/>
          <p:cNvSpPr>
            <a:spLocks noGrp="1" noRot="1" noChangeAspect="1" noTextEdit="1"/>
          </p:cNvSpPr>
          <p:nvPr>
            <p:ph type="sldImg"/>
          </p:nvPr>
        </p:nvSpPr>
        <p:spPr>
          <a:ln/>
        </p:spPr>
      </p:sp>
      <p:sp>
        <p:nvSpPr>
          <p:cNvPr id="6147" name="2 Marcador de notas"/>
          <p:cNvSpPr>
            <a:spLocks noGrp="1"/>
          </p:cNvSpPr>
          <p:nvPr>
            <p:ph type="body" idx="1"/>
          </p:nvPr>
        </p:nvSpPr>
        <p:spPr>
          <a:noFill/>
        </p:spPr>
        <p:txBody>
          <a:bodyPr/>
          <a:lstStyle/>
          <a:p>
            <a:endParaRPr lang="es-CL" altLang="es-CL"/>
          </a:p>
        </p:txBody>
      </p:sp>
      <p:sp>
        <p:nvSpPr>
          <p:cNvPr id="6148" name="3 Marcador de número de diapositiva"/>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957BC22-1A0B-4052-BA50-2FF412A66B12}" type="slidenum">
              <a:rPr kumimoji="0" lang="es-CL" altLang="es-CL"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s-CL" altLang="es-CL"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59459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Marcador de imagen de diapositiva"/>
          <p:cNvSpPr>
            <a:spLocks noGrp="1" noRot="1" noChangeAspect="1" noTextEdit="1"/>
          </p:cNvSpPr>
          <p:nvPr>
            <p:ph type="sldImg"/>
          </p:nvPr>
        </p:nvSpPr>
        <p:spPr>
          <a:ln/>
        </p:spPr>
      </p:sp>
      <p:sp>
        <p:nvSpPr>
          <p:cNvPr id="6147" name="2 Marcador de notas"/>
          <p:cNvSpPr>
            <a:spLocks noGrp="1"/>
          </p:cNvSpPr>
          <p:nvPr>
            <p:ph type="body" idx="1"/>
          </p:nvPr>
        </p:nvSpPr>
        <p:spPr>
          <a:noFill/>
        </p:spPr>
        <p:txBody>
          <a:bodyPr/>
          <a:lstStyle/>
          <a:p>
            <a:endParaRPr lang="es-CL" altLang="es-CL"/>
          </a:p>
        </p:txBody>
      </p:sp>
      <p:sp>
        <p:nvSpPr>
          <p:cNvPr id="6148" name="3 Marcador de número de diapositiva"/>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957BC22-1A0B-4052-BA50-2FF412A66B12}" type="slidenum">
              <a:rPr kumimoji="0" lang="es-CL" altLang="es-CL"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s-CL" altLang="es-CL"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71526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B208DF-24DF-1C46-8C17-8757FEFE84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73551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Marcador de imagen de diapositiva"/>
          <p:cNvSpPr>
            <a:spLocks noGrp="1" noRot="1" noChangeAspect="1" noTextEdit="1"/>
          </p:cNvSpPr>
          <p:nvPr>
            <p:ph type="sldImg"/>
          </p:nvPr>
        </p:nvSpPr>
        <p:spPr>
          <a:ln/>
        </p:spPr>
      </p:sp>
      <p:sp>
        <p:nvSpPr>
          <p:cNvPr id="6147" name="2 Marcador de notas"/>
          <p:cNvSpPr>
            <a:spLocks noGrp="1"/>
          </p:cNvSpPr>
          <p:nvPr>
            <p:ph type="body" idx="1"/>
          </p:nvPr>
        </p:nvSpPr>
        <p:spPr>
          <a:noFill/>
        </p:spPr>
        <p:txBody>
          <a:bodyPr/>
          <a:lstStyle/>
          <a:p>
            <a:endParaRPr lang="es-CL" altLang="es-CL"/>
          </a:p>
        </p:txBody>
      </p:sp>
      <p:sp>
        <p:nvSpPr>
          <p:cNvPr id="6148" name="3 Marcador de número de diapositiva"/>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957BC22-1A0B-4052-BA50-2FF412A66B12}" type="slidenum">
              <a:rPr kumimoji="0" lang="es-CL" altLang="es-CL"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s-CL" altLang="es-CL"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59459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Marcador de imagen de diapositiva"/>
          <p:cNvSpPr>
            <a:spLocks noGrp="1" noRot="1" noChangeAspect="1" noTextEdit="1"/>
          </p:cNvSpPr>
          <p:nvPr>
            <p:ph type="sldImg"/>
          </p:nvPr>
        </p:nvSpPr>
        <p:spPr>
          <a:ln/>
        </p:spPr>
      </p:sp>
      <p:sp>
        <p:nvSpPr>
          <p:cNvPr id="6147" name="2 Marcador de notas"/>
          <p:cNvSpPr>
            <a:spLocks noGrp="1"/>
          </p:cNvSpPr>
          <p:nvPr>
            <p:ph type="body" idx="1"/>
          </p:nvPr>
        </p:nvSpPr>
        <p:spPr>
          <a:noFill/>
        </p:spPr>
        <p:txBody>
          <a:bodyPr/>
          <a:lstStyle/>
          <a:p>
            <a:endParaRPr lang="es-CL" altLang="es-CL"/>
          </a:p>
        </p:txBody>
      </p:sp>
      <p:sp>
        <p:nvSpPr>
          <p:cNvPr id="6148" name="3 Marcador de número de diapositiva"/>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957BC22-1A0B-4052-BA50-2FF412A66B12}" type="slidenum">
              <a:rPr kumimoji="0" lang="es-CL" altLang="es-CL"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s-CL" altLang="es-CL"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594598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Marcador de imagen de diapositiva"/>
          <p:cNvSpPr>
            <a:spLocks noGrp="1" noRot="1" noChangeAspect="1" noTextEdit="1"/>
          </p:cNvSpPr>
          <p:nvPr>
            <p:ph type="sldImg"/>
          </p:nvPr>
        </p:nvSpPr>
        <p:spPr>
          <a:ln/>
        </p:spPr>
      </p:sp>
      <p:sp>
        <p:nvSpPr>
          <p:cNvPr id="6147" name="2 Marcador de notas"/>
          <p:cNvSpPr>
            <a:spLocks noGrp="1"/>
          </p:cNvSpPr>
          <p:nvPr>
            <p:ph type="body" idx="1"/>
          </p:nvPr>
        </p:nvSpPr>
        <p:spPr>
          <a:noFill/>
        </p:spPr>
        <p:txBody>
          <a:bodyPr/>
          <a:lstStyle/>
          <a:p>
            <a:endParaRPr lang="es-CL" altLang="es-CL"/>
          </a:p>
        </p:txBody>
      </p:sp>
      <p:sp>
        <p:nvSpPr>
          <p:cNvPr id="6148" name="3 Marcador de número de diapositiva"/>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957BC22-1A0B-4052-BA50-2FF412A66B12}" type="slidenum">
              <a:rPr kumimoji="0" lang="es-CL" altLang="es-CL"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s-CL" altLang="es-CL"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594598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Marcador de imagen de diapositiva"/>
          <p:cNvSpPr>
            <a:spLocks noGrp="1" noRot="1" noChangeAspect="1" noTextEdit="1"/>
          </p:cNvSpPr>
          <p:nvPr>
            <p:ph type="sldImg"/>
          </p:nvPr>
        </p:nvSpPr>
        <p:spPr>
          <a:ln/>
        </p:spPr>
      </p:sp>
      <p:sp>
        <p:nvSpPr>
          <p:cNvPr id="6147" name="2 Marcador de notas"/>
          <p:cNvSpPr>
            <a:spLocks noGrp="1"/>
          </p:cNvSpPr>
          <p:nvPr>
            <p:ph type="body" idx="1"/>
          </p:nvPr>
        </p:nvSpPr>
        <p:spPr>
          <a:noFill/>
        </p:spPr>
        <p:txBody>
          <a:bodyPr/>
          <a:lstStyle/>
          <a:p>
            <a:endParaRPr lang="es-CL" altLang="es-CL"/>
          </a:p>
        </p:txBody>
      </p:sp>
      <p:sp>
        <p:nvSpPr>
          <p:cNvPr id="6148" name="3 Marcador de número de diapositiva"/>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957BC22-1A0B-4052-BA50-2FF412A66B12}" type="slidenum">
              <a:rPr kumimoji="0" lang="es-CL" altLang="es-CL"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s-CL" altLang="es-CL"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594598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Marcador de imagen de diapositiva"/>
          <p:cNvSpPr>
            <a:spLocks noGrp="1" noRot="1" noChangeAspect="1" noTextEdit="1"/>
          </p:cNvSpPr>
          <p:nvPr>
            <p:ph type="sldImg"/>
          </p:nvPr>
        </p:nvSpPr>
        <p:spPr>
          <a:ln/>
        </p:spPr>
      </p:sp>
      <p:sp>
        <p:nvSpPr>
          <p:cNvPr id="6147" name="2 Marcador de notas"/>
          <p:cNvSpPr>
            <a:spLocks noGrp="1"/>
          </p:cNvSpPr>
          <p:nvPr>
            <p:ph type="body" idx="1"/>
          </p:nvPr>
        </p:nvSpPr>
        <p:spPr>
          <a:noFill/>
        </p:spPr>
        <p:txBody>
          <a:bodyPr/>
          <a:lstStyle/>
          <a:p>
            <a:endParaRPr lang="es-CL" altLang="es-CL"/>
          </a:p>
        </p:txBody>
      </p:sp>
      <p:sp>
        <p:nvSpPr>
          <p:cNvPr id="6148" name="3 Marcador de número de diapositiva"/>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957BC22-1A0B-4052-BA50-2FF412A66B12}" type="slidenum">
              <a:rPr kumimoji="0" lang="es-CL" altLang="es-CL"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s-CL" altLang="es-CL"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830359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B208DF-24DF-1C46-8C17-8757FEFE84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9641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B208DF-24DF-1C46-8C17-8757FEFE84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966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B208DF-24DF-1C46-8C17-8757FEFE84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9056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B208DF-24DF-1C46-8C17-8757FEFE84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298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B208DF-24DF-1C46-8C17-8757FEFE84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3175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B208DF-24DF-1C46-8C17-8757FEFE84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9287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1 Marcador de imagen de diapositiva">
            <a:extLst>
              <a:ext uri="{FF2B5EF4-FFF2-40B4-BE49-F238E27FC236}">
                <a16:creationId xmlns:a16="http://schemas.microsoft.com/office/drawing/2014/main" id="{2B1815AF-753D-4532-9E0E-27338566B7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2 Marcador de notas">
            <a:extLst>
              <a:ext uri="{FF2B5EF4-FFF2-40B4-BE49-F238E27FC236}">
                <a16:creationId xmlns:a16="http://schemas.microsoft.com/office/drawing/2014/main" id="{89E8A604-42CA-4A6A-B5B2-1DDC8DE83B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tLang="es-CL"/>
          </a:p>
        </p:txBody>
      </p:sp>
      <p:sp>
        <p:nvSpPr>
          <p:cNvPr id="47107" name="4 Marcador de número de diapositiva">
            <a:extLst>
              <a:ext uri="{FF2B5EF4-FFF2-40B4-BE49-F238E27FC236}">
                <a16:creationId xmlns:a16="http://schemas.microsoft.com/office/drawing/2014/main" id="{8F0BC010-7893-4F32-AEB4-A652F2A1ED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3B671B0-85E5-4057-BA00-F9705B44AA56}" type="slidenum">
              <a:rPr kumimoji="0" lang="es-CL" altLang="es-CL"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s-CL" altLang="es-CL"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185C90-9C8D-481D-9E15-EFA844B813A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C640045-3D02-4401-93E7-4607C9A891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6140BD0-0BCF-410C-9AE3-370D6ED2EC4C}"/>
              </a:ext>
            </a:extLst>
          </p:cNvPr>
          <p:cNvSpPr>
            <a:spLocks noGrp="1"/>
          </p:cNvSpPr>
          <p:nvPr>
            <p:ph type="dt" sz="half" idx="10"/>
          </p:nvPr>
        </p:nvSpPr>
        <p:spPr/>
        <p:txBody>
          <a:bodyPr/>
          <a:lstStyle/>
          <a:p>
            <a:fld id="{AA56E221-7B37-4F41-A07F-BAD4FFA21CBB}" type="datetimeFigureOut">
              <a:rPr lang="es-ES" smtClean="0"/>
              <a:t>16/10/2020</a:t>
            </a:fld>
            <a:endParaRPr lang="es-ES"/>
          </a:p>
        </p:txBody>
      </p:sp>
      <p:sp>
        <p:nvSpPr>
          <p:cNvPr id="5" name="Marcador de pie de página 4">
            <a:extLst>
              <a:ext uri="{FF2B5EF4-FFF2-40B4-BE49-F238E27FC236}">
                <a16:creationId xmlns:a16="http://schemas.microsoft.com/office/drawing/2014/main" id="{2A0D436A-EB50-4294-BFCF-D754F69A086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6C19E82-78B0-4F19-804C-B7E9EB502BCE}"/>
              </a:ext>
            </a:extLst>
          </p:cNvPr>
          <p:cNvSpPr>
            <a:spLocks noGrp="1"/>
          </p:cNvSpPr>
          <p:nvPr>
            <p:ph type="sldNum" sz="quarter" idx="12"/>
          </p:nvPr>
        </p:nvSpPr>
        <p:spPr/>
        <p:txBody>
          <a:bodyPr/>
          <a:lstStyle/>
          <a:p>
            <a:fld id="{3F34B167-A696-4939-834F-5DE61F1B1FCA}" type="slidenum">
              <a:rPr lang="es-ES" smtClean="0"/>
              <a:t>‹Nº›</a:t>
            </a:fld>
            <a:endParaRPr lang="es-ES"/>
          </a:p>
        </p:txBody>
      </p:sp>
    </p:spTree>
    <p:extLst>
      <p:ext uri="{BB962C8B-B14F-4D97-AF65-F5344CB8AC3E}">
        <p14:creationId xmlns:p14="http://schemas.microsoft.com/office/powerpoint/2010/main" val="1438162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22B729-5B8D-4AB3-8F5D-59297939BE5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D138424-9E2B-458A-AFCC-4C8EF3F2CE6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EC7A419-1B8C-410C-8570-55C069289751}"/>
              </a:ext>
            </a:extLst>
          </p:cNvPr>
          <p:cNvSpPr>
            <a:spLocks noGrp="1"/>
          </p:cNvSpPr>
          <p:nvPr>
            <p:ph type="dt" sz="half" idx="10"/>
          </p:nvPr>
        </p:nvSpPr>
        <p:spPr/>
        <p:txBody>
          <a:bodyPr/>
          <a:lstStyle/>
          <a:p>
            <a:fld id="{AA56E221-7B37-4F41-A07F-BAD4FFA21CBB}" type="datetimeFigureOut">
              <a:rPr lang="es-ES" smtClean="0"/>
              <a:t>16/10/2020</a:t>
            </a:fld>
            <a:endParaRPr lang="es-ES"/>
          </a:p>
        </p:txBody>
      </p:sp>
      <p:sp>
        <p:nvSpPr>
          <p:cNvPr id="5" name="Marcador de pie de página 4">
            <a:extLst>
              <a:ext uri="{FF2B5EF4-FFF2-40B4-BE49-F238E27FC236}">
                <a16:creationId xmlns:a16="http://schemas.microsoft.com/office/drawing/2014/main" id="{4D84761B-F679-4433-BAB4-8839C2D3223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C2F487B-B39F-45F2-AAA3-71747B9BF0B1}"/>
              </a:ext>
            </a:extLst>
          </p:cNvPr>
          <p:cNvSpPr>
            <a:spLocks noGrp="1"/>
          </p:cNvSpPr>
          <p:nvPr>
            <p:ph type="sldNum" sz="quarter" idx="12"/>
          </p:nvPr>
        </p:nvSpPr>
        <p:spPr/>
        <p:txBody>
          <a:bodyPr/>
          <a:lstStyle/>
          <a:p>
            <a:fld id="{3F34B167-A696-4939-834F-5DE61F1B1FCA}" type="slidenum">
              <a:rPr lang="es-ES" smtClean="0"/>
              <a:t>‹Nº›</a:t>
            </a:fld>
            <a:endParaRPr lang="es-ES"/>
          </a:p>
        </p:txBody>
      </p:sp>
    </p:spTree>
    <p:extLst>
      <p:ext uri="{BB962C8B-B14F-4D97-AF65-F5344CB8AC3E}">
        <p14:creationId xmlns:p14="http://schemas.microsoft.com/office/powerpoint/2010/main" val="434291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DDBF89E-AB5A-4692-8E0C-BC2EA5F2AEE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A09119B-AE5E-4A1A-AB4A-5FF7FC4B379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DDEFE9C-EA6B-4CF0-84A5-3B162AA9A921}"/>
              </a:ext>
            </a:extLst>
          </p:cNvPr>
          <p:cNvSpPr>
            <a:spLocks noGrp="1"/>
          </p:cNvSpPr>
          <p:nvPr>
            <p:ph type="dt" sz="half" idx="10"/>
          </p:nvPr>
        </p:nvSpPr>
        <p:spPr/>
        <p:txBody>
          <a:bodyPr/>
          <a:lstStyle/>
          <a:p>
            <a:fld id="{AA56E221-7B37-4F41-A07F-BAD4FFA21CBB}" type="datetimeFigureOut">
              <a:rPr lang="es-ES" smtClean="0"/>
              <a:t>16/10/2020</a:t>
            </a:fld>
            <a:endParaRPr lang="es-ES"/>
          </a:p>
        </p:txBody>
      </p:sp>
      <p:sp>
        <p:nvSpPr>
          <p:cNvPr id="5" name="Marcador de pie de página 4">
            <a:extLst>
              <a:ext uri="{FF2B5EF4-FFF2-40B4-BE49-F238E27FC236}">
                <a16:creationId xmlns:a16="http://schemas.microsoft.com/office/drawing/2014/main" id="{FD346DA5-AE41-4101-9027-3B9A49AC38E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6CFED27-9272-4C86-A419-75595DFED479}"/>
              </a:ext>
            </a:extLst>
          </p:cNvPr>
          <p:cNvSpPr>
            <a:spLocks noGrp="1"/>
          </p:cNvSpPr>
          <p:nvPr>
            <p:ph type="sldNum" sz="quarter" idx="12"/>
          </p:nvPr>
        </p:nvSpPr>
        <p:spPr/>
        <p:txBody>
          <a:bodyPr/>
          <a:lstStyle/>
          <a:p>
            <a:fld id="{3F34B167-A696-4939-834F-5DE61F1B1FCA}" type="slidenum">
              <a:rPr lang="es-ES" smtClean="0"/>
              <a:t>‹Nº›</a:t>
            </a:fld>
            <a:endParaRPr lang="es-ES"/>
          </a:p>
        </p:txBody>
      </p:sp>
    </p:spTree>
    <p:extLst>
      <p:ext uri="{BB962C8B-B14F-4D97-AF65-F5344CB8AC3E}">
        <p14:creationId xmlns:p14="http://schemas.microsoft.com/office/powerpoint/2010/main" val="2776086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600219"/>
            <a:ext cx="10363200" cy="936625"/>
          </a:xfrm>
          <a:prstGeom prst="rect">
            <a:avLst/>
          </a:prstGeom>
        </p:spPr>
        <p:txBody>
          <a:bodyPr lIns="91404" tIns="45701" rIns="91404" bIns="45701"/>
          <a:lstStyle>
            <a:lvl1pPr marL="0" marR="0" indent="0" algn="l" defTabSz="457018" rtl="0" eaLnBrk="1" fontAlgn="auto" latinLnBrk="0" hangingPunct="1">
              <a:lnSpc>
                <a:spcPct val="100000"/>
              </a:lnSpc>
              <a:spcBef>
                <a:spcPct val="0"/>
              </a:spcBef>
              <a:spcAft>
                <a:spcPts val="0"/>
              </a:spcAft>
              <a:tabLst/>
              <a:defRPr sz="4400"/>
            </a:lvl1pPr>
          </a:lstStyle>
          <a:p>
            <a:pPr lvl="0"/>
            <a:r>
              <a:rPr lang="en-US" noProof="0" dirty="0"/>
              <a:t>Click to edit Master title style</a:t>
            </a:r>
          </a:p>
        </p:txBody>
      </p:sp>
      <p:sp>
        <p:nvSpPr>
          <p:cNvPr id="3" name="Subtitle 2"/>
          <p:cNvSpPr>
            <a:spLocks noGrp="1"/>
          </p:cNvSpPr>
          <p:nvPr>
            <p:ph type="subTitle" idx="1"/>
          </p:nvPr>
        </p:nvSpPr>
        <p:spPr>
          <a:xfrm>
            <a:off x="609600" y="2590800"/>
            <a:ext cx="8534400" cy="609600"/>
          </a:xfrm>
          <a:prstGeom prst="rect">
            <a:avLst/>
          </a:prstGeom>
        </p:spPr>
        <p:txBody>
          <a:bodyPr lIns="91404" tIns="45701" rIns="91404" bIns="45701"/>
          <a:lstStyle>
            <a:lvl1pPr marL="0" marR="0" indent="0" algn="l" defTabSz="457018" rtl="0" eaLnBrk="1" fontAlgn="auto" latinLnBrk="0" hangingPunct="1">
              <a:lnSpc>
                <a:spcPct val="100000"/>
              </a:lnSpc>
              <a:spcBef>
                <a:spcPct val="20000"/>
              </a:spcBef>
              <a:spcAft>
                <a:spcPts val="0"/>
              </a:spcAft>
              <a:buClrTx/>
              <a:buSzTx/>
              <a:buFont typeface="Arial"/>
              <a:buNone/>
              <a:tabLst/>
              <a:defRPr sz="3200">
                <a:solidFill>
                  <a:schemeClr val="tx1">
                    <a:tint val="75000"/>
                  </a:schemeClr>
                </a:solidFill>
              </a:defRPr>
            </a:lvl1pPr>
            <a:lvl2pPr marL="457018" indent="0" algn="ctr">
              <a:buNone/>
              <a:defRPr>
                <a:solidFill>
                  <a:schemeClr val="tx1">
                    <a:tint val="75000"/>
                  </a:schemeClr>
                </a:solidFill>
              </a:defRPr>
            </a:lvl2pPr>
            <a:lvl3pPr marL="914034" indent="0" algn="ctr">
              <a:buNone/>
              <a:defRPr>
                <a:solidFill>
                  <a:schemeClr val="tx1">
                    <a:tint val="75000"/>
                  </a:schemeClr>
                </a:solidFill>
              </a:defRPr>
            </a:lvl3pPr>
            <a:lvl4pPr marL="1371050" indent="0" algn="ctr">
              <a:buNone/>
              <a:defRPr>
                <a:solidFill>
                  <a:schemeClr val="tx1">
                    <a:tint val="75000"/>
                  </a:schemeClr>
                </a:solidFill>
              </a:defRPr>
            </a:lvl4pPr>
            <a:lvl5pPr marL="1828069" indent="0" algn="ctr">
              <a:buNone/>
              <a:defRPr>
                <a:solidFill>
                  <a:schemeClr val="tx1">
                    <a:tint val="75000"/>
                  </a:schemeClr>
                </a:solidFill>
              </a:defRPr>
            </a:lvl5pPr>
            <a:lvl6pPr marL="2285083" indent="0" algn="ctr">
              <a:buNone/>
              <a:defRPr>
                <a:solidFill>
                  <a:schemeClr val="tx1">
                    <a:tint val="75000"/>
                  </a:schemeClr>
                </a:solidFill>
              </a:defRPr>
            </a:lvl6pPr>
            <a:lvl7pPr marL="2742100" indent="0" algn="ctr">
              <a:buNone/>
              <a:defRPr>
                <a:solidFill>
                  <a:schemeClr val="tx1">
                    <a:tint val="75000"/>
                  </a:schemeClr>
                </a:solidFill>
              </a:defRPr>
            </a:lvl7pPr>
            <a:lvl8pPr marL="3199120" indent="0" algn="ctr">
              <a:buNone/>
              <a:defRPr>
                <a:solidFill>
                  <a:schemeClr val="tx1">
                    <a:tint val="75000"/>
                  </a:schemeClr>
                </a:solidFill>
              </a:defRPr>
            </a:lvl8pPr>
            <a:lvl9pPr marL="3656138" indent="0" algn="ctr">
              <a:buNone/>
              <a:defRPr>
                <a:solidFill>
                  <a:schemeClr val="tx1">
                    <a:tint val="75000"/>
                  </a:schemeClr>
                </a:solidFill>
              </a:defRPr>
            </a:lvl9pPr>
          </a:lstStyle>
          <a:p>
            <a:pPr lvl="0"/>
            <a:r>
              <a:rPr lang="en-US" noProof="0" dirty="0"/>
              <a:t>Click to edit Master subtitle style</a:t>
            </a:r>
          </a:p>
        </p:txBody>
      </p:sp>
      <p:sp>
        <p:nvSpPr>
          <p:cNvPr id="4" name="Date Placeholder 3">
            <a:extLst>
              <a:ext uri="{FF2B5EF4-FFF2-40B4-BE49-F238E27FC236}">
                <a16:creationId xmlns:a16="http://schemas.microsoft.com/office/drawing/2014/main" id="{D1099F1A-ED93-4ED3-A174-50A8238C1312}"/>
              </a:ext>
            </a:extLst>
          </p:cNvPr>
          <p:cNvSpPr>
            <a:spLocks noGrp="1"/>
          </p:cNvSpPr>
          <p:nvPr>
            <p:ph type="dt" sz="half" idx="10"/>
          </p:nvPr>
        </p:nvSpPr>
        <p:spPr>
          <a:xfrm>
            <a:off x="609600" y="6356351"/>
            <a:ext cx="2844800" cy="365125"/>
          </a:xfrm>
          <a:prstGeom prst="rect">
            <a:avLst/>
          </a:prstGeom>
        </p:spPr>
        <p:txBody>
          <a:bodyPr vert="horz" wrap="square" lIns="91404" tIns="45701" rIns="91404" bIns="45701" numCol="1" anchor="t" anchorCtr="0" compatLnSpc="1">
            <a:prstTxWarp prst="textNoShape">
              <a:avLst/>
            </a:prstTxWarp>
          </a:bodyPr>
          <a:lstStyle>
            <a:lvl1pPr defTabSz="457018" eaLnBrk="1" hangingPunct="1">
              <a:defRPr>
                <a:solidFill>
                  <a:prstClr val="white"/>
                </a:solidFill>
                <a:latin typeface="Calibri" pitchFamily="34" charset="0"/>
                <a:ea typeface="ヒラギノ角ゴ Pro W3" charset="-128"/>
              </a:defRPr>
            </a:lvl1pPr>
          </a:lstStyle>
          <a:p>
            <a:pPr>
              <a:defRPr/>
            </a:pPr>
            <a:fld id="{FDECF11D-594A-4DED-B060-E9793A3D09DD}" type="datetime1">
              <a:rPr lang="en-US"/>
              <a:pPr>
                <a:defRPr/>
              </a:pPr>
              <a:t>10/16/2020</a:t>
            </a:fld>
            <a:endParaRPr lang="en-US"/>
          </a:p>
        </p:txBody>
      </p:sp>
      <p:sp>
        <p:nvSpPr>
          <p:cNvPr id="5" name="Footer Placeholder 4">
            <a:extLst>
              <a:ext uri="{FF2B5EF4-FFF2-40B4-BE49-F238E27FC236}">
                <a16:creationId xmlns:a16="http://schemas.microsoft.com/office/drawing/2014/main" id="{902E329C-C5ED-4973-8A8F-32ACA4F46041}"/>
              </a:ext>
            </a:extLst>
          </p:cNvPr>
          <p:cNvSpPr>
            <a:spLocks noGrp="1"/>
          </p:cNvSpPr>
          <p:nvPr>
            <p:ph type="ftr" sz="quarter" idx="11"/>
          </p:nvPr>
        </p:nvSpPr>
        <p:spPr>
          <a:xfrm>
            <a:off x="4165600" y="6356351"/>
            <a:ext cx="3860800" cy="365125"/>
          </a:xfrm>
          <a:prstGeom prst="rect">
            <a:avLst/>
          </a:prstGeom>
        </p:spPr>
        <p:txBody>
          <a:bodyPr vert="horz" wrap="square" lIns="91404" tIns="45701" rIns="91404" bIns="45701" numCol="1" anchor="t" anchorCtr="0" compatLnSpc="1">
            <a:prstTxWarp prst="textNoShape">
              <a:avLst/>
            </a:prstTxWarp>
          </a:bodyPr>
          <a:lstStyle>
            <a:lvl1pPr defTabSz="457018" eaLnBrk="1" hangingPunct="1">
              <a:defRPr>
                <a:solidFill>
                  <a:prstClr val="white"/>
                </a:solidFill>
                <a:latin typeface="Calibri" pitchFamily="34" charset="0"/>
                <a:ea typeface="ヒラギノ角ゴ Pro W3" charset="-128"/>
              </a:defRPr>
            </a:lvl1pPr>
          </a:lstStyle>
          <a:p>
            <a:pPr>
              <a:defRPr/>
            </a:pPr>
            <a:endParaRPr lang="es-CL"/>
          </a:p>
        </p:txBody>
      </p:sp>
      <p:sp>
        <p:nvSpPr>
          <p:cNvPr id="6" name="Slide Number Placeholder 5">
            <a:extLst>
              <a:ext uri="{FF2B5EF4-FFF2-40B4-BE49-F238E27FC236}">
                <a16:creationId xmlns:a16="http://schemas.microsoft.com/office/drawing/2014/main" id="{431DB49A-FED0-4F07-817C-B58D9B32B884}"/>
              </a:ext>
            </a:extLst>
          </p:cNvPr>
          <p:cNvSpPr>
            <a:spLocks noGrp="1"/>
          </p:cNvSpPr>
          <p:nvPr>
            <p:ph type="sldNum" sz="quarter" idx="12"/>
          </p:nvPr>
        </p:nvSpPr>
        <p:spPr>
          <a:xfrm>
            <a:off x="8737600" y="6356351"/>
            <a:ext cx="2844800" cy="365125"/>
          </a:xfrm>
          <a:prstGeom prst="rect">
            <a:avLst/>
          </a:prstGeom>
        </p:spPr>
        <p:txBody>
          <a:bodyPr vert="horz" wrap="square" lIns="91404" tIns="45701" rIns="91404" bIns="45701" numCol="1" anchor="t" anchorCtr="0" compatLnSpc="1">
            <a:prstTxWarp prst="textNoShape">
              <a:avLst/>
            </a:prstTxWarp>
          </a:bodyPr>
          <a:lstStyle>
            <a:lvl1pPr defTabSz="455613" eaLnBrk="1" hangingPunct="1">
              <a:defRPr>
                <a:solidFill>
                  <a:srgbClr val="FFFFFF"/>
                </a:solidFill>
                <a:latin typeface="Calibri" panose="020F0502020204030204" pitchFamily="34" charset="0"/>
                <a:ea typeface="ヒラギノ角ゴ Pro W3" panose="020B0300000000000000" pitchFamily="34" charset="-128"/>
                <a:cs typeface="ヒラギノ角ゴ Pro W3" panose="020B0300000000000000" pitchFamily="34" charset="-128"/>
              </a:defRPr>
            </a:lvl1pPr>
          </a:lstStyle>
          <a:p>
            <a:pPr>
              <a:defRPr/>
            </a:pPr>
            <a:fld id="{B2DDFF8E-44EB-4A1D-9469-1ED38B5ECD9B}" type="slidenum">
              <a:rPr lang="en-US" altLang="es-CL"/>
              <a:pPr>
                <a:defRPr/>
              </a:pPr>
              <a:t>‹Nº›</a:t>
            </a:fld>
            <a:endParaRPr lang="en-US" altLang="es-CL"/>
          </a:p>
        </p:txBody>
      </p:sp>
    </p:spTree>
    <p:extLst>
      <p:ext uri="{BB962C8B-B14F-4D97-AF65-F5344CB8AC3E}">
        <p14:creationId xmlns:p14="http://schemas.microsoft.com/office/powerpoint/2010/main" val="2613789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lIns="91404" tIns="45701" rIns="91404" bIns="45701"/>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lIns="91404" tIns="45701" rIns="91404" bIns="4570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0653FD-51A9-4AD1-B26F-102770F3B314}"/>
              </a:ext>
            </a:extLst>
          </p:cNvPr>
          <p:cNvSpPr>
            <a:spLocks noGrp="1"/>
          </p:cNvSpPr>
          <p:nvPr>
            <p:ph type="dt" sz="half" idx="10"/>
          </p:nvPr>
        </p:nvSpPr>
        <p:spPr>
          <a:xfrm>
            <a:off x="609600" y="6356351"/>
            <a:ext cx="2844800" cy="365125"/>
          </a:xfrm>
          <a:prstGeom prst="rect">
            <a:avLst/>
          </a:prstGeom>
        </p:spPr>
        <p:txBody>
          <a:bodyPr vert="horz" wrap="square" lIns="91404" tIns="45701" rIns="91404" bIns="45701" numCol="1" anchor="t" anchorCtr="0" compatLnSpc="1">
            <a:prstTxWarp prst="textNoShape">
              <a:avLst/>
            </a:prstTxWarp>
          </a:bodyPr>
          <a:lstStyle>
            <a:lvl1pPr defTabSz="457018" eaLnBrk="1" hangingPunct="1">
              <a:defRPr>
                <a:solidFill>
                  <a:prstClr val="white"/>
                </a:solidFill>
                <a:latin typeface="Calibri" pitchFamily="34" charset="0"/>
                <a:ea typeface="ヒラギノ角ゴ Pro W3" charset="-128"/>
              </a:defRPr>
            </a:lvl1pPr>
          </a:lstStyle>
          <a:p>
            <a:pPr>
              <a:defRPr/>
            </a:pPr>
            <a:fld id="{05C8C219-3F45-460B-87C9-FEA2F574BEC2}" type="datetime1">
              <a:rPr lang="en-US"/>
              <a:pPr>
                <a:defRPr/>
              </a:pPr>
              <a:t>10/16/2020</a:t>
            </a:fld>
            <a:endParaRPr lang="en-US"/>
          </a:p>
        </p:txBody>
      </p:sp>
      <p:sp>
        <p:nvSpPr>
          <p:cNvPr id="5" name="Footer Placeholder 4">
            <a:extLst>
              <a:ext uri="{FF2B5EF4-FFF2-40B4-BE49-F238E27FC236}">
                <a16:creationId xmlns:a16="http://schemas.microsoft.com/office/drawing/2014/main" id="{603C6AB6-10A0-43DD-A9F9-96CEFE975C68}"/>
              </a:ext>
            </a:extLst>
          </p:cNvPr>
          <p:cNvSpPr>
            <a:spLocks noGrp="1"/>
          </p:cNvSpPr>
          <p:nvPr>
            <p:ph type="ftr" sz="quarter" idx="11"/>
          </p:nvPr>
        </p:nvSpPr>
        <p:spPr>
          <a:xfrm>
            <a:off x="4165600" y="6356351"/>
            <a:ext cx="3860800" cy="365125"/>
          </a:xfrm>
          <a:prstGeom prst="rect">
            <a:avLst/>
          </a:prstGeom>
        </p:spPr>
        <p:txBody>
          <a:bodyPr vert="horz" wrap="square" lIns="91404" tIns="45701" rIns="91404" bIns="45701" numCol="1" anchor="t" anchorCtr="0" compatLnSpc="1">
            <a:prstTxWarp prst="textNoShape">
              <a:avLst/>
            </a:prstTxWarp>
          </a:bodyPr>
          <a:lstStyle>
            <a:lvl1pPr defTabSz="457018" eaLnBrk="1" hangingPunct="1">
              <a:defRPr>
                <a:solidFill>
                  <a:prstClr val="white"/>
                </a:solidFill>
                <a:latin typeface="Calibri" pitchFamily="34" charset="0"/>
                <a:ea typeface="ヒラギノ角ゴ Pro W3" charset="-128"/>
              </a:defRPr>
            </a:lvl1pPr>
          </a:lstStyle>
          <a:p>
            <a:pPr>
              <a:defRPr/>
            </a:pPr>
            <a:endParaRPr lang="es-CL"/>
          </a:p>
        </p:txBody>
      </p:sp>
      <p:sp>
        <p:nvSpPr>
          <p:cNvPr id="6" name="Slide Number Placeholder 5">
            <a:extLst>
              <a:ext uri="{FF2B5EF4-FFF2-40B4-BE49-F238E27FC236}">
                <a16:creationId xmlns:a16="http://schemas.microsoft.com/office/drawing/2014/main" id="{03DCB233-0C9F-44A8-95D2-5B14F0D317AF}"/>
              </a:ext>
            </a:extLst>
          </p:cNvPr>
          <p:cNvSpPr>
            <a:spLocks noGrp="1"/>
          </p:cNvSpPr>
          <p:nvPr>
            <p:ph type="sldNum" sz="quarter" idx="12"/>
          </p:nvPr>
        </p:nvSpPr>
        <p:spPr>
          <a:xfrm>
            <a:off x="8737600" y="6356351"/>
            <a:ext cx="2844800" cy="365125"/>
          </a:xfrm>
          <a:prstGeom prst="rect">
            <a:avLst/>
          </a:prstGeom>
        </p:spPr>
        <p:txBody>
          <a:bodyPr vert="horz" wrap="square" lIns="91404" tIns="45701" rIns="91404" bIns="45701" numCol="1" anchor="t" anchorCtr="0" compatLnSpc="1">
            <a:prstTxWarp prst="textNoShape">
              <a:avLst/>
            </a:prstTxWarp>
          </a:bodyPr>
          <a:lstStyle>
            <a:lvl1pPr defTabSz="455613" eaLnBrk="1" hangingPunct="1">
              <a:defRPr>
                <a:solidFill>
                  <a:srgbClr val="FFFFFF"/>
                </a:solidFill>
                <a:latin typeface="Calibri" panose="020F0502020204030204" pitchFamily="34" charset="0"/>
                <a:ea typeface="ヒラギノ角ゴ Pro W3" panose="020B0300000000000000" pitchFamily="34" charset="-128"/>
                <a:cs typeface="ヒラギノ角ゴ Pro W3" panose="020B0300000000000000" pitchFamily="34" charset="-128"/>
              </a:defRPr>
            </a:lvl1pPr>
          </a:lstStyle>
          <a:p>
            <a:pPr>
              <a:defRPr/>
            </a:pPr>
            <a:fld id="{AA646E1C-FD0E-47D5-B325-D0352F4551CA}" type="slidenum">
              <a:rPr lang="en-US" altLang="es-CL"/>
              <a:pPr>
                <a:defRPr/>
              </a:pPr>
              <a:t>‹Nº›</a:t>
            </a:fld>
            <a:endParaRPr lang="en-US" altLang="es-CL"/>
          </a:p>
        </p:txBody>
      </p:sp>
    </p:spTree>
    <p:extLst>
      <p:ext uri="{BB962C8B-B14F-4D97-AF65-F5344CB8AC3E}">
        <p14:creationId xmlns:p14="http://schemas.microsoft.com/office/powerpoint/2010/main" val="3060682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6"/>
          </a:xfrm>
          <a:prstGeom prst="rect">
            <a:avLst/>
          </a:prstGeom>
        </p:spPr>
        <p:txBody>
          <a:bodyPr lIns="91404" tIns="45701" rIns="91404" bIns="45701"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lIns="91404" tIns="45701" rIns="91404" bIns="45701" anchor="b"/>
          <a:lstStyle>
            <a:lvl1pPr marL="0" indent="0">
              <a:buNone/>
              <a:defRPr sz="2000">
                <a:solidFill>
                  <a:schemeClr val="tx1">
                    <a:tint val="75000"/>
                  </a:schemeClr>
                </a:solidFill>
              </a:defRPr>
            </a:lvl1pPr>
            <a:lvl2pPr marL="457018" indent="0">
              <a:buNone/>
              <a:defRPr sz="1800">
                <a:solidFill>
                  <a:schemeClr val="tx1">
                    <a:tint val="75000"/>
                  </a:schemeClr>
                </a:solidFill>
              </a:defRPr>
            </a:lvl2pPr>
            <a:lvl3pPr marL="914034" indent="0">
              <a:buNone/>
              <a:defRPr sz="1600">
                <a:solidFill>
                  <a:schemeClr val="tx1">
                    <a:tint val="75000"/>
                  </a:schemeClr>
                </a:solidFill>
              </a:defRPr>
            </a:lvl3pPr>
            <a:lvl4pPr marL="1371050" indent="0">
              <a:buNone/>
              <a:defRPr sz="1400">
                <a:solidFill>
                  <a:schemeClr val="tx1">
                    <a:tint val="75000"/>
                  </a:schemeClr>
                </a:solidFill>
              </a:defRPr>
            </a:lvl4pPr>
            <a:lvl5pPr marL="1828069" indent="0">
              <a:buNone/>
              <a:defRPr sz="1400">
                <a:solidFill>
                  <a:schemeClr val="tx1">
                    <a:tint val="75000"/>
                  </a:schemeClr>
                </a:solidFill>
              </a:defRPr>
            </a:lvl5pPr>
            <a:lvl6pPr marL="2285083" indent="0">
              <a:buNone/>
              <a:defRPr sz="1400">
                <a:solidFill>
                  <a:schemeClr val="tx1">
                    <a:tint val="75000"/>
                  </a:schemeClr>
                </a:solidFill>
              </a:defRPr>
            </a:lvl6pPr>
            <a:lvl7pPr marL="2742100" indent="0">
              <a:buNone/>
              <a:defRPr sz="1400">
                <a:solidFill>
                  <a:schemeClr val="tx1">
                    <a:tint val="75000"/>
                  </a:schemeClr>
                </a:solidFill>
              </a:defRPr>
            </a:lvl7pPr>
            <a:lvl8pPr marL="3199120" indent="0">
              <a:buNone/>
              <a:defRPr sz="1400">
                <a:solidFill>
                  <a:schemeClr val="tx1">
                    <a:tint val="75000"/>
                  </a:schemeClr>
                </a:solidFill>
              </a:defRPr>
            </a:lvl8pPr>
            <a:lvl9pPr marL="3656138"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B99F03-EE28-4620-8EBA-4BD727AB4471}"/>
              </a:ext>
            </a:extLst>
          </p:cNvPr>
          <p:cNvSpPr>
            <a:spLocks noGrp="1"/>
          </p:cNvSpPr>
          <p:nvPr>
            <p:ph type="dt" sz="half" idx="10"/>
          </p:nvPr>
        </p:nvSpPr>
        <p:spPr>
          <a:xfrm>
            <a:off x="609600" y="6356351"/>
            <a:ext cx="2844800" cy="365125"/>
          </a:xfrm>
          <a:prstGeom prst="rect">
            <a:avLst/>
          </a:prstGeom>
        </p:spPr>
        <p:txBody>
          <a:bodyPr vert="horz" wrap="square" lIns="91404" tIns="45701" rIns="91404" bIns="45701" numCol="1" anchor="t" anchorCtr="0" compatLnSpc="1">
            <a:prstTxWarp prst="textNoShape">
              <a:avLst/>
            </a:prstTxWarp>
          </a:bodyPr>
          <a:lstStyle>
            <a:lvl1pPr defTabSz="457018" eaLnBrk="1" hangingPunct="1">
              <a:defRPr>
                <a:solidFill>
                  <a:prstClr val="white"/>
                </a:solidFill>
                <a:latin typeface="Calibri" pitchFamily="34" charset="0"/>
                <a:ea typeface="ヒラギノ角ゴ Pro W3" charset="-128"/>
              </a:defRPr>
            </a:lvl1pPr>
          </a:lstStyle>
          <a:p>
            <a:pPr>
              <a:defRPr/>
            </a:pPr>
            <a:fld id="{BE0E7E18-98B9-4A45-9154-4497DD581DF2}" type="datetime1">
              <a:rPr lang="en-US"/>
              <a:pPr>
                <a:defRPr/>
              </a:pPr>
              <a:t>10/16/2020</a:t>
            </a:fld>
            <a:endParaRPr lang="en-US"/>
          </a:p>
        </p:txBody>
      </p:sp>
      <p:sp>
        <p:nvSpPr>
          <p:cNvPr id="5" name="Footer Placeholder 4">
            <a:extLst>
              <a:ext uri="{FF2B5EF4-FFF2-40B4-BE49-F238E27FC236}">
                <a16:creationId xmlns:a16="http://schemas.microsoft.com/office/drawing/2014/main" id="{2E701052-4CA5-4BD2-B6F0-643E69ABA19D}"/>
              </a:ext>
            </a:extLst>
          </p:cNvPr>
          <p:cNvSpPr>
            <a:spLocks noGrp="1"/>
          </p:cNvSpPr>
          <p:nvPr>
            <p:ph type="ftr" sz="quarter" idx="11"/>
          </p:nvPr>
        </p:nvSpPr>
        <p:spPr>
          <a:xfrm>
            <a:off x="4165600" y="6356351"/>
            <a:ext cx="3860800" cy="365125"/>
          </a:xfrm>
          <a:prstGeom prst="rect">
            <a:avLst/>
          </a:prstGeom>
        </p:spPr>
        <p:txBody>
          <a:bodyPr vert="horz" wrap="square" lIns="91404" tIns="45701" rIns="91404" bIns="45701" numCol="1" anchor="t" anchorCtr="0" compatLnSpc="1">
            <a:prstTxWarp prst="textNoShape">
              <a:avLst/>
            </a:prstTxWarp>
          </a:bodyPr>
          <a:lstStyle>
            <a:lvl1pPr defTabSz="457018" eaLnBrk="1" hangingPunct="1">
              <a:defRPr>
                <a:solidFill>
                  <a:prstClr val="white"/>
                </a:solidFill>
                <a:latin typeface="Calibri" pitchFamily="34" charset="0"/>
                <a:ea typeface="ヒラギノ角ゴ Pro W3" charset="-128"/>
              </a:defRPr>
            </a:lvl1pPr>
          </a:lstStyle>
          <a:p>
            <a:pPr>
              <a:defRPr/>
            </a:pPr>
            <a:endParaRPr lang="es-CL"/>
          </a:p>
        </p:txBody>
      </p:sp>
      <p:sp>
        <p:nvSpPr>
          <p:cNvPr id="6" name="Slide Number Placeholder 5">
            <a:extLst>
              <a:ext uri="{FF2B5EF4-FFF2-40B4-BE49-F238E27FC236}">
                <a16:creationId xmlns:a16="http://schemas.microsoft.com/office/drawing/2014/main" id="{D43B0E03-68FD-46DF-AEC7-BB20E2492967}"/>
              </a:ext>
            </a:extLst>
          </p:cNvPr>
          <p:cNvSpPr>
            <a:spLocks noGrp="1"/>
          </p:cNvSpPr>
          <p:nvPr>
            <p:ph type="sldNum" sz="quarter" idx="12"/>
          </p:nvPr>
        </p:nvSpPr>
        <p:spPr>
          <a:xfrm>
            <a:off x="8737600" y="6356351"/>
            <a:ext cx="2844800" cy="365125"/>
          </a:xfrm>
          <a:prstGeom prst="rect">
            <a:avLst/>
          </a:prstGeom>
        </p:spPr>
        <p:txBody>
          <a:bodyPr vert="horz" wrap="square" lIns="91404" tIns="45701" rIns="91404" bIns="45701" numCol="1" anchor="t" anchorCtr="0" compatLnSpc="1">
            <a:prstTxWarp prst="textNoShape">
              <a:avLst/>
            </a:prstTxWarp>
          </a:bodyPr>
          <a:lstStyle>
            <a:lvl1pPr defTabSz="455613" eaLnBrk="1" hangingPunct="1">
              <a:defRPr>
                <a:solidFill>
                  <a:srgbClr val="FFFFFF"/>
                </a:solidFill>
                <a:latin typeface="Calibri" panose="020F0502020204030204" pitchFamily="34" charset="0"/>
                <a:ea typeface="ヒラギノ角ゴ Pro W3" panose="020B0300000000000000" pitchFamily="34" charset="-128"/>
                <a:cs typeface="ヒラギノ角ゴ Pro W3" panose="020B0300000000000000" pitchFamily="34" charset="-128"/>
              </a:defRPr>
            </a:lvl1pPr>
          </a:lstStyle>
          <a:p>
            <a:pPr>
              <a:defRPr/>
            </a:pPr>
            <a:fld id="{A42D7E93-45ED-4189-AE3A-837813A1ED6F}" type="slidenum">
              <a:rPr lang="en-US" altLang="es-CL"/>
              <a:pPr>
                <a:defRPr/>
              </a:pPr>
              <a:t>‹Nº›</a:t>
            </a:fld>
            <a:endParaRPr lang="en-US" altLang="es-CL"/>
          </a:p>
        </p:txBody>
      </p:sp>
    </p:spTree>
    <p:extLst>
      <p:ext uri="{BB962C8B-B14F-4D97-AF65-F5344CB8AC3E}">
        <p14:creationId xmlns:p14="http://schemas.microsoft.com/office/powerpoint/2010/main" val="585172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lIns="91404" tIns="45701" rIns="91404" bIns="45701"/>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lIns="91404" tIns="45701" rIns="91404" bIns="4570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lIns="91404" tIns="45701" rIns="91404" bIns="4570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2CB8C6-42E0-4C10-8ADF-83E09BE0E1FB}"/>
              </a:ext>
            </a:extLst>
          </p:cNvPr>
          <p:cNvSpPr>
            <a:spLocks noGrp="1"/>
          </p:cNvSpPr>
          <p:nvPr>
            <p:ph type="dt" sz="half" idx="10"/>
          </p:nvPr>
        </p:nvSpPr>
        <p:spPr>
          <a:xfrm>
            <a:off x="609600" y="6356351"/>
            <a:ext cx="2844800" cy="365125"/>
          </a:xfrm>
          <a:prstGeom prst="rect">
            <a:avLst/>
          </a:prstGeom>
        </p:spPr>
        <p:txBody>
          <a:bodyPr vert="horz" wrap="square" lIns="91404" tIns="45701" rIns="91404" bIns="45701" numCol="1" anchor="t" anchorCtr="0" compatLnSpc="1">
            <a:prstTxWarp prst="textNoShape">
              <a:avLst/>
            </a:prstTxWarp>
          </a:bodyPr>
          <a:lstStyle>
            <a:lvl1pPr defTabSz="457018" eaLnBrk="1" hangingPunct="1">
              <a:defRPr>
                <a:solidFill>
                  <a:prstClr val="white"/>
                </a:solidFill>
                <a:latin typeface="Calibri" pitchFamily="34" charset="0"/>
                <a:ea typeface="ヒラギノ角ゴ Pro W3" charset="-128"/>
              </a:defRPr>
            </a:lvl1pPr>
          </a:lstStyle>
          <a:p>
            <a:pPr>
              <a:defRPr/>
            </a:pPr>
            <a:fld id="{5C66469F-6A13-4E60-9664-8BE0264206C9}" type="datetime1">
              <a:rPr lang="en-US"/>
              <a:pPr>
                <a:defRPr/>
              </a:pPr>
              <a:t>10/16/2020</a:t>
            </a:fld>
            <a:endParaRPr lang="en-US"/>
          </a:p>
        </p:txBody>
      </p:sp>
      <p:sp>
        <p:nvSpPr>
          <p:cNvPr id="6" name="Footer Placeholder 5">
            <a:extLst>
              <a:ext uri="{FF2B5EF4-FFF2-40B4-BE49-F238E27FC236}">
                <a16:creationId xmlns:a16="http://schemas.microsoft.com/office/drawing/2014/main" id="{FB0124A7-06BE-4711-8855-D0FE4D113DA5}"/>
              </a:ext>
            </a:extLst>
          </p:cNvPr>
          <p:cNvSpPr>
            <a:spLocks noGrp="1"/>
          </p:cNvSpPr>
          <p:nvPr>
            <p:ph type="ftr" sz="quarter" idx="11"/>
          </p:nvPr>
        </p:nvSpPr>
        <p:spPr>
          <a:xfrm>
            <a:off x="4165600" y="6356351"/>
            <a:ext cx="3860800" cy="365125"/>
          </a:xfrm>
          <a:prstGeom prst="rect">
            <a:avLst/>
          </a:prstGeom>
        </p:spPr>
        <p:txBody>
          <a:bodyPr vert="horz" wrap="square" lIns="91404" tIns="45701" rIns="91404" bIns="45701" numCol="1" anchor="t" anchorCtr="0" compatLnSpc="1">
            <a:prstTxWarp prst="textNoShape">
              <a:avLst/>
            </a:prstTxWarp>
          </a:bodyPr>
          <a:lstStyle>
            <a:lvl1pPr defTabSz="457018" eaLnBrk="1" hangingPunct="1">
              <a:defRPr>
                <a:solidFill>
                  <a:prstClr val="white"/>
                </a:solidFill>
                <a:latin typeface="Calibri" pitchFamily="34" charset="0"/>
                <a:ea typeface="ヒラギノ角ゴ Pro W3" charset="-128"/>
              </a:defRPr>
            </a:lvl1pPr>
          </a:lstStyle>
          <a:p>
            <a:pPr>
              <a:defRPr/>
            </a:pPr>
            <a:endParaRPr lang="es-CL"/>
          </a:p>
        </p:txBody>
      </p:sp>
      <p:sp>
        <p:nvSpPr>
          <p:cNvPr id="7" name="Slide Number Placeholder 6">
            <a:extLst>
              <a:ext uri="{FF2B5EF4-FFF2-40B4-BE49-F238E27FC236}">
                <a16:creationId xmlns:a16="http://schemas.microsoft.com/office/drawing/2014/main" id="{A3B6A838-DCD9-4F0D-9FA1-D04C3599F71D}"/>
              </a:ext>
            </a:extLst>
          </p:cNvPr>
          <p:cNvSpPr>
            <a:spLocks noGrp="1"/>
          </p:cNvSpPr>
          <p:nvPr>
            <p:ph type="sldNum" sz="quarter" idx="12"/>
          </p:nvPr>
        </p:nvSpPr>
        <p:spPr>
          <a:xfrm>
            <a:off x="8737600" y="6356351"/>
            <a:ext cx="2844800" cy="365125"/>
          </a:xfrm>
          <a:prstGeom prst="rect">
            <a:avLst/>
          </a:prstGeom>
        </p:spPr>
        <p:txBody>
          <a:bodyPr vert="horz" wrap="square" lIns="91404" tIns="45701" rIns="91404" bIns="45701" numCol="1" anchor="t" anchorCtr="0" compatLnSpc="1">
            <a:prstTxWarp prst="textNoShape">
              <a:avLst/>
            </a:prstTxWarp>
          </a:bodyPr>
          <a:lstStyle>
            <a:lvl1pPr defTabSz="455613" eaLnBrk="1" hangingPunct="1">
              <a:defRPr>
                <a:solidFill>
                  <a:srgbClr val="FFFFFF"/>
                </a:solidFill>
                <a:latin typeface="Calibri" panose="020F0502020204030204" pitchFamily="34" charset="0"/>
                <a:ea typeface="ヒラギノ角ゴ Pro W3" panose="020B0300000000000000" pitchFamily="34" charset="-128"/>
                <a:cs typeface="ヒラギノ角ゴ Pro W3" panose="020B0300000000000000" pitchFamily="34" charset="-128"/>
              </a:defRPr>
            </a:lvl1pPr>
          </a:lstStyle>
          <a:p>
            <a:pPr>
              <a:defRPr/>
            </a:pPr>
            <a:fld id="{FC357CB2-A6F5-4AE2-9DA7-5C37D55A088E}" type="slidenum">
              <a:rPr lang="en-US" altLang="es-CL"/>
              <a:pPr>
                <a:defRPr/>
              </a:pPr>
              <a:t>‹Nº›</a:t>
            </a:fld>
            <a:endParaRPr lang="en-US" altLang="es-CL"/>
          </a:p>
        </p:txBody>
      </p:sp>
    </p:spTree>
    <p:extLst>
      <p:ext uri="{BB962C8B-B14F-4D97-AF65-F5344CB8AC3E}">
        <p14:creationId xmlns:p14="http://schemas.microsoft.com/office/powerpoint/2010/main" val="3256854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1"/>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018" indent="0" algn="ctr">
              <a:buNone/>
              <a:defRPr>
                <a:solidFill>
                  <a:schemeClr val="tx1">
                    <a:tint val="75000"/>
                  </a:schemeClr>
                </a:solidFill>
              </a:defRPr>
            </a:lvl2pPr>
            <a:lvl3pPr marL="914034" indent="0" algn="ctr">
              <a:buNone/>
              <a:defRPr>
                <a:solidFill>
                  <a:schemeClr val="tx1">
                    <a:tint val="75000"/>
                  </a:schemeClr>
                </a:solidFill>
              </a:defRPr>
            </a:lvl3pPr>
            <a:lvl4pPr marL="1371050" indent="0" algn="ctr">
              <a:buNone/>
              <a:defRPr>
                <a:solidFill>
                  <a:schemeClr val="tx1">
                    <a:tint val="75000"/>
                  </a:schemeClr>
                </a:solidFill>
              </a:defRPr>
            </a:lvl4pPr>
            <a:lvl5pPr marL="1828069" indent="0" algn="ctr">
              <a:buNone/>
              <a:defRPr>
                <a:solidFill>
                  <a:schemeClr val="tx1">
                    <a:tint val="75000"/>
                  </a:schemeClr>
                </a:solidFill>
              </a:defRPr>
            </a:lvl5pPr>
            <a:lvl6pPr marL="2285083" indent="0" algn="ctr">
              <a:buNone/>
              <a:defRPr>
                <a:solidFill>
                  <a:schemeClr val="tx1">
                    <a:tint val="75000"/>
                  </a:schemeClr>
                </a:solidFill>
              </a:defRPr>
            </a:lvl6pPr>
            <a:lvl7pPr marL="2742100" indent="0" algn="ctr">
              <a:buNone/>
              <a:defRPr>
                <a:solidFill>
                  <a:schemeClr val="tx1">
                    <a:tint val="75000"/>
                  </a:schemeClr>
                </a:solidFill>
              </a:defRPr>
            </a:lvl7pPr>
            <a:lvl8pPr marL="3199120" indent="0" algn="ctr">
              <a:buNone/>
              <a:defRPr>
                <a:solidFill>
                  <a:schemeClr val="tx1">
                    <a:tint val="75000"/>
                  </a:schemeClr>
                </a:solidFill>
              </a:defRPr>
            </a:lvl8pPr>
            <a:lvl9pPr marL="3656138"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2A2C3F9-BE69-4240-BE89-7CAC94D808E3}"/>
              </a:ext>
            </a:extLst>
          </p:cNvPr>
          <p:cNvSpPr>
            <a:spLocks noGrp="1"/>
          </p:cNvSpPr>
          <p:nvPr>
            <p:ph type="dt" sz="half" idx="10"/>
          </p:nvPr>
        </p:nvSpPr>
        <p:spPr>
          <a:xfrm>
            <a:off x="609600" y="6356351"/>
            <a:ext cx="2844800" cy="365125"/>
          </a:xfrm>
          <a:prstGeom prst="rect">
            <a:avLst/>
          </a:prstGeom>
        </p:spPr>
        <p:txBody>
          <a:bodyPr vert="horz" wrap="square" lIns="91404" tIns="45701" rIns="91404" bIns="45701" numCol="1" anchor="t" anchorCtr="0" compatLnSpc="1">
            <a:prstTxWarp prst="textNoShape">
              <a:avLst/>
            </a:prstTxWarp>
          </a:bodyPr>
          <a:lstStyle>
            <a:lvl1pPr defTabSz="457018" eaLnBrk="1" hangingPunct="1">
              <a:defRPr>
                <a:solidFill>
                  <a:prstClr val="black"/>
                </a:solidFill>
                <a:latin typeface="Calibri" pitchFamily="34" charset="0"/>
                <a:ea typeface="ヒラギノ角ゴ Pro W3" charset="-128"/>
              </a:defRPr>
            </a:lvl1pPr>
          </a:lstStyle>
          <a:p>
            <a:pPr>
              <a:defRPr/>
            </a:pPr>
            <a:fld id="{048A6F0D-BBB4-4367-BBCD-759F2E385568}" type="datetime1">
              <a:rPr lang="en-US"/>
              <a:pPr>
                <a:defRPr/>
              </a:pPr>
              <a:t>10/16/2020</a:t>
            </a:fld>
            <a:endParaRPr lang="en-US"/>
          </a:p>
        </p:txBody>
      </p:sp>
      <p:sp>
        <p:nvSpPr>
          <p:cNvPr id="5" name="Footer Placeholder 4">
            <a:extLst>
              <a:ext uri="{FF2B5EF4-FFF2-40B4-BE49-F238E27FC236}">
                <a16:creationId xmlns:a16="http://schemas.microsoft.com/office/drawing/2014/main" id="{347E9643-59CA-43C3-B10F-1399F00EA207}"/>
              </a:ext>
            </a:extLst>
          </p:cNvPr>
          <p:cNvSpPr>
            <a:spLocks noGrp="1"/>
          </p:cNvSpPr>
          <p:nvPr>
            <p:ph type="ftr" sz="quarter" idx="11"/>
          </p:nvPr>
        </p:nvSpPr>
        <p:spPr/>
        <p:txBody>
          <a:bodyPr/>
          <a:lstStyle>
            <a:lvl1pPr defTabSz="914400">
              <a:defRPr>
                <a:ea typeface="+mn-ea"/>
              </a:defRPr>
            </a:lvl1pPr>
          </a:lstStyle>
          <a:p>
            <a:pPr>
              <a:defRPr/>
            </a:pPr>
            <a:endParaRPr lang="es-CL"/>
          </a:p>
        </p:txBody>
      </p:sp>
      <p:sp>
        <p:nvSpPr>
          <p:cNvPr id="6" name="Slide Number Placeholder 5">
            <a:extLst>
              <a:ext uri="{FF2B5EF4-FFF2-40B4-BE49-F238E27FC236}">
                <a16:creationId xmlns:a16="http://schemas.microsoft.com/office/drawing/2014/main" id="{E7FD1BED-8F5E-4AC1-AF38-B545A658CCDD}"/>
              </a:ext>
            </a:extLst>
          </p:cNvPr>
          <p:cNvSpPr>
            <a:spLocks noGrp="1"/>
          </p:cNvSpPr>
          <p:nvPr>
            <p:ph type="sldNum" sz="quarter" idx="12"/>
          </p:nvPr>
        </p:nvSpPr>
        <p:spPr/>
        <p:txBody>
          <a:bodyPr/>
          <a:lstStyle>
            <a:lvl1pPr defTabSz="914400">
              <a:defRPr/>
            </a:lvl1pPr>
          </a:lstStyle>
          <a:p>
            <a:pPr>
              <a:defRPr/>
            </a:pPr>
            <a:fld id="{9B0C57B7-84B7-45A1-A076-EB3E81E2DCDE}" type="slidenum">
              <a:rPr lang="en-US" altLang="es-CL"/>
              <a:pPr>
                <a:defRPr/>
              </a:pPr>
              <a:t>‹Nº›</a:t>
            </a:fld>
            <a:endParaRPr lang="en-US" altLang="es-CL"/>
          </a:p>
        </p:txBody>
      </p:sp>
    </p:spTree>
    <p:extLst>
      <p:ext uri="{BB962C8B-B14F-4D97-AF65-F5344CB8AC3E}">
        <p14:creationId xmlns:p14="http://schemas.microsoft.com/office/powerpoint/2010/main" val="2960346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61F97B60-FF7C-46B8-B9FC-9D2DE2965171}"/>
              </a:ext>
            </a:extLst>
          </p:cNvPr>
          <p:cNvSpPr>
            <a:spLocks noGrp="1"/>
          </p:cNvSpPr>
          <p:nvPr>
            <p:ph type="ftr" sz="quarter" idx="10"/>
          </p:nvPr>
        </p:nvSpPr>
        <p:spPr/>
        <p:txBody>
          <a:bodyPr/>
          <a:lstStyle>
            <a:lvl1pPr defTabSz="914400">
              <a:defRPr>
                <a:ea typeface="+mn-ea"/>
              </a:defRPr>
            </a:lvl1pPr>
          </a:lstStyle>
          <a:p>
            <a:pPr>
              <a:defRPr/>
            </a:pPr>
            <a:r>
              <a:rPr lang="es-ES_tradnl"/>
              <a:t>Gobierno de Chile | Ministerio del Interior</a:t>
            </a:r>
          </a:p>
          <a:p>
            <a:pPr>
              <a:defRPr/>
            </a:pPr>
            <a:endParaRPr lang="en-US"/>
          </a:p>
        </p:txBody>
      </p:sp>
      <p:sp>
        <p:nvSpPr>
          <p:cNvPr id="5" name="Slide Number Placeholder 5">
            <a:extLst>
              <a:ext uri="{FF2B5EF4-FFF2-40B4-BE49-F238E27FC236}">
                <a16:creationId xmlns:a16="http://schemas.microsoft.com/office/drawing/2014/main" id="{EADD1FB7-9344-4F11-AEDD-EDF1A08518FE}"/>
              </a:ext>
            </a:extLst>
          </p:cNvPr>
          <p:cNvSpPr>
            <a:spLocks noGrp="1"/>
          </p:cNvSpPr>
          <p:nvPr>
            <p:ph type="sldNum" sz="quarter" idx="11"/>
          </p:nvPr>
        </p:nvSpPr>
        <p:spPr/>
        <p:txBody>
          <a:bodyPr/>
          <a:lstStyle>
            <a:lvl1pPr defTabSz="914400">
              <a:defRPr/>
            </a:lvl1pPr>
          </a:lstStyle>
          <a:p>
            <a:pPr>
              <a:defRPr/>
            </a:pPr>
            <a:fld id="{78395676-6656-48E4-BD40-26C892A7000F}" type="slidenum">
              <a:rPr lang="en-US" altLang="es-CL"/>
              <a:pPr>
                <a:defRPr/>
              </a:pPr>
              <a:t>‹Nº›</a:t>
            </a:fld>
            <a:endParaRPr lang="en-US" altLang="es-CL"/>
          </a:p>
        </p:txBody>
      </p:sp>
    </p:spTree>
    <p:extLst>
      <p:ext uri="{BB962C8B-B14F-4D97-AF65-F5344CB8AC3E}">
        <p14:creationId xmlns:p14="http://schemas.microsoft.com/office/powerpoint/2010/main" val="9524134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6"/>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018" indent="0">
              <a:buNone/>
              <a:defRPr sz="1800">
                <a:solidFill>
                  <a:schemeClr val="tx1">
                    <a:tint val="75000"/>
                  </a:schemeClr>
                </a:solidFill>
              </a:defRPr>
            </a:lvl2pPr>
            <a:lvl3pPr marL="914034" indent="0">
              <a:buNone/>
              <a:defRPr sz="1600">
                <a:solidFill>
                  <a:schemeClr val="tx1">
                    <a:tint val="75000"/>
                  </a:schemeClr>
                </a:solidFill>
              </a:defRPr>
            </a:lvl3pPr>
            <a:lvl4pPr marL="1371050" indent="0">
              <a:buNone/>
              <a:defRPr sz="1400">
                <a:solidFill>
                  <a:schemeClr val="tx1">
                    <a:tint val="75000"/>
                  </a:schemeClr>
                </a:solidFill>
              </a:defRPr>
            </a:lvl4pPr>
            <a:lvl5pPr marL="1828069" indent="0">
              <a:buNone/>
              <a:defRPr sz="1400">
                <a:solidFill>
                  <a:schemeClr val="tx1">
                    <a:tint val="75000"/>
                  </a:schemeClr>
                </a:solidFill>
              </a:defRPr>
            </a:lvl5pPr>
            <a:lvl6pPr marL="2285083" indent="0">
              <a:buNone/>
              <a:defRPr sz="1400">
                <a:solidFill>
                  <a:schemeClr val="tx1">
                    <a:tint val="75000"/>
                  </a:schemeClr>
                </a:solidFill>
              </a:defRPr>
            </a:lvl6pPr>
            <a:lvl7pPr marL="2742100" indent="0">
              <a:buNone/>
              <a:defRPr sz="1400">
                <a:solidFill>
                  <a:schemeClr val="tx1">
                    <a:tint val="75000"/>
                  </a:schemeClr>
                </a:solidFill>
              </a:defRPr>
            </a:lvl7pPr>
            <a:lvl8pPr marL="3199120" indent="0">
              <a:buNone/>
              <a:defRPr sz="1400">
                <a:solidFill>
                  <a:schemeClr val="tx1">
                    <a:tint val="75000"/>
                  </a:schemeClr>
                </a:solidFill>
              </a:defRPr>
            </a:lvl8pPr>
            <a:lvl9pPr marL="3656138"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33AF89-D36A-40F2-8CF8-7D5FB6C2BA3C}"/>
              </a:ext>
            </a:extLst>
          </p:cNvPr>
          <p:cNvSpPr>
            <a:spLocks noGrp="1"/>
          </p:cNvSpPr>
          <p:nvPr>
            <p:ph type="dt" sz="half" idx="10"/>
          </p:nvPr>
        </p:nvSpPr>
        <p:spPr>
          <a:xfrm>
            <a:off x="609600" y="6356351"/>
            <a:ext cx="2844800" cy="365125"/>
          </a:xfrm>
          <a:prstGeom prst="rect">
            <a:avLst/>
          </a:prstGeom>
        </p:spPr>
        <p:txBody>
          <a:bodyPr vert="horz" wrap="square" lIns="91404" tIns="45701" rIns="91404" bIns="45701" numCol="1" anchor="t" anchorCtr="0" compatLnSpc="1">
            <a:prstTxWarp prst="textNoShape">
              <a:avLst/>
            </a:prstTxWarp>
          </a:bodyPr>
          <a:lstStyle>
            <a:lvl1pPr defTabSz="457018" eaLnBrk="1" hangingPunct="1">
              <a:defRPr>
                <a:solidFill>
                  <a:prstClr val="black"/>
                </a:solidFill>
                <a:latin typeface="Calibri" pitchFamily="34" charset="0"/>
                <a:ea typeface="ヒラギノ角ゴ Pro W3" charset="-128"/>
              </a:defRPr>
            </a:lvl1pPr>
          </a:lstStyle>
          <a:p>
            <a:pPr>
              <a:defRPr/>
            </a:pPr>
            <a:fld id="{62067944-C97A-4CD7-ACD5-579DEE975370}" type="datetime1">
              <a:rPr lang="en-US"/>
              <a:pPr>
                <a:defRPr/>
              </a:pPr>
              <a:t>10/16/2020</a:t>
            </a:fld>
            <a:endParaRPr lang="en-US"/>
          </a:p>
        </p:txBody>
      </p:sp>
      <p:sp>
        <p:nvSpPr>
          <p:cNvPr id="5" name="Footer Placeholder 4">
            <a:extLst>
              <a:ext uri="{FF2B5EF4-FFF2-40B4-BE49-F238E27FC236}">
                <a16:creationId xmlns:a16="http://schemas.microsoft.com/office/drawing/2014/main" id="{DC8AE2F9-7497-4B4C-B97B-EA806D4A7343}"/>
              </a:ext>
            </a:extLst>
          </p:cNvPr>
          <p:cNvSpPr>
            <a:spLocks noGrp="1"/>
          </p:cNvSpPr>
          <p:nvPr>
            <p:ph type="ftr" sz="quarter" idx="11"/>
          </p:nvPr>
        </p:nvSpPr>
        <p:spPr/>
        <p:txBody>
          <a:bodyPr/>
          <a:lstStyle>
            <a:lvl1pPr defTabSz="914400">
              <a:defRPr>
                <a:ea typeface="+mn-ea"/>
              </a:defRPr>
            </a:lvl1pPr>
          </a:lstStyle>
          <a:p>
            <a:pPr>
              <a:defRPr/>
            </a:pPr>
            <a:endParaRPr lang="es-CL"/>
          </a:p>
        </p:txBody>
      </p:sp>
      <p:sp>
        <p:nvSpPr>
          <p:cNvPr id="6" name="Slide Number Placeholder 5">
            <a:extLst>
              <a:ext uri="{FF2B5EF4-FFF2-40B4-BE49-F238E27FC236}">
                <a16:creationId xmlns:a16="http://schemas.microsoft.com/office/drawing/2014/main" id="{5E393EF7-D3F6-411F-B64C-825C80F2045B}"/>
              </a:ext>
            </a:extLst>
          </p:cNvPr>
          <p:cNvSpPr>
            <a:spLocks noGrp="1"/>
          </p:cNvSpPr>
          <p:nvPr>
            <p:ph type="sldNum" sz="quarter" idx="12"/>
          </p:nvPr>
        </p:nvSpPr>
        <p:spPr/>
        <p:txBody>
          <a:bodyPr/>
          <a:lstStyle>
            <a:lvl1pPr defTabSz="914400">
              <a:defRPr/>
            </a:lvl1pPr>
          </a:lstStyle>
          <a:p>
            <a:pPr>
              <a:defRPr/>
            </a:pPr>
            <a:fld id="{81D971BB-A941-4C63-99B5-54C146655C9F}" type="slidenum">
              <a:rPr lang="en-US" altLang="es-CL"/>
              <a:pPr>
                <a:defRPr/>
              </a:pPr>
              <a:t>‹Nº›</a:t>
            </a:fld>
            <a:endParaRPr lang="en-US" altLang="es-CL"/>
          </a:p>
        </p:txBody>
      </p:sp>
    </p:spTree>
    <p:extLst>
      <p:ext uri="{BB962C8B-B14F-4D97-AF65-F5344CB8AC3E}">
        <p14:creationId xmlns:p14="http://schemas.microsoft.com/office/powerpoint/2010/main" val="14095685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041CB3-D50F-4FB5-A7F1-9668AF23EA90}"/>
              </a:ext>
            </a:extLst>
          </p:cNvPr>
          <p:cNvSpPr>
            <a:spLocks noGrp="1"/>
          </p:cNvSpPr>
          <p:nvPr>
            <p:ph type="dt" sz="half" idx="10"/>
          </p:nvPr>
        </p:nvSpPr>
        <p:spPr>
          <a:xfrm>
            <a:off x="609600" y="6356351"/>
            <a:ext cx="2844800" cy="365125"/>
          </a:xfrm>
          <a:prstGeom prst="rect">
            <a:avLst/>
          </a:prstGeom>
        </p:spPr>
        <p:txBody>
          <a:bodyPr vert="horz" wrap="square" lIns="91404" tIns="45701" rIns="91404" bIns="45701" numCol="1" anchor="t" anchorCtr="0" compatLnSpc="1">
            <a:prstTxWarp prst="textNoShape">
              <a:avLst/>
            </a:prstTxWarp>
          </a:bodyPr>
          <a:lstStyle>
            <a:lvl1pPr defTabSz="457018" eaLnBrk="1" hangingPunct="1">
              <a:defRPr>
                <a:solidFill>
                  <a:prstClr val="black"/>
                </a:solidFill>
                <a:latin typeface="Calibri" pitchFamily="34" charset="0"/>
                <a:ea typeface="ヒラギノ角ゴ Pro W3" charset="-128"/>
              </a:defRPr>
            </a:lvl1pPr>
          </a:lstStyle>
          <a:p>
            <a:pPr>
              <a:defRPr/>
            </a:pPr>
            <a:fld id="{580BC38C-87ED-4E6E-BB5F-50A1BDB6165C}" type="datetime1">
              <a:rPr lang="en-US"/>
              <a:pPr>
                <a:defRPr/>
              </a:pPr>
              <a:t>10/16/2020</a:t>
            </a:fld>
            <a:endParaRPr lang="en-US"/>
          </a:p>
        </p:txBody>
      </p:sp>
      <p:sp>
        <p:nvSpPr>
          <p:cNvPr id="6" name="Footer Placeholder 5">
            <a:extLst>
              <a:ext uri="{FF2B5EF4-FFF2-40B4-BE49-F238E27FC236}">
                <a16:creationId xmlns:a16="http://schemas.microsoft.com/office/drawing/2014/main" id="{B035A2B1-2A77-48D5-9077-72319B883402}"/>
              </a:ext>
            </a:extLst>
          </p:cNvPr>
          <p:cNvSpPr>
            <a:spLocks noGrp="1"/>
          </p:cNvSpPr>
          <p:nvPr>
            <p:ph type="ftr" sz="quarter" idx="11"/>
          </p:nvPr>
        </p:nvSpPr>
        <p:spPr/>
        <p:txBody>
          <a:bodyPr/>
          <a:lstStyle>
            <a:lvl1pPr defTabSz="914400">
              <a:defRPr>
                <a:ea typeface="+mn-ea"/>
              </a:defRPr>
            </a:lvl1pPr>
          </a:lstStyle>
          <a:p>
            <a:pPr>
              <a:defRPr/>
            </a:pPr>
            <a:endParaRPr lang="es-CL"/>
          </a:p>
        </p:txBody>
      </p:sp>
      <p:sp>
        <p:nvSpPr>
          <p:cNvPr id="7" name="Slide Number Placeholder 6">
            <a:extLst>
              <a:ext uri="{FF2B5EF4-FFF2-40B4-BE49-F238E27FC236}">
                <a16:creationId xmlns:a16="http://schemas.microsoft.com/office/drawing/2014/main" id="{CFA7D356-E60C-4BDE-AD7B-9C7F100A6472}"/>
              </a:ext>
            </a:extLst>
          </p:cNvPr>
          <p:cNvSpPr>
            <a:spLocks noGrp="1"/>
          </p:cNvSpPr>
          <p:nvPr>
            <p:ph type="sldNum" sz="quarter" idx="12"/>
          </p:nvPr>
        </p:nvSpPr>
        <p:spPr/>
        <p:txBody>
          <a:bodyPr/>
          <a:lstStyle>
            <a:lvl1pPr defTabSz="914400">
              <a:defRPr/>
            </a:lvl1pPr>
          </a:lstStyle>
          <a:p>
            <a:pPr>
              <a:defRPr/>
            </a:pPr>
            <a:fld id="{DEFB6D1F-681A-4652-9E73-32678D2A6494}" type="slidenum">
              <a:rPr lang="en-US" altLang="es-CL"/>
              <a:pPr>
                <a:defRPr/>
              </a:pPr>
              <a:t>‹Nº›</a:t>
            </a:fld>
            <a:endParaRPr lang="en-US" altLang="es-CL"/>
          </a:p>
        </p:txBody>
      </p:sp>
    </p:spTree>
    <p:extLst>
      <p:ext uri="{BB962C8B-B14F-4D97-AF65-F5344CB8AC3E}">
        <p14:creationId xmlns:p14="http://schemas.microsoft.com/office/powerpoint/2010/main" val="1242672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36F15C-06E7-43AF-A55F-92CBB6DBCEC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2974EE0-DF2C-4C5A-BBF7-C28483C1592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7E8762C-4BC0-4B2C-AAF3-CE30D37342CD}"/>
              </a:ext>
            </a:extLst>
          </p:cNvPr>
          <p:cNvSpPr>
            <a:spLocks noGrp="1"/>
          </p:cNvSpPr>
          <p:nvPr>
            <p:ph type="dt" sz="half" idx="10"/>
          </p:nvPr>
        </p:nvSpPr>
        <p:spPr/>
        <p:txBody>
          <a:bodyPr/>
          <a:lstStyle/>
          <a:p>
            <a:fld id="{AA56E221-7B37-4F41-A07F-BAD4FFA21CBB}" type="datetimeFigureOut">
              <a:rPr lang="es-ES" smtClean="0"/>
              <a:t>16/10/2020</a:t>
            </a:fld>
            <a:endParaRPr lang="es-ES"/>
          </a:p>
        </p:txBody>
      </p:sp>
      <p:sp>
        <p:nvSpPr>
          <p:cNvPr id="5" name="Marcador de pie de página 4">
            <a:extLst>
              <a:ext uri="{FF2B5EF4-FFF2-40B4-BE49-F238E27FC236}">
                <a16:creationId xmlns:a16="http://schemas.microsoft.com/office/drawing/2014/main" id="{FD985761-DC4A-49E0-9E03-6710AEA9953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6D8CA0E-E32F-4FEA-9550-91CA37A41E84}"/>
              </a:ext>
            </a:extLst>
          </p:cNvPr>
          <p:cNvSpPr>
            <a:spLocks noGrp="1"/>
          </p:cNvSpPr>
          <p:nvPr>
            <p:ph type="sldNum" sz="quarter" idx="12"/>
          </p:nvPr>
        </p:nvSpPr>
        <p:spPr/>
        <p:txBody>
          <a:bodyPr/>
          <a:lstStyle/>
          <a:p>
            <a:fld id="{3F34B167-A696-4939-834F-5DE61F1B1FCA}" type="slidenum">
              <a:rPr lang="es-ES" smtClean="0"/>
              <a:t>‹Nº›</a:t>
            </a:fld>
            <a:endParaRPr lang="es-ES"/>
          </a:p>
        </p:txBody>
      </p:sp>
    </p:spTree>
    <p:extLst>
      <p:ext uri="{BB962C8B-B14F-4D97-AF65-F5344CB8AC3E}">
        <p14:creationId xmlns:p14="http://schemas.microsoft.com/office/powerpoint/2010/main" val="42201909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6"/>
            <a:ext cx="5386917" cy="639762"/>
          </a:xfrm>
        </p:spPr>
        <p:txBody>
          <a:bodyPr>
            <a:normAutofit/>
          </a:bodyPr>
          <a:lstStyle>
            <a:lvl1pPr marL="0" indent="0">
              <a:buNone/>
              <a:defRPr sz="2000" b="1"/>
            </a:lvl1pPr>
            <a:lvl2pPr marL="457018" indent="0">
              <a:buNone/>
              <a:defRPr sz="2000" b="1"/>
            </a:lvl2pPr>
            <a:lvl3pPr marL="914034" indent="0">
              <a:buNone/>
              <a:defRPr sz="1800" b="1"/>
            </a:lvl3pPr>
            <a:lvl4pPr marL="1371050" indent="0">
              <a:buNone/>
              <a:defRPr sz="1600" b="1"/>
            </a:lvl4pPr>
            <a:lvl5pPr marL="1828069" indent="0">
              <a:buNone/>
              <a:defRPr sz="1600" b="1"/>
            </a:lvl5pPr>
            <a:lvl6pPr marL="2285083" indent="0">
              <a:buNone/>
              <a:defRPr sz="1600" b="1"/>
            </a:lvl6pPr>
            <a:lvl7pPr marL="2742100" indent="0">
              <a:buNone/>
              <a:defRPr sz="1600" b="1"/>
            </a:lvl7pPr>
            <a:lvl8pPr marL="3199120" indent="0">
              <a:buNone/>
              <a:defRPr sz="1600" b="1"/>
            </a:lvl8pPr>
            <a:lvl9pPr marL="3656138"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86" y="1535116"/>
            <a:ext cx="5389033" cy="639762"/>
          </a:xfrm>
        </p:spPr>
        <p:txBody>
          <a:bodyPr>
            <a:normAutofit/>
          </a:bodyPr>
          <a:lstStyle>
            <a:lvl1pPr marL="0" indent="0">
              <a:buNone/>
              <a:defRPr sz="2000" b="1"/>
            </a:lvl1pPr>
            <a:lvl2pPr marL="457018" indent="0">
              <a:buNone/>
              <a:defRPr sz="2000" b="1"/>
            </a:lvl2pPr>
            <a:lvl3pPr marL="914034" indent="0">
              <a:buNone/>
              <a:defRPr sz="1800" b="1"/>
            </a:lvl3pPr>
            <a:lvl4pPr marL="1371050" indent="0">
              <a:buNone/>
              <a:defRPr sz="1600" b="1"/>
            </a:lvl4pPr>
            <a:lvl5pPr marL="1828069" indent="0">
              <a:buNone/>
              <a:defRPr sz="1600" b="1"/>
            </a:lvl5pPr>
            <a:lvl6pPr marL="2285083" indent="0">
              <a:buNone/>
              <a:defRPr sz="1600" b="1"/>
            </a:lvl6pPr>
            <a:lvl7pPr marL="2742100" indent="0">
              <a:buNone/>
              <a:defRPr sz="1600" b="1"/>
            </a:lvl7pPr>
            <a:lvl8pPr marL="3199120" indent="0">
              <a:buNone/>
              <a:defRPr sz="1600" b="1"/>
            </a:lvl8pPr>
            <a:lvl9pPr marL="365613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6"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2FCDF5-464D-4DDB-9B13-AC8937D6AE0F}"/>
              </a:ext>
            </a:extLst>
          </p:cNvPr>
          <p:cNvSpPr>
            <a:spLocks noGrp="1"/>
          </p:cNvSpPr>
          <p:nvPr>
            <p:ph type="dt" sz="half" idx="10"/>
          </p:nvPr>
        </p:nvSpPr>
        <p:spPr>
          <a:xfrm>
            <a:off x="609600" y="6356351"/>
            <a:ext cx="2844800" cy="365125"/>
          </a:xfrm>
          <a:prstGeom prst="rect">
            <a:avLst/>
          </a:prstGeom>
        </p:spPr>
        <p:txBody>
          <a:bodyPr vert="horz" wrap="square" lIns="91404" tIns="45701" rIns="91404" bIns="45701" numCol="1" anchor="t" anchorCtr="0" compatLnSpc="1">
            <a:prstTxWarp prst="textNoShape">
              <a:avLst/>
            </a:prstTxWarp>
          </a:bodyPr>
          <a:lstStyle>
            <a:lvl1pPr defTabSz="457018" eaLnBrk="1" hangingPunct="1">
              <a:defRPr>
                <a:solidFill>
                  <a:prstClr val="black"/>
                </a:solidFill>
                <a:latin typeface="Calibri" pitchFamily="34" charset="0"/>
                <a:ea typeface="ヒラギノ角ゴ Pro W3" charset="-128"/>
              </a:defRPr>
            </a:lvl1pPr>
          </a:lstStyle>
          <a:p>
            <a:pPr>
              <a:defRPr/>
            </a:pPr>
            <a:fld id="{9763326A-8563-4CD6-9456-169295AE9A83}" type="datetime1">
              <a:rPr lang="en-US"/>
              <a:pPr>
                <a:defRPr/>
              </a:pPr>
              <a:t>10/16/2020</a:t>
            </a:fld>
            <a:endParaRPr lang="en-US"/>
          </a:p>
        </p:txBody>
      </p:sp>
      <p:sp>
        <p:nvSpPr>
          <p:cNvPr id="8" name="Footer Placeholder 7">
            <a:extLst>
              <a:ext uri="{FF2B5EF4-FFF2-40B4-BE49-F238E27FC236}">
                <a16:creationId xmlns:a16="http://schemas.microsoft.com/office/drawing/2014/main" id="{119855CE-D8BF-42FF-9ED8-4F6F487B0782}"/>
              </a:ext>
            </a:extLst>
          </p:cNvPr>
          <p:cNvSpPr>
            <a:spLocks noGrp="1"/>
          </p:cNvSpPr>
          <p:nvPr>
            <p:ph type="ftr" sz="quarter" idx="11"/>
          </p:nvPr>
        </p:nvSpPr>
        <p:spPr/>
        <p:txBody>
          <a:bodyPr/>
          <a:lstStyle>
            <a:lvl1pPr defTabSz="914400">
              <a:defRPr>
                <a:ea typeface="+mn-ea"/>
              </a:defRPr>
            </a:lvl1pPr>
          </a:lstStyle>
          <a:p>
            <a:pPr>
              <a:defRPr/>
            </a:pPr>
            <a:endParaRPr lang="es-CL"/>
          </a:p>
        </p:txBody>
      </p:sp>
      <p:sp>
        <p:nvSpPr>
          <p:cNvPr id="9" name="Slide Number Placeholder 8">
            <a:extLst>
              <a:ext uri="{FF2B5EF4-FFF2-40B4-BE49-F238E27FC236}">
                <a16:creationId xmlns:a16="http://schemas.microsoft.com/office/drawing/2014/main" id="{60C5D51F-B8DC-4CA8-BF29-693F5F5F897C}"/>
              </a:ext>
            </a:extLst>
          </p:cNvPr>
          <p:cNvSpPr>
            <a:spLocks noGrp="1"/>
          </p:cNvSpPr>
          <p:nvPr>
            <p:ph type="sldNum" sz="quarter" idx="12"/>
          </p:nvPr>
        </p:nvSpPr>
        <p:spPr/>
        <p:txBody>
          <a:bodyPr/>
          <a:lstStyle>
            <a:lvl1pPr defTabSz="914400">
              <a:defRPr/>
            </a:lvl1pPr>
          </a:lstStyle>
          <a:p>
            <a:pPr>
              <a:defRPr/>
            </a:pPr>
            <a:fld id="{3362664B-C84A-48C3-8877-DB25F706D65E}" type="slidenum">
              <a:rPr lang="en-US" altLang="es-CL"/>
              <a:pPr>
                <a:defRPr/>
              </a:pPr>
              <a:t>‹Nº›</a:t>
            </a:fld>
            <a:endParaRPr lang="en-US" altLang="es-CL"/>
          </a:p>
        </p:txBody>
      </p:sp>
    </p:spTree>
    <p:extLst>
      <p:ext uri="{BB962C8B-B14F-4D97-AF65-F5344CB8AC3E}">
        <p14:creationId xmlns:p14="http://schemas.microsoft.com/office/powerpoint/2010/main" val="42166991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3">
            <a:extLst>
              <a:ext uri="{FF2B5EF4-FFF2-40B4-BE49-F238E27FC236}">
                <a16:creationId xmlns:a16="http://schemas.microsoft.com/office/drawing/2014/main" id="{27400ADD-D1B3-4726-B0F7-585EDBFD2738}"/>
              </a:ext>
            </a:extLst>
          </p:cNvPr>
          <p:cNvSpPr>
            <a:spLocks noGrp="1"/>
          </p:cNvSpPr>
          <p:nvPr>
            <p:ph type="ftr" sz="quarter" idx="10"/>
          </p:nvPr>
        </p:nvSpPr>
        <p:spPr/>
        <p:txBody>
          <a:bodyPr/>
          <a:lstStyle>
            <a:lvl1pPr defTabSz="914400">
              <a:defRPr>
                <a:ea typeface="+mn-ea"/>
              </a:defRPr>
            </a:lvl1pPr>
          </a:lstStyle>
          <a:p>
            <a:pPr>
              <a:defRPr/>
            </a:pPr>
            <a:endParaRPr lang="es-CL"/>
          </a:p>
        </p:txBody>
      </p:sp>
      <p:sp>
        <p:nvSpPr>
          <p:cNvPr id="4" name="Slide Number Placeholder 4">
            <a:extLst>
              <a:ext uri="{FF2B5EF4-FFF2-40B4-BE49-F238E27FC236}">
                <a16:creationId xmlns:a16="http://schemas.microsoft.com/office/drawing/2014/main" id="{E4A7FBF7-F587-4E97-AAC2-371B4DAC1716}"/>
              </a:ext>
            </a:extLst>
          </p:cNvPr>
          <p:cNvSpPr>
            <a:spLocks noGrp="1"/>
          </p:cNvSpPr>
          <p:nvPr>
            <p:ph type="sldNum" sz="quarter" idx="11"/>
          </p:nvPr>
        </p:nvSpPr>
        <p:spPr/>
        <p:txBody>
          <a:bodyPr/>
          <a:lstStyle>
            <a:lvl1pPr defTabSz="914400">
              <a:defRPr/>
            </a:lvl1pPr>
          </a:lstStyle>
          <a:p>
            <a:pPr>
              <a:defRPr/>
            </a:pPr>
            <a:fld id="{FF4DB8D8-4E39-435C-A560-4C16E045B3B5}" type="slidenum">
              <a:rPr lang="en-US" altLang="es-CL"/>
              <a:pPr>
                <a:defRPr/>
              </a:pPr>
              <a:t>‹Nº›</a:t>
            </a:fld>
            <a:endParaRPr lang="en-US" altLang="es-CL"/>
          </a:p>
        </p:txBody>
      </p:sp>
    </p:spTree>
    <p:extLst>
      <p:ext uri="{BB962C8B-B14F-4D97-AF65-F5344CB8AC3E}">
        <p14:creationId xmlns:p14="http://schemas.microsoft.com/office/powerpoint/2010/main" val="33585104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A18D32EB-666F-4A2B-A332-DA38C79957F7}"/>
              </a:ext>
            </a:extLst>
          </p:cNvPr>
          <p:cNvSpPr>
            <a:spLocks noGrp="1"/>
          </p:cNvSpPr>
          <p:nvPr>
            <p:ph type="ftr" sz="quarter" idx="10"/>
          </p:nvPr>
        </p:nvSpPr>
        <p:spPr/>
        <p:txBody>
          <a:bodyPr/>
          <a:lstStyle>
            <a:lvl1pPr defTabSz="914400">
              <a:defRPr>
                <a:ea typeface="+mn-ea"/>
              </a:defRPr>
            </a:lvl1pPr>
          </a:lstStyle>
          <a:p>
            <a:pPr>
              <a:defRPr/>
            </a:pPr>
            <a:endParaRPr lang="es-CL"/>
          </a:p>
        </p:txBody>
      </p:sp>
      <p:sp>
        <p:nvSpPr>
          <p:cNvPr id="3" name="Slide Number Placeholder 3">
            <a:extLst>
              <a:ext uri="{FF2B5EF4-FFF2-40B4-BE49-F238E27FC236}">
                <a16:creationId xmlns:a16="http://schemas.microsoft.com/office/drawing/2014/main" id="{D2EFB72C-A106-47AA-984B-1B732D6167DC}"/>
              </a:ext>
            </a:extLst>
          </p:cNvPr>
          <p:cNvSpPr>
            <a:spLocks noGrp="1"/>
          </p:cNvSpPr>
          <p:nvPr>
            <p:ph type="sldNum" sz="quarter" idx="11"/>
          </p:nvPr>
        </p:nvSpPr>
        <p:spPr/>
        <p:txBody>
          <a:bodyPr/>
          <a:lstStyle>
            <a:lvl1pPr defTabSz="914400">
              <a:defRPr/>
            </a:lvl1pPr>
          </a:lstStyle>
          <a:p>
            <a:pPr>
              <a:defRPr/>
            </a:pPr>
            <a:fld id="{3E1BC130-991E-41E6-81ED-E84E643990EB}" type="slidenum">
              <a:rPr lang="en-US" altLang="es-CL"/>
              <a:pPr>
                <a:defRPr/>
              </a:pPr>
              <a:t>‹Nº›</a:t>
            </a:fld>
            <a:endParaRPr lang="en-US" altLang="es-CL"/>
          </a:p>
        </p:txBody>
      </p:sp>
    </p:spTree>
    <p:extLst>
      <p:ext uri="{BB962C8B-B14F-4D97-AF65-F5344CB8AC3E}">
        <p14:creationId xmlns:p14="http://schemas.microsoft.com/office/powerpoint/2010/main" val="40183245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9" y="273052"/>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9" y="1435104"/>
            <a:ext cx="4011084" cy="4691063"/>
          </a:xfrm>
        </p:spPr>
        <p:txBody>
          <a:bodyPr/>
          <a:lstStyle>
            <a:lvl1pPr marL="0" indent="0">
              <a:buNone/>
              <a:defRPr sz="1400"/>
            </a:lvl1pPr>
            <a:lvl2pPr marL="457018" indent="0">
              <a:buNone/>
              <a:defRPr sz="1200"/>
            </a:lvl2pPr>
            <a:lvl3pPr marL="914034" indent="0">
              <a:buNone/>
              <a:defRPr sz="1000"/>
            </a:lvl3pPr>
            <a:lvl4pPr marL="1371050" indent="0">
              <a:buNone/>
              <a:defRPr sz="900"/>
            </a:lvl4pPr>
            <a:lvl5pPr marL="1828069" indent="0">
              <a:buNone/>
              <a:defRPr sz="900"/>
            </a:lvl5pPr>
            <a:lvl6pPr marL="2285083" indent="0">
              <a:buNone/>
              <a:defRPr sz="900"/>
            </a:lvl6pPr>
            <a:lvl7pPr marL="2742100" indent="0">
              <a:buNone/>
              <a:defRPr sz="900"/>
            </a:lvl7pPr>
            <a:lvl8pPr marL="3199120" indent="0">
              <a:buNone/>
              <a:defRPr sz="900"/>
            </a:lvl8pPr>
            <a:lvl9pPr marL="3656138" indent="0">
              <a:buNone/>
              <a:defRPr sz="900"/>
            </a:lvl9pPr>
          </a:lstStyle>
          <a:p>
            <a:pPr lvl="0"/>
            <a:r>
              <a:rPr lang="en-US"/>
              <a:t>Click to edit Master text styles</a:t>
            </a:r>
          </a:p>
        </p:txBody>
      </p:sp>
      <p:sp>
        <p:nvSpPr>
          <p:cNvPr id="5" name="Footer Placeholder 5">
            <a:extLst>
              <a:ext uri="{FF2B5EF4-FFF2-40B4-BE49-F238E27FC236}">
                <a16:creationId xmlns:a16="http://schemas.microsoft.com/office/drawing/2014/main" id="{8306ADB3-FF69-4323-9BAA-1F3E415B49C9}"/>
              </a:ext>
            </a:extLst>
          </p:cNvPr>
          <p:cNvSpPr>
            <a:spLocks noGrp="1"/>
          </p:cNvSpPr>
          <p:nvPr>
            <p:ph type="ftr" sz="quarter" idx="10"/>
          </p:nvPr>
        </p:nvSpPr>
        <p:spPr/>
        <p:txBody>
          <a:bodyPr/>
          <a:lstStyle>
            <a:lvl1pPr defTabSz="914400">
              <a:defRPr>
                <a:ea typeface="+mn-ea"/>
              </a:defRPr>
            </a:lvl1pPr>
          </a:lstStyle>
          <a:p>
            <a:pPr>
              <a:defRPr/>
            </a:pPr>
            <a:endParaRPr lang="es-CL"/>
          </a:p>
        </p:txBody>
      </p:sp>
      <p:sp>
        <p:nvSpPr>
          <p:cNvPr id="6" name="Slide Number Placeholder 6">
            <a:extLst>
              <a:ext uri="{FF2B5EF4-FFF2-40B4-BE49-F238E27FC236}">
                <a16:creationId xmlns:a16="http://schemas.microsoft.com/office/drawing/2014/main" id="{8AB97343-D83F-4472-9874-261329F4F488}"/>
              </a:ext>
            </a:extLst>
          </p:cNvPr>
          <p:cNvSpPr>
            <a:spLocks noGrp="1"/>
          </p:cNvSpPr>
          <p:nvPr>
            <p:ph type="sldNum" sz="quarter" idx="11"/>
          </p:nvPr>
        </p:nvSpPr>
        <p:spPr/>
        <p:txBody>
          <a:bodyPr/>
          <a:lstStyle>
            <a:lvl1pPr defTabSz="914400">
              <a:defRPr/>
            </a:lvl1pPr>
          </a:lstStyle>
          <a:p>
            <a:pPr>
              <a:defRPr/>
            </a:pPr>
            <a:fld id="{A2A876AE-68E2-44FD-AC0E-F8DC21681CAE}" type="slidenum">
              <a:rPr lang="en-US" altLang="es-CL"/>
              <a:pPr>
                <a:defRPr/>
              </a:pPr>
              <a:t>‹Nº›</a:t>
            </a:fld>
            <a:endParaRPr lang="en-US" altLang="es-CL"/>
          </a:p>
        </p:txBody>
      </p:sp>
    </p:spTree>
    <p:extLst>
      <p:ext uri="{BB962C8B-B14F-4D97-AF65-F5344CB8AC3E}">
        <p14:creationId xmlns:p14="http://schemas.microsoft.com/office/powerpoint/2010/main" val="3906157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018" indent="0">
              <a:buNone/>
              <a:defRPr sz="2800"/>
            </a:lvl2pPr>
            <a:lvl3pPr marL="914034" indent="0">
              <a:buNone/>
              <a:defRPr sz="2400"/>
            </a:lvl3pPr>
            <a:lvl4pPr marL="1371050" indent="0">
              <a:buNone/>
              <a:defRPr sz="2000"/>
            </a:lvl4pPr>
            <a:lvl5pPr marL="1828069" indent="0">
              <a:buNone/>
              <a:defRPr sz="2000"/>
            </a:lvl5pPr>
            <a:lvl6pPr marL="2285083" indent="0">
              <a:buNone/>
              <a:defRPr sz="2000"/>
            </a:lvl6pPr>
            <a:lvl7pPr marL="2742100" indent="0">
              <a:buNone/>
              <a:defRPr sz="2000"/>
            </a:lvl7pPr>
            <a:lvl8pPr marL="3199120" indent="0">
              <a:buNone/>
              <a:defRPr sz="2000"/>
            </a:lvl8pPr>
            <a:lvl9pPr marL="3656138"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018" indent="0">
              <a:buNone/>
              <a:defRPr sz="1200"/>
            </a:lvl2pPr>
            <a:lvl3pPr marL="914034" indent="0">
              <a:buNone/>
              <a:defRPr sz="1000"/>
            </a:lvl3pPr>
            <a:lvl4pPr marL="1371050" indent="0">
              <a:buNone/>
              <a:defRPr sz="900"/>
            </a:lvl4pPr>
            <a:lvl5pPr marL="1828069" indent="0">
              <a:buNone/>
              <a:defRPr sz="900"/>
            </a:lvl5pPr>
            <a:lvl6pPr marL="2285083" indent="0">
              <a:buNone/>
              <a:defRPr sz="900"/>
            </a:lvl6pPr>
            <a:lvl7pPr marL="2742100" indent="0">
              <a:buNone/>
              <a:defRPr sz="900"/>
            </a:lvl7pPr>
            <a:lvl8pPr marL="3199120" indent="0">
              <a:buNone/>
              <a:defRPr sz="900"/>
            </a:lvl8pPr>
            <a:lvl9pPr marL="3656138" indent="0">
              <a:buNone/>
              <a:defRPr sz="900"/>
            </a:lvl9pPr>
          </a:lstStyle>
          <a:p>
            <a:pPr lvl="0"/>
            <a:r>
              <a:rPr lang="en-US"/>
              <a:t>Click to edit Master text styles</a:t>
            </a:r>
          </a:p>
        </p:txBody>
      </p:sp>
      <p:sp>
        <p:nvSpPr>
          <p:cNvPr id="5" name="Footer Placeholder 5">
            <a:extLst>
              <a:ext uri="{FF2B5EF4-FFF2-40B4-BE49-F238E27FC236}">
                <a16:creationId xmlns:a16="http://schemas.microsoft.com/office/drawing/2014/main" id="{2FEFB867-C450-4DE3-8D19-F5986CEBAE2E}"/>
              </a:ext>
            </a:extLst>
          </p:cNvPr>
          <p:cNvSpPr>
            <a:spLocks noGrp="1"/>
          </p:cNvSpPr>
          <p:nvPr>
            <p:ph type="ftr" sz="quarter" idx="10"/>
          </p:nvPr>
        </p:nvSpPr>
        <p:spPr/>
        <p:txBody>
          <a:bodyPr/>
          <a:lstStyle>
            <a:lvl1pPr defTabSz="914400">
              <a:defRPr>
                <a:ea typeface="+mn-ea"/>
              </a:defRPr>
            </a:lvl1pPr>
          </a:lstStyle>
          <a:p>
            <a:pPr>
              <a:defRPr/>
            </a:pPr>
            <a:endParaRPr lang="es-CL"/>
          </a:p>
        </p:txBody>
      </p:sp>
      <p:sp>
        <p:nvSpPr>
          <p:cNvPr id="6" name="Slide Number Placeholder 6">
            <a:extLst>
              <a:ext uri="{FF2B5EF4-FFF2-40B4-BE49-F238E27FC236}">
                <a16:creationId xmlns:a16="http://schemas.microsoft.com/office/drawing/2014/main" id="{EDA21F96-F03E-4C2D-B4C3-5C39337DC5EA}"/>
              </a:ext>
            </a:extLst>
          </p:cNvPr>
          <p:cNvSpPr>
            <a:spLocks noGrp="1"/>
          </p:cNvSpPr>
          <p:nvPr>
            <p:ph type="sldNum" sz="quarter" idx="11"/>
          </p:nvPr>
        </p:nvSpPr>
        <p:spPr/>
        <p:txBody>
          <a:bodyPr/>
          <a:lstStyle>
            <a:lvl1pPr defTabSz="914400">
              <a:defRPr/>
            </a:lvl1pPr>
          </a:lstStyle>
          <a:p>
            <a:pPr>
              <a:defRPr/>
            </a:pPr>
            <a:fld id="{96ADE3A8-921D-4F85-88B7-E53B83B592A4}" type="slidenum">
              <a:rPr lang="en-US" altLang="es-CL"/>
              <a:pPr>
                <a:defRPr/>
              </a:pPr>
              <a:t>‹Nº›</a:t>
            </a:fld>
            <a:endParaRPr lang="en-US" altLang="es-CL"/>
          </a:p>
        </p:txBody>
      </p:sp>
    </p:spTree>
    <p:extLst>
      <p:ext uri="{BB962C8B-B14F-4D97-AF65-F5344CB8AC3E}">
        <p14:creationId xmlns:p14="http://schemas.microsoft.com/office/powerpoint/2010/main" val="3355907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5DCF7D70-FDC4-4A2C-9DA4-4150DDD3212F}"/>
              </a:ext>
            </a:extLst>
          </p:cNvPr>
          <p:cNvSpPr>
            <a:spLocks noGrp="1"/>
          </p:cNvSpPr>
          <p:nvPr>
            <p:ph type="ftr" sz="quarter" idx="10"/>
          </p:nvPr>
        </p:nvSpPr>
        <p:spPr/>
        <p:txBody>
          <a:bodyPr/>
          <a:lstStyle>
            <a:lvl1pPr defTabSz="914400">
              <a:defRPr>
                <a:ea typeface="+mn-ea"/>
              </a:defRPr>
            </a:lvl1pPr>
          </a:lstStyle>
          <a:p>
            <a:pPr>
              <a:defRPr/>
            </a:pPr>
            <a:endParaRPr lang="es-CL"/>
          </a:p>
        </p:txBody>
      </p:sp>
      <p:sp>
        <p:nvSpPr>
          <p:cNvPr id="5" name="Slide Number Placeholder 5">
            <a:extLst>
              <a:ext uri="{FF2B5EF4-FFF2-40B4-BE49-F238E27FC236}">
                <a16:creationId xmlns:a16="http://schemas.microsoft.com/office/drawing/2014/main" id="{13CDE78B-E119-4250-9D08-77C4DE9F0B10}"/>
              </a:ext>
            </a:extLst>
          </p:cNvPr>
          <p:cNvSpPr>
            <a:spLocks noGrp="1"/>
          </p:cNvSpPr>
          <p:nvPr>
            <p:ph type="sldNum" sz="quarter" idx="11"/>
          </p:nvPr>
        </p:nvSpPr>
        <p:spPr/>
        <p:txBody>
          <a:bodyPr/>
          <a:lstStyle>
            <a:lvl1pPr defTabSz="914400">
              <a:defRPr/>
            </a:lvl1pPr>
          </a:lstStyle>
          <a:p>
            <a:pPr>
              <a:defRPr/>
            </a:pPr>
            <a:fld id="{99AE8BF3-3FD0-4AB2-AE15-4E6FE5139943}" type="slidenum">
              <a:rPr lang="en-US" altLang="es-CL"/>
              <a:pPr>
                <a:defRPr/>
              </a:pPr>
              <a:t>‹Nº›</a:t>
            </a:fld>
            <a:endParaRPr lang="en-US" altLang="es-CL"/>
          </a:p>
        </p:txBody>
      </p:sp>
    </p:spTree>
    <p:extLst>
      <p:ext uri="{BB962C8B-B14F-4D97-AF65-F5344CB8AC3E}">
        <p14:creationId xmlns:p14="http://schemas.microsoft.com/office/powerpoint/2010/main" val="42887039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0" y="274651"/>
            <a:ext cx="27432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09600" y="274651"/>
            <a:ext cx="72136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4B5C79A4-8B27-4038-8304-80331E4D5368}"/>
              </a:ext>
            </a:extLst>
          </p:cNvPr>
          <p:cNvSpPr>
            <a:spLocks noGrp="1"/>
          </p:cNvSpPr>
          <p:nvPr>
            <p:ph type="ftr" sz="quarter" idx="10"/>
          </p:nvPr>
        </p:nvSpPr>
        <p:spPr/>
        <p:txBody>
          <a:bodyPr/>
          <a:lstStyle>
            <a:lvl1pPr defTabSz="914400">
              <a:defRPr>
                <a:ea typeface="+mn-ea"/>
              </a:defRPr>
            </a:lvl1pPr>
          </a:lstStyle>
          <a:p>
            <a:pPr>
              <a:defRPr/>
            </a:pPr>
            <a:endParaRPr lang="es-CL"/>
          </a:p>
        </p:txBody>
      </p:sp>
      <p:sp>
        <p:nvSpPr>
          <p:cNvPr id="5" name="Slide Number Placeholder 5">
            <a:extLst>
              <a:ext uri="{FF2B5EF4-FFF2-40B4-BE49-F238E27FC236}">
                <a16:creationId xmlns:a16="http://schemas.microsoft.com/office/drawing/2014/main" id="{9EEDBA18-1CC9-43AD-9D75-0BE394E93846}"/>
              </a:ext>
            </a:extLst>
          </p:cNvPr>
          <p:cNvSpPr>
            <a:spLocks noGrp="1"/>
          </p:cNvSpPr>
          <p:nvPr>
            <p:ph type="sldNum" sz="quarter" idx="11"/>
          </p:nvPr>
        </p:nvSpPr>
        <p:spPr/>
        <p:txBody>
          <a:bodyPr/>
          <a:lstStyle>
            <a:lvl1pPr defTabSz="914400">
              <a:defRPr/>
            </a:lvl1pPr>
          </a:lstStyle>
          <a:p>
            <a:pPr>
              <a:defRPr/>
            </a:pPr>
            <a:fld id="{18DAC075-36DD-4DC4-A8E1-E26937B0B6A7}" type="slidenum">
              <a:rPr lang="en-US" altLang="es-CL"/>
              <a:pPr>
                <a:defRPr/>
              </a:pPr>
              <a:t>‹Nº›</a:t>
            </a:fld>
            <a:endParaRPr lang="en-US" altLang="es-CL"/>
          </a:p>
        </p:txBody>
      </p:sp>
    </p:spTree>
    <p:extLst>
      <p:ext uri="{BB962C8B-B14F-4D97-AF65-F5344CB8AC3E}">
        <p14:creationId xmlns:p14="http://schemas.microsoft.com/office/powerpoint/2010/main" val="5411952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Marcador de imágenes prediseñadas 11"/>
          <p:cNvSpPr txBox="1">
            <a:spLocks/>
          </p:cNvSpPr>
          <p:nvPr userDrawn="1"/>
        </p:nvSpPr>
        <p:spPr>
          <a:xfrm>
            <a:off x="558799" y="1"/>
            <a:ext cx="2675468" cy="2065337"/>
          </a:xfrm>
          <a:prstGeom prst="rect">
            <a:avLst/>
          </a:prstGeom>
        </p:spPr>
        <p:txBody>
          <a:bodyPr vert="horz"/>
          <a:lstStyle>
            <a:lvl1pPr marL="0" indent="0" algn="l" defTabSz="457200" rtl="0" eaLnBrk="1" latinLnBrk="0" hangingPunct="1">
              <a:spcBef>
                <a:spcPct val="20000"/>
              </a:spcBef>
              <a:buFont typeface="Arial"/>
              <a:buNone/>
              <a:defRPr sz="1400" b="1" kern="1200" baseline="0">
                <a:solidFill>
                  <a:schemeClr val="tx1"/>
                </a:solidFill>
                <a:latin typeface="gobCL"/>
                <a:ea typeface="+mn-ea"/>
                <a:cs typeface="gobC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sz="1400" dirty="0"/>
              <a:t>Logo Gobierno: 160x162px. Ministerio, Subsecretaría, Organismo, etc.:160x145px</a:t>
            </a:r>
          </a:p>
          <a:p>
            <a:endParaRPr lang="es-ES" sz="1400" dirty="0"/>
          </a:p>
        </p:txBody>
      </p:sp>
      <p:sp>
        <p:nvSpPr>
          <p:cNvPr id="9" name="Rectangle 8"/>
          <p:cNvSpPr/>
          <p:nvPr userDrawn="1"/>
        </p:nvSpPr>
        <p:spPr>
          <a:xfrm>
            <a:off x="558799" y="1"/>
            <a:ext cx="2675468" cy="2065337"/>
          </a:xfrm>
          <a:prstGeom prst="rect">
            <a:avLst/>
          </a:prstGeom>
          <a:no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a:t>Estilo portada presentación 1, </a:t>
            </a:r>
            <a:r>
              <a:rPr lang="es-ES" dirty="0" err="1"/>
              <a:t>Verdana</a:t>
            </a:r>
            <a:r>
              <a:rPr lang="es-ES" dirty="0"/>
              <a:t> Negrita 28pt</a:t>
            </a:r>
          </a:p>
        </p:txBody>
      </p:sp>
      <p:sp>
        <p:nvSpPr>
          <p:cNvPr id="13"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a:solidFill>
                  <a:schemeClr val="accent1"/>
                </a:solidFill>
              </a:rPr>
              <a:t>(Línea adicional) Subtema </a:t>
            </a:r>
            <a:r>
              <a:rPr lang="es-ES" dirty="0" err="1">
                <a:solidFill>
                  <a:schemeClr val="accent1"/>
                </a:solidFill>
              </a:rPr>
              <a:t>Verdana</a:t>
            </a:r>
            <a:r>
              <a:rPr lang="es-ES" dirty="0">
                <a:solidFill>
                  <a:schemeClr val="accent1"/>
                </a:solidFill>
              </a:rPr>
              <a:t> 18pt</a:t>
            </a:r>
          </a:p>
        </p:txBody>
      </p:sp>
    </p:spTree>
    <p:extLst>
      <p:ext uri="{BB962C8B-B14F-4D97-AF65-F5344CB8AC3E}">
        <p14:creationId xmlns:p14="http://schemas.microsoft.com/office/powerpoint/2010/main" val="5568924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a:t>Estilo portada presentación 1, </a:t>
            </a:r>
            <a:r>
              <a:rPr lang="es-ES" dirty="0" err="1"/>
              <a:t>Verdana</a:t>
            </a:r>
            <a:r>
              <a:rPr lang="es-ES" dirty="0"/>
              <a:t> Negrita 28pt</a:t>
            </a:r>
          </a:p>
        </p:txBody>
      </p:sp>
      <p:sp>
        <p:nvSpPr>
          <p:cNvPr id="12"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a:solidFill>
                  <a:schemeClr val="accent1"/>
                </a:solidFill>
              </a:rPr>
              <a:t>(Línea adicional) Subtema </a:t>
            </a:r>
            <a:r>
              <a:rPr lang="es-ES" dirty="0" err="1">
                <a:solidFill>
                  <a:schemeClr val="accent1"/>
                </a:solidFill>
              </a:rPr>
              <a:t>Verdana</a:t>
            </a:r>
            <a:r>
              <a:rPr lang="es-ES" dirty="0">
                <a:solidFill>
                  <a:schemeClr val="accent1"/>
                </a:solidFill>
              </a:rPr>
              <a:t> 18pt</a:t>
            </a:r>
          </a:p>
        </p:txBody>
      </p:sp>
      <p:pic>
        <p:nvPicPr>
          <p:cNvPr id="1026" name="Picture 2" descr="C:\Users\vilic\Desktop\Subsecretaria del Trabaj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1866" y="-1"/>
            <a:ext cx="2711025" cy="2033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6167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Marcador de imágenes prediseñadas 9"/>
          <p:cNvSpPr>
            <a:spLocks noGrp="1"/>
          </p:cNvSpPr>
          <p:nvPr>
            <p:ph type="clipArt" sz="quarter" idx="10" hasCustomPrompt="1"/>
          </p:nvPr>
        </p:nvSpPr>
        <p:spPr>
          <a:xfrm>
            <a:off x="0" y="0"/>
            <a:ext cx="3708400" cy="6858000"/>
          </a:xfrm>
          <a:prstGeom prst="rect">
            <a:avLst/>
          </a:prstGeom>
        </p:spPr>
        <p:txBody>
          <a:bodyPr vert="horz"/>
          <a:lstStyle>
            <a:lvl1pPr marL="0" indent="0">
              <a:buNone/>
              <a:defRPr sz="2000">
                <a:solidFill>
                  <a:schemeClr val="bg1"/>
                </a:solidFill>
                <a:latin typeface="gobCL"/>
                <a:cs typeface="gobCL"/>
              </a:defRPr>
            </a:lvl1pPr>
          </a:lstStyle>
          <a:p>
            <a:r>
              <a:rPr lang="es-ES" dirty="0"/>
              <a:t>Imagen referencial</a:t>
            </a:r>
          </a:p>
        </p:txBody>
      </p:sp>
      <p:sp>
        <p:nvSpPr>
          <p:cNvPr id="8" name="Rectangle 7"/>
          <p:cNvSpPr/>
          <p:nvPr userDrawn="1"/>
        </p:nvSpPr>
        <p:spPr>
          <a:xfrm>
            <a:off x="124989" y="158235"/>
            <a:ext cx="3583411" cy="461665"/>
          </a:xfrm>
          <a:prstGeom prst="rect">
            <a:avLst/>
          </a:prstGeom>
        </p:spPr>
        <p:txBody>
          <a:bodyPr wrap="square">
            <a:spAutoFit/>
          </a:bodyPr>
          <a:lstStyle/>
          <a:p>
            <a:r>
              <a:rPr lang="es-ES" sz="2400" dirty="0">
                <a:solidFill>
                  <a:schemeClr val="bg1">
                    <a:lumMod val="75000"/>
                  </a:schemeClr>
                </a:solidFill>
              </a:rPr>
              <a:t>Imagen Referencial</a:t>
            </a:r>
          </a:p>
        </p:txBody>
      </p:sp>
      <p:sp>
        <p:nvSpPr>
          <p:cNvPr id="12"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a:t>Estilo portada presentación 1, </a:t>
            </a:r>
            <a:r>
              <a:rPr lang="es-ES" dirty="0" err="1"/>
              <a:t>Verdana</a:t>
            </a:r>
            <a:r>
              <a:rPr lang="es-ES" dirty="0"/>
              <a:t> Negrita 28pt</a:t>
            </a:r>
          </a:p>
        </p:txBody>
      </p:sp>
      <p:sp>
        <p:nvSpPr>
          <p:cNvPr id="13"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a:solidFill>
                  <a:schemeClr val="accent1"/>
                </a:solidFill>
              </a:rPr>
              <a:t>(Línea adicional) Subtema </a:t>
            </a:r>
            <a:r>
              <a:rPr lang="es-ES" dirty="0" err="1">
                <a:solidFill>
                  <a:schemeClr val="accent1"/>
                </a:solidFill>
              </a:rPr>
              <a:t>Verdana</a:t>
            </a:r>
            <a:r>
              <a:rPr lang="es-ES" dirty="0">
                <a:solidFill>
                  <a:schemeClr val="accent1"/>
                </a:solidFill>
              </a:rPr>
              <a:t> 18pt</a:t>
            </a:r>
          </a:p>
        </p:txBody>
      </p:sp>
    </p:spTree>
    <p:extLst>
      <p:ext uri="{BB962C8B-B14F-4D97-AF65-F5344CB8AC3E}">
        <p14:creationId xmlns:p14="http://schemas.microsoft.com/office/powerpoint/2010/main" val="152018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CB6510-36F0-4011-8A4A-720E56F5E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74DF22B-6E2D-43BA-9801-94D9183A89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F4D1684-6444-4B86-87EE-25814B1D0CF3}"/>
              </a:ext>
            </a:extLst>
          </p:cNvPr>
          <p:cNvSpPr>
            <a:spLocks noGrp="1"/>
          </p:cNvSpPr>
          <p:nvPr>
            <p:ph type="dt" sz="half" idx="10"/>
          </p:nvPr>
        </p:nvSpPr>
        <p:spPr/>
        <p:txBody>
          <a:bodyPr/>
          <a:lstStyle/>
          <a:p>
            <a:fld id="{AA56E221-7B37-4F41-A07F-BAD4FFA21CBB}" type="datetimeFigureOut">
              <a:rPr lang="es-ES" smtClean="0"/>
              <a:t>16/10/2020</a:t>
            </a:fld>
            <a:endParaRPr lang="es-ES"/>
          </a:p>
        </p:txBody>
      </p:sp>
      <p:sp>
        <p:nvSpPr>
          <p:cNvPr id="5" name="Marcador de pie de página 4">
            <a:extLst>
              <a:ext uri="{FF2B5EF4-FFF2-40B4-BE49-F238E27FC236}">
                <a16:creationId xmlns:a16="http://schemas.microsoft.com/office/drawing/2014/main" id="{2DB4C11F-441A-4DC2-BF92-20938AD7FDE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427BEF9-0E33-4188-99F7-BF436038FFDE}"/>
              </a:ext>
            </a:extLst>
          </p:cNvPr>
          <p:cNvSpPr>
            <a:spLocks noGrp="1"/>
          </p:cNvSpPr>
          <p:nvPr>
            <p:ph type="sldNum" sz="quarter" idx="12"/>
          </p:nvPr>
        </p:nvSpPr>
        <p:spPr/>
        <p:txBody>
          <a:bodyPr/>
          <a:lstStyle/>
          <a:p>
            <a:fld id="{3F34B167-A696-4939-834F-5DE61F1B1FCA}" type="slidenum">
              <a:rPr lang="es-ES" smtClean="0"/>
              <a:t>‹Nº›</a:t>
            </a:fld>
            <a:endParaRPr lang="es-ES"/>
          </a:p>
        </p:txBody>
      </p:sp>
    </p:spTree>
    <p:extLst>
      <p:ext uri="{BB962C8B-B14F-4D97-AF65-F5344CB8AC3E}">
        <p14:creationId xmlns:p14="http://schemas.microsoft.com/office/powerpoint/2010/main" val="7689107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Marcador de imágenes prediseñadas 9"/>
          <p:cNvSpPr>
            <a:spLocks noGrp="1"/>
          </p:cNvSpPr>
          <p:nvPr>
            <p:ph type="clipArt" sz="quarter" idx="10" hasCustomPrompt="1"/>
          </p:nvPr>
        </p:nvSpPr>
        <p:spPr>
          <a:xfrm>
            <a:off x="0" y="0"/>
            <a:ext cx="3708400" cy="6858000"/>
          </a:xfrm>
          <a:prstGeom prst="rect">
            <a:avLst/>
          </a:prstGeom>
        </p:spPr>
        <p:txBody>
          <a:bodyPr vert="horz"/>
          <a:lstStyle>
            <a:lvl1pPr marL="0" indent="0">
              <a:buNone/>
              <a:defRPr sz="2000">
                <a:solidFill>
                  <a:schemeClr val="bg1"/>
                </a:solidFill>
                <a:latin typeface="gobCL"/>
                <a:cs typeface="gobCL"/>
              </a:defRPr>
            </a:lvl1pPr>
          </a:lstStyle>
          <a:p>
            <a:r>
              <a:rPr lang="es-ES" dirty="0"/>
              <a:t>Imagen referencial</a:t>
            </a:r>
          </a:p>
        </p:txBody>
      </p:sp>
      <p:sp>
        <p:nvSpPr>
          <p:cNvPr id="8" name="Rectangle 7"/>
          <p:cNvSpPr/>
          <p:nvPr userDrawn="1"/>
        </p:nvSpPr>
        <p:spPr>
          <a:xfrm>
            <a:off x="124989" y="158235"/>
            <a:ext cx="3583411" cy="461665"/>
          </a:xfrm>
          <a:prstGeom prst="rect">
            <a:avLst/>
          </a:prstGeom>
        </p:spPr>
        <p:txBody>
          <a:bodyPr wrap="square">
            <a:spAutoFit/>
          </a:bodyPr>
          <a:lstStyle/>
          <a:p>
            <a:r>
              <a:rPr lang="es-ES" sz="2400" dirty="0">
                <a:solidFill>
                  <a:schemeClr val="bg1">
                    <a:lumMod val="75000"/>
                  </a:schemeClr>
                </a:solidFill>
              </a:rPr>
              <a:t>Imagen Referencial</a:t>
            </a:r>
          </a:p>
        </p:txBody>
      </p:sp>
      <p:sp>
        <p:nvSpPr>
          <p:cNvPr id="6"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a:t>Estilo portada presentación 1, </a:t>
            </a:r>
            <a:r>
              <a:rPr lang="es-ES" dirty="0" err="1"/>
              <a:t>Verdana</a:t>
            </a:r>
            <a:r>
              <a:rPr lang="es-ES" dirty="0"/>
              <a:t> Negrita 28pt</a:t>
            </a:r>
          </a:p>
        </p:txBody>
      </p:sp>
      <p:sp>
        <p:nvSpPr>
          <p:cNvPr id="11"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a:solidFill>
                  <a:schemeClr val="accent1"/>
                </a:solidFill>
              </a:rPr>
              <a:t>(Línea adicional) Subtema </a:t>
            </a:r>
            <a:r>
              <a:rPr lang="es-ES" dirty="0" err="1">
                <a:solidFill>
                  <a:schemeClr val="accent1"/>
                </a:solidFill>
              </a:rPr>
              <a:t>Verdana</a:t>
            </a:r>
            <a:r>
              <a:rPr lang="es-ES" dirty="0">
                <a:solidFill>
                  <a:schemeClr val="accent1"/>
                </a:solidFill>
              </a:rPr>
              <a:t> 18pt</a:t>
            </a:r>
          </a:p>
        </p:txBody>
      </p:sp>
    </p:spTree>
    <p:extLst>
      <p:ext uri="{BB962C8B-B14F-4D97-AF65-F5344CB8AC3E}">
        <p14:creationId xmlns:p14="http://schemas.microsoft.com/office/powerpoint/2010/main" val="10440130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6"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a:t>Estilo portada presentación 1, </a:t>
            </a:r>
            <a:r>
              <a:rPr lang="es-ES" dirty="0" err="1"/>
              <a:t>Verdana</a:t>
            </a:r>
            <a:r>
              <a:rPr lang="es-ES" dirty="0"/>
              <a:t> Negrita 28pt</a:t>
            </a:r>
          </a:p>
        </p:txBody>
      </p:sp>
      <p:sp>
        <p:nvSpPr>
          <p:cNvPr id="11"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a:solidFill>
                  <a:schemeClr val="accent1"/>
                </a:solidFill>
              </a:rPr>
              <a:t>(Línea adicional) Subtema </a:t>
            </a:r>
            <a:r>
              <a:rPr lang="es-ES" dirty="0" err="1">
                <a:solidFill>
                  <a:schemeClr val="accent1"/>
                </a:solidFill>
              </a:rPr>
              <a:t>Verdana</a:t>
            </a:r>
            <a:r>
              <a:rPr lang="es-ES" dirty="0">
                <a:solidFill>
                  <a:schemeClr val="accent1"/>
                </a:solidFill>
              </a:rPr>
              <a:t> 18pt</a:t>
            </a:r>
          </a:p>
        </p:txBody>
      </p:sp>
    </p:spTree>
    <p:extLst>
      <p:ext uri="{BB962C8B-B14F-4D97-AF65-F5344CB8AC3E}">
        <p14:creationId xmlns:p14="http://schemas.microsoft.com/office/powerpoint/2010/main" val="19664456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Marcador de texto 2"/>
          <p:cNvSpPr>
            <a:spLocks noGrp="1"/>
          </p:cNvSpPr>
          <p:nvPr>
            <p:ph idx="18" hasCustomPrompt="1"/>
          </p:nvPr>
        </p:nvSpPr>
        <p:spPr>
          <a:xfrm>
            <a:off x="4639734" y="3035300"/>
            <a:ext cx="7010399" cy="3236698"/>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aseline="0">
                <a:solidFill>
                  <a:schemeClr val="tx1">
                    <a:lumMod val="75000"/>
                  </a:schemeClr>
                </a:solidFill>
                <a:latin typeface="Verdana"/>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r>
              <a:rPr lang="es-ES_tradnl" dirty="0"/>
              <a:t>Contenido de la </a:t>
            </a:r>
            <a:r>
              <a:rPr lang="es-ES_tradnl" dirty="0" err="1"/>
              <a:t>slide</a:t>
            </a:r>
            <a:r>
              <a:rPr lang="es-ES_tradnl" dirty="0"/>
              <a:t> en dos columnas de texto. </a:t>
            </a:r>
            <a:r>
              <a:rPr lang="es-ES_tradnl" dirty="0" err="1"/>
              <a:t>Verdana</a:t>
            </a:r>
            <a:r>
              <a:rPr lang="es-ES_tradnl" dirty="0"/>
              <a:t> 15pt. </a:t>
            </a:r>
          </a:p>
          <a:p>
            <a:pPr lvl="0"/>
            <a:endParaRPr lang="es-ES_tradnl"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a:t>Texto texto texto texto texto texto texto texto texto texto texto texto texto texto texto.</a:t>
            </a:r>
          </a:p>
          <a:p>
            <a:pPr lvl="0"/>
            <a:r>
              <a:rPr lang="es-ES_tradnl" dirty="0"/>
              <a:t> </a:t>
            </a:r>
          </a:p>
        </p:txBody>
      </p:sp>
      <p:sp>
        <p:nvSpPr>
          <p:cNvPr id="7" name="Marcador de contenido 12"/>
          <p:cNvSpPr>
            <a:spLocks noGrp="1"/>
          </p:cNvSpPr>
          <p:nvPr>
            <p:ph sz="quarter" idx="12" hasCustomPrompt="1"/>
          </p:nvPr>
        </p:nvSpPr>
        <p:spPr>
          <a:xfrm>
            <a:off x="4639733" y="1066801"/>
            <a:ext cx="7010400" cy="9906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i="0" spc="0">
                <a:solidFill>
                  <a:schemeClr val="accent1"/>
                </a:solidFill>
                <a:latin typeface="Verdana"/>
              </a:defRPr>
            </a:lvl1pPr>
          </a:lstStyle>
          <a:p>
            <a:pPr lvl="0"/>
            <a:r>
              <a:rPr lang="es-ES" dirty="0"/>
              <a:t>Titulo del capítulo/tema de la </a:t>
            </a:r>
            <a:r>
              <a:rPr lang="es-ES" dirty="0" err="1"/>
              <a:t>diapo</a:t>
            </a:r>
            <a:r>
              <a:rPr lang="es-ES" dirty="0"/>
              <a:t>. en máx. dos líneas. </a:t>
            </a:r>
            <a:r>
              <a:rPr lang="es-ES" dirty="0" err="1"/>
              <a:t>Verdana</a:t>
            </a:r>
            <a:r>
              <a:rPr lang="es-ES" dirty="0"/>
              <a:t> Negrita 20pt:</a:t>
            </a:r>
          </a:p>
          <a:p>
            <a:pPr lvl="0"/>
            <a:endParaRPr lang="es-ES" dirty="0"/>
          </a:p>
        </p:txBody>
      </p:sp>
      <p:sp>
        <p:nvSpPr>
          <p:cNvPr id="8" name="Marcador de contenido 12"/>
          <p:cNvSpPr>
            <a:spLocks noGrp="1"/>
          </p:cNvSpPr>
          <p:nvPr>
            <p:ph sz="quarter" idx="13" hasCustomPrompt="1"/>
          </p:nvPr>
        </p:nvSpPr>
        <p:spPr>
          <a:xfrm>
            <a:off x="4639733" y="2184400"/>
            <a:ext cx="7010400" cy="7239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rgbClr val="4F81BD"/>
                </a:solidFill>
                <a:latin typeface="Verdana"/>
              </a:defRPr>
            </a:lvl1pPr>
          </a:lstStyle>
          <a:p>
            <a:pPr lvl="0"/>
            <a:r>
              <a:rPr lang="es-ES" dirty="0"/>
              <a:t>(Línea adicional) Subtema </a:t>
            </a:r>
            <a:r>
              <a:rPr lang="es-ES" dirty="0" err="1"/>
              <a:t>Verdana</a:t>
            </a:r>
            <a:r>
              <a:rPr lang="es-ES" dirty="0"/>
              <a:t> 18pt</a:t>
            </a:r>
          </a:p>
          <a:p>
            <a:pPr lvl="0"/>
            <a:endParaRPr lang="es-ES" dirty="0"/>
          </a:p>
        </p:txBody>
      </p:sp>
      <p:pic>
        <p:nvPicPr>
          <p:cNvPr id="9" name="Picture 8" descr="Complemento-Logo-Gobierno-160x14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867" y="0"/>
            <a:ext cx="2709333" cy="177800"/>
          </a:xfrm>
          <a:prstGeom prst="rect">
            <a:avLst/>
          </a:prstGeom>
        </p:spPr>
      </p:pic>
    </p:spTree>
    <p:extLst>
      <p:ext uri="{BB962C8B-B14F-4D97-AF65-F5344CB8AC3E}">
        <p14:creationId xmlns:p14="http://schemas.microsoft.com/office/powerpoint/2010/main" val="32673880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1"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a:t>Estilo portada presentación 1, </a:t>
            </a:r>
            <a:r>
              <a:rPr lang="es-ES" dirty="0" err="1"/>
              <a:t>Verdana</a:t>
            </a:r>
            <a:r>
              <a:rPr lang="es-ES" dirty="0"/>
              <a:t> Negrita 28pt</a:t>
            </a:r>
          </a:p>
        </p:txBody>
      </p:sp>
      <p:sp>
        <p:nvSpPr>
          <p:cNvPr id="12"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a:solidFill>
                  <a:schemeClr val="accent1"/>
                </a:solidFill>
              </a:rPr>
              <a:t>(Línea adicional) Subtema </a:t>
            </a:r>
            <a:r>
              <a:rPr lang="es-ES" dirty="0" err="1">
                <a:solidFill>
                  <a:schemeClr val="accent1"/>
                </a:solidFill>
              </a:rPr>
              <a:t>Verdana</a:t>
            </a:r>
            <a:r>
              <a:rPr lang="es-ES" dirty="0">
                <a:solidFill>
                  <a:schemeClr val="accent1"/>
                </a:solidFill>
              </a:rPr>
              <a:t> 18pt</a:t>
            </a:r>
          </a:p>
        </p:txBody>
      </p:sp>
      <p:pic>
        <p:nvPicPr>
          <p:cNvPr id="1026" name="Picture 2" descr="C:\Users\vilic\Desktop\Subsecretaria del Trabaj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1866" y="-1"/>
            <a:ext cx="2711025" cy="2033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1156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3DC55F-E773-46F4-B19B-64104A56971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F06AA082-4267-40A0-AED4-965F0DDC8A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6425720F-06AC-430D-A923-34CB96D51D08}"/>
              </a:ext>
            </a:extLst>
          </p:cNvPr>
          <p:cNvSpPr>
            <a:spLocks noGrp="1"/>
          </p:cNvSpPr>
          <p:nvPr>
            <p:ph type="dt" sz="half" idx="10"/>
          </p:nvPr>
        </p:nvSpPr>
        <p:spPr/>
        <p:txBody>
          <a:bodyPr/>
          <a:lstStyle/>
          <a:p>
            <a:fld id="{7C51D4C1-B2EC-4E33-9956-484756E79EE8}" type="datetimeFigureOut">
              <a:rPr lang="es-CL" smtClean="0"/>
              <a:t>16-10-2020</a:t>
            </a:fld>
            <a:endParaRPr lang="es-CL"/>
          </a:p>
        </p:txBody>
      </p:sp>
      <p:sp>
        <p:nvSpPr>
          <p:cNvPr id="5" name="Marcador de pie de página 4">
            <a:extLst>
              <a:ext uri="{FF2B5EF4-FFF2-40B4-BE49-F238E27FC236}">
                <a16:creationId xmlns:a16="http://schemas.microsoft.com/office/drawing/2014/main" id="{955ABF83-81C3-415F-BE5C-B86D8B90A690}"/>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6E4ECFC7-6CE9-4902-970F-1F9E725105B4}"/>
              </a:ext>
            </a:extLst>
          </p:cNvPr>
          <p:cNvSpPr>
            <a:spLocks noGrp="1"/>
          </p:cNvSpPr>
          <p:nvPr>
            <p:ph type="sldNum" sz="quarter" idx="12"/>
          </p:nvPr>
        </p:nvSpPr>
        <p:spPr/>
        <p:txBody>
          <a:bodyPr/>
          <a:lstStyle/>
          <a:p>
            <a:fld id="{6ADF6684-EF9A-48EB-A54B-0C546DC1A789}" type="slidenum">
              <a:rPr lang="es-CL" smtClean="0"/>
              <a:t>‹Nº›</a:t>
            </a:fld>
            <a:endParaRPr lang="es-CL"/>
          </a:p>
        </p:txBody>
      </p:sp>
    </p:spTree>
    <p:extLst>
      <p:ext uri="{BB962C8B-B14F-4D97-AF65-F5344CB8AC3E}">
        <p14:creationId xmlns:p14="http://schemas.microsoft.com/office/powerpoint/2010/main" val="29320098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9315A-E91B-48B9-A8E1-E882EFB621A2}"/>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3C7BECC-343D-49A6-8798-A56548604EC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76AA5295-3CB7-4C97-8F8C-04A40061467A}"/>
              </a:ext>
            </a:extLst>
          </p:cNvPr>
          <p:cNvSpPr>
            <a:spLocks noGrp="1"/>
          </p:cNvSpPr>
          <p:nvPr>
            <p:ph type="dt" sz="half" idx="10"/>
          </p:nvPr>
        </p:nvSpPr>
        <p:spPr/>
        <p:txBody>
          <a:bodyPr/>
          <a:lstStyle/>
          <a:p>
            <a:fld id="{7C51D4C1-B2EC-4E33-9956-484756E79EE8}" type="datetimeFigureOut">
              <a:rPr lang="es-CL" smtClean="0"/>
              <a:t>16-10-2020</a:t>
            </a:fld>
            <a:endParaRPr lang="es-CL"/>
          </a:p>
        </p:txBody>
      </p:sp>
      <p:sp>
        <p:nvSpPr>
          <p:cNvPr id="5" name="Marcador de pie de página 4">
            <a:extLst>
              <a:ext uri="{FF2B5EF4-FFF2-40B4-BE49-F238E27FC236}">
                <a16:creationId xmlns:a16="http://schemas.microsoft.com/office/drawing/2014/main" id="{2E04BA42-0D7A-45DA-950F-A94855B6040B}"/>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625B554-9457-4386-AA6D-F001559467A6}"/>
              </a:ext>
            </a:extLst>
          </p:cNvPr>
          <p:cNvSpPr>
            <a:spLocks noGrp="1"/>
          </p:cNvSpPr>
          <p:nvPr>
            <p:ph type="sldNum" sz="quarter" idx="12"/>
          </p:nvPr>
        </p:nvSpPr>
        <p:spPr/>
        <p:txBody>
          <a:bodyPr/>
          <a:lstStyle/>
          <a:p>
            <a:fld id="{6ADF6684-EF9A-48EB-A54B-0C546DC1A789}" type="slidenum">
              <a:rPr lang="es-CL" smtClean="0"/>
              <a:t>‹Nº›</a:t>
            </a:fld>
            <a:endParaRPr lang="es-CL"/>
          </a:p>
        </p:txBody>
      </p:sp>
    </p:spTree>
    <p:extLst>
      <p:ext uri="{BB962C8B-B14F-4D97-AF65-F5344CB8AC3E}">
        <p14:creationId xmlns:p14="http://schemas.microsoft.com/office/powerpoint/2010/main" val="34125580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532686-B1B1-4D50-8C57-5614EDD2EE6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EF53B89C-3304-4DBD-A44B-DEB7CEEBBE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DFC9328-EA04-425A-A99E-935BFE2E45BE}"/>
              </a:ext>
            </a:extLst>
          </p:cNvPr>
          <p:cNvSpPr>
            <a:spLocks noGrp="1"/>
          </p:cNvSpPr>
          <p:nvPr>
            <p:ph type="dt" sz="half" idx="10"/>
          </p:nvPr>
        </p:nvSpPr>
        <p:spPr/>
        <p:txBody>
          <a:bodyPr/>
          <a:lstStyle/>
          <a:p>
            <a:fld id="{7C51D4C1-B2EC-4E33-9956-484756E79EE8}" type="datetimeFigureOut">
              <a:rPr lang="es-CL" smtClean="0"/>
              <a:t>16-10-2020</a:t>
            </a:fld>
            <a:endParaRPr lang="es-CL"/>
          </a:p>
        </p:txBody>
      </p:sp>
      <p:sp>
        <p:nvSpPr>
          <p:cNvPr id="5" name="Marcador de pie de página 4">
            <a:extLst>
              <a:ext uri="{FF2B5EF4-FFF2-40B4-BE49-F238E27FC236}">
                <a16:creationId xmlns:a16="http://schemas.microsoft.com/office/drawing/2014/main" id="{DC2C7A25-7F11-4ACA-8634-FA1FB2697CE7}"/>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2B4ECC00-D870-400A-98C0-2C006D687CC5}"/>
              </a:ext>
            </a:extLst>
          </p:cNvPr>
          <p:cNvSpPr>
            <a:spLocks noGrp="1"/>
          </p:cNvSpPr>
          <p:nvPr>
            <p:ph type="sldNum" sz="quarter" idx="12"/>
          </p:nvPr>
        </p:nvSpPr>
        <p:spPr/>
        <p:txBody>
          <a:bodyPr/>
          <a:lstStyle/>
          <a:p>
            <a:fld id="{6ADF6684-EF9A-48EB-A54B-0C546DC1A789}" type="slidenum">
              <a:rPr lang="es-CL" smtClean="0"/>
              <a:t>‹Nº›</a:t>
            </a:fld>
            <a:endParaRPr lang="es-CL"/>
          </a:p>
        </p:txBody>
      </p:sp>
    </p:spTree>
    <p:extLst>
      <p:ext uri="{BB962C8B-B14F-4D97-AF65-F5344CB8AC3E}">
        <p14:creationId xmlns:p14="http://schemas.microsoft.com/office/powerpoint/2010/main" val="38801594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32A01D-E634-41E0-8425-DA4BF2D3C321}"/>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B1BC71CF-108E-4415-B18A-E8E2F9669DE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A150BCA0-A182-43D3-827A-BC70CAE520E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7B0372DF-0126-46D9-840F-34BAEE6F61CB}"/>
              </a:ext>
            </a:extLst>
          </p:cNvPr>
          <p:cNvSpPr>
            <a:spLocks noGrp="1"/>
          </p:cNvSpPr>
          <p:nvPr>
            <p:ph type="dt" sz="half" idx="10"/>
          </p:nvPr>
        </p:nvSpPr>
        <p:spPr/>
        <p:txBody>
          <a:bodyPr/>
          <a:lstStyle/>
          <a:p>
            <a:fld id="{7C51D4C1-B2EC-4E33-9956-484756E79EE8}" type="datetimeFigureOut">
              <a:rPr lang="es-CL" smtClean="0"/>
              <a:t>16-10-2020</a:t>
            </a:fld>
            <a:endParaRPr lang="es-CL"/>
          </a:p>
        </p:txBody>
      </p:sp>
      <p:sp>
        <p:nvSpPr>
          <p:cNvPr id="6" name="Marcador de pie de página 5">
            <a:extLst>
              <a:ext uri="{FF2B5EF4-FFF2-40B4-BE49-F238E27FC236}">
                <a16:creationId xmlns:a16="http://schemas.microsoft.com/office/drawing/2014/main" id="{277B9C8D-EB04-47D8-80B6-C7DAF832B473}"/>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ED09820D-A33B-4CB0-A9C7-90FFE0219E53}"/>
              </a:ext>
            </a:extLst>
          </p:cNvPr>
          <p:cNvSpPr>
            <a:spLocks noGrp="1"/>
          </p:cNvSpPr>
          <p:nvPr>
            <p:ph type="sldNum" sz="quarter" idx="12"/>
          </p:nvPr>
        </p:nvSpPr>
        <p:spPr/>
        <p:txBody>
          <a:bodyPr/>
          <a:lstStyle/>
          <a:p>
            <a:fld id="{6ADF6684-EF9A-48EB-A54B-0C546DC1A789}" type="slidenum">
              <a:rPr lang="es-CL" smtClean="0"/>
              <a:t>‹Nº›</a:t>
            </a:fld>
            <a:endParaRPr lang="es-CL"/>
          </a:p>
        </p:txBody>
      </p:sp>
    </p:spTree>
    <p:extLst>
      <p:ext uri="{BB962C8B-B14F-4D97-AF65-F5344CB8AC3E}">
        <p14:creationId xmlns:p14="http://schemas.microsoft.com/office/powerpoint/2010/main" val="14365928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13CE3F-5106-4C46-99FF-F09BD6A60BC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47E328B7-C145-482B-A53A-4AFACDDA79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6A0AE19-A448-48F6-AECC-A8DA97C7326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1D442FF3-6D48-4D6C-AF36-899B719268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BCF7983-BFD6-45CF-BF7D-5106FF8E0D1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7DE00287-D546-4C56-A930-BE9B3286A52C}"/>
              </a:ext>
            </a:extLst>
          </p:cNvPr>
          <p:cNvSpPr>
            <a:spLocks noGrp="1"/>
          </p:cNvSpPr>
          <p:nvPr>
            <p:ph type="dt" sz="half" idx="10"/>
          </p:nvPr>
        </p:nvSpPr>
        <p:spPr/>
        <p:txBody>
          <a:bodyPr/>
          <a:lstStyle/>
          <a:p>
            <a:fld id="{7C51D4C1-B2EC-4E33-9956-484756E79EE8}" type="datetimeFigureOut">
              <a:rPr lang="es-CL" smtClean="0"/>
              <a:t>16-10-2020</a:t>
            </a:fld>
            <a:endParaRPr lang="es-CL"/>
          </a:p>
        </p:txBody>
      </p:sp>
      <p:sp>
        <p:nvSpPr>
          <p:cNvPr id="8" name="Marcador de pie de página 7">
            <a:extLst>
              <a:ext uri="{FF2B5EF4-FFF2-40B4-BE49-F238E27FC236}">
                <a16:creationId xmlns:a16="http://schemas.microsoft.com/office/drawing/2014/main" id="{1D1890E1-A972-45EE-9754-87F596A60875}"/>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872D045B-607D-4942-9B88-CB805B82F9E6}"/>
              </a:ext>
            </a:extLst>
          </p:cNvPr>
          <p:cNvSpPr>
            <a:spLocks noGrp="1"/>
          </p:cNvSpPr>
          <p:nvPr>
            <p:ph type="sldNum" sz="quarter" idx="12"/>
          </p:nvPr>
        </p:nvSpPr>
        <p:spPr/>
        <p:txBody>
          <a:bodyPr/>
          <a:lstStyle/>
          <a:p>
            <a:fld id="{6ADF6684-EF9A-48EB-A54B-0C546DC1A789}" type="slidenum">
              <a:rPr lang="es-CL" smtClean="0"/>
              <a:t>‹Nº›</a:t>
            </a:fld>
            <a:endParaRPr lang="es-CL"/>
          </a:p>
        </p:txBody>
      </p:sp>
    </p:spTree>
    <p:extLst>
      <p:ext uri="{BB962C8B-B14F-4D97-AF65-F5344CB8AC3E}">
        <p14:creationId xmlns:p14="http://schemas.microsoft.com/office/powerpoint/2010/main" val="7384435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791F9C-655F-4D8C-AE95-940D8991BDDA}"/>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0C6C8038-29DE-4976-B173-A48F7DDD329F}"/>
              </a:ext>
            </a:extLst>
          </p:cNvPr>
          <p:cNvSpPr>
            <a:spLocks noGrp="1"/>
          </p:cNvSpPr>
          <p:nvPr>
            <p:ph type="dt" sz="half" idx="10"/>
          </p:nvPr>
        </p:nvSpPr>
        <p:spPr/>
        <p:txBody>
          <a:bodyPr/>
          <a:lstStyle/>
          <a:p>
            <a:fld id="{7C51D4C1-B2EC-4E33-9956-484756E79EE8}" type="datetimeFigureOut">
              <a:rPr lang="es-CL" smtClean="0"/>
              <a:t>16-10-2020</a:t>
            </a:fld>
            <a:endParaRPr lang="es-CL"/>
          </a:p>
        </p:txBody>
      </p:sp>
      <p:sp>
        <p:nvSpPr>
          <p:cNvPr id="4" name="Marcador de pie de página 3">
            <a:extLst>
              <a:ext uri="{FF2B5EF4-FFF2-40B4-BE49-F238E27FC236}">
                <a16:creationId xmlns:a16="http://schemas.microsoft.com/office/drawing/2014/main" id="{FAB1F609-84E9-410C-A70D-DE6AD0BDFEB2}"/>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18E96188-8CD8-41F9-8DF7-0ED3DDCC7851}"/>
              </a:ext>
            </a:extLst>
          </p:cNvPr>
          <p:cNvSpPr>
            <a:spLocks noGrp="1"/>
          </p:cNvSpPr>
          <p:nvPr>
            <p:ph type="sldNum" sz="quarter" idx="12"/>
          </p:nvPr>
        </p:nvSpPr>
        <p:spPr/>
        <p:txBody>
          <a:bodyPr/>
          <a:lstStyle/>
          <a:p>
            <a:fld id="{6ADF6684-EF9A-48EB-A54B-0C546DC1A789}" type="slidenum">
              <a:rPr lang="es-CL" smtClean="0"/>
              <a:t>‹Nº›</a:t>
            </a:fld>
            <a:endParaRPr lang="es-CL"/>
          </a:p>
        </p:txBody>
      </p:sp>
    </p:spTree>
    <p:extLst>
      <p:ext uri="{BB962C8B-B14F-4D97-AF65-F5344CB8AC3E}">
        <p14:creationId xmlns:p14="http://schemas.microsoft.com/office/powerpoint/2010/main" val="3596913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E51510-C9AA-4985-BECF-AA64955514D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E91E888-4A29-4D2F-8E20-DCDA30A3F04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0260048-7FE6-4682-8E35-30B164350B0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ABDA51D-AD51-4F6D-97C9-0AD617E05BA7}"/>
              </a:ext>
            </a:extLst>
          </p:cNvPr>
          <p:cNvSpPr>
            <a:spLocks noGrp="1"/>
          </p:cNvSpPr>
          <p:nvPr>
            <p:ph type="dt" sz="half" idx="10"/>
          </p:nvPr>
        </p:nvSpPr>
        <p:spPr/>
        <p:txBody>
          <a:bodyPr/>
          <a:lstStyle/>
          <a:p>
            <a:fld id="{AA56E221-7B37-4F41-A07F-BAD4FFA21CBB}" type="datetimeFigureOut">
              <a:rPr lang="es-ES" smtClean="0"/>
              <a:t>16/10/2020</a:t>
            </a:fld>
            <a:endParaRPr lang="es-ES"/>
          </a:p>
        </p:txBody>
      </p:sp>
      <p:sp>
        <p:nvSpPr>
          <p:cNvPr id="6" name="Marcador de pie de página 5">
            <a:extLst>
              <a:ext uri="{FF2B5EF4-FFF2-40B4-BE49-F238E27FC236}">
                <a16:creationId xmlns:a16="http://schemas.microsoft.com/office/drawing/2014/main" id="{F96D5841-32B6-4417-8753-2A451A08CE1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884FF24-F097-4343-A2EB-F98874035FB5}"/>
              </a:ext>
            </a:extLst>
          </p:cNvPr>
          <p:cNvSpPr>
            <a:spLocks noGrp="1"/>
          </p:cNvSpPr>
          <p:nvPr>
            <p:ph type="sldNum" sz="quarter" idx="12"/>
          </p:nvPr>
        </p:nvSpPr>
        <p:spPr/>
        <p:txBody>
          <a:bodyPr/>
          <a:lstStyle/>
          <a:p>
            <a:fld id="{3F34B167-A696-4939-834F-5DE61F1B1FCA}" type="slidenum">
              <a:rPr lang="es-ES" smtClean="0"/>
              <a:t>‹Nº›</a:t>
            </a:fld>
            <a:endParaRPr lang="es-ES"/>
          </a:p>
        </p:txBody>
      </p:sp>
    </p:spTree>
    <p:extLst>
      <p:ext uri="{BB962C8B-B14F-4D97-AF65-F5344CB8AC3E}">
        <p14:creationId xmlns:p14="http://schemas.microsoft.com/office/powerpoint/2010/main" val="17729350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8459E00-C49D-4E26-88F2-D20D08992669}"/>
              </a:ext>
            </a:extLst>
          </p:cNvPr>
          <p:cNvSpPr>
            <a:spLocks noGrp="1"/>
          </p:cNvSpPr>
          <p:nvPr>
            <p:ph type="dt" sz="half" idx="10"/>
          </p:nvPr>
        </p:nvSpPr>
        <p:spPr/>
        <p:txBody>
          <a:bodyPr/>
          <a:lstStyle/>
          <a:p>
            <a:fld id="{7C51D4C1-B2EC-4E33-9956-484756E79EE8}" type="datetimeFigureOut">
              <a:rPr lang="es-CL" smtClean="0"/>
              <a:t>16-10-2020</a:t>
            </a:fld>
            <a:endParaRPr lang="es-CL"/>
          </a:p>
        </p:txBody>
      </p:sp>
      <p:sp>
        <p:nvSpPr>
          <p:cNvPr id="3" name="Marcador de pie de página 2">
            <a:extLst>
              <a:ext uri="{FF2B5EF4-FFF2-40B4-BE49-F238E27FC236}">
                <a16:creationId xmlns:a16="http://schemas.microsoft.com/office/drawing/2014/main" id="{0A7BD713-98CD-420F-AF24-D4FCC5DC2842}"/>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ED5D18E6-461C-4E18-A4E4-236831E644CF}"/>
              </a:ext>
            </a:extLst>
          </p:cNvPr>
          <p:cNvSpPr>
            <a:spLocks noGrp="1"/>
          </p:cNvSpPr>
          <p:nvPr>
            <p:ph type="sldNum" sz="quarter" idx="12"/>
          </p:nvPr>
        </p:nvSpPr>
        <p:spPr/>
        <p:txBody>
          <a:bodyPr/>
          <a:lstStyle/>
          <a:p>
            <a:fld id="{6ADF6684-EF9A-48EB-A54B-0C546DC1A789}" type="slidenum">
              <a:rPr lang="es-CL" smtClean="0"/>
              <a:t>‹Nº›</a:t>
            </a:fld>
            <a:endParaRPr lang="es-CL"/>
          </a:p>
        </p:txBody>
      </p:sp>
    </p:spTree>
    <p:extLst>
      <p:ext uri="{BB962C8B-B14F-4D97-AF65-F5344CB8AC3E}">
        <p14:creationId xmlns:p14="http://schemas.microsoft.com/office/powerpoint/2010/main" val="22472644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46AE60-1486-4D60-AE88-E834AF1D056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237231D2-05ED-485E-A91A-D241E3AA31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D4F45B5D-3120-403E-93AB-4BBD82EE0A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568BDB2-D7C4-482A-85CD-0901608259E0}"/>
              </a:ext>
            </a:extLst>
          </p:cNvPr>
          <p:cNvSpPr>
            <a:spLocks noGrp="1"/>
          </p:cNvSpPr>
          <p:nvPr>
            <p:ph type="dt" sz="half" idx="10"/>
          </p:nvPr>
        </p:nvSpPr>
        <p:spPr/>
        <p:txBody>
          <a:bodyPr/>
          <a:lstStyle/>
          <a:p>
            <a:fld id="{7C51D4C1-B2EC-4E33-9956-484756E79EE8}" type="datetimeFigureOut">
              <a:rPr lang="es-CL" smtClean="0"/>
              <a:t>16-10-2020</a:t>
            </a:fld>
            <a:endParaRPr lang="es-CL"/>
          </a:p>
        </p:txBody>
      </p:sp>
      <p:sp>
        <p:nvSpPr>
          <p:cNvPr id="6" name="Marcador de pie de página 5">
            <a:extLst>
              <a:ext uri="{FF2B5EF4-FFF2-40B4-BE49-F238E27FC236}">
                <a16:creationId xmlns:a16="http://schemas.microsoft.com/office/drawing/2014/main" id="{F0288932-6A68-4878-94CF-0B314C7C8C7A}"/>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4FAAD21A-7C5F-42B5-9A1C-97DD96D5BC6C}"/>
              </a:ext>
            </a:extLst>
          </p:cNvPr>
          <p:cNvSpPr>
            <a:spLocks noGrp="1"/>
          </p:cNvSpPr>
          <p:nvPr>
            <p:ph type="sldNum" sz="quarter" idx="12"/>
          </p:nvPr>
        </p:nvSpPr>
        <p:spPr/>
        <p:txBody>
          <a:bodyPr/>
          <a:lstStyle/>
          <a:p>
            <a:fld id="{6ADF6684-EF9A-48EB-A54B-0C546DC1A789}" type="slidenum">
              <a:rPr lang="es-CL" smtClean="0"/>
              <a:t>‹Nº›</a:t>
            </a:fld>
            <a:endParaRPr lang="es-CL"/>
          </a:p>
        </p:txBody>
      </p:sp>
    </p:spTree>
    <p:extLst>
      <p:ext uri="{BB962C8B-B14F-4D97-AF65-F5344CB8AC3E}">
        <p14:creationId xmlns:p14="http://schemas.microsoft.com/office/powerpoint/2010/main" val="38610513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A10FAC-FFDE-4BE5-ADA3-70732FDF194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A1D22AF0-3D96-4801-A849-2A03933811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92AB95B6-8C8C-4FBE-BFF7-528AAA4674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1646B91-ACDF-41B4-8FAB-D2A66FEC1167}"/>
              </a:ext>
            </a:extLst>
          </p:cNvPr>
          <p:cNvSpPr>
            <a:spLocks noGrp="1"/>
          </p:cNvSpPr>
          <p:nvPr>
            <p:ph type="dt" sz="half" idx="10"/>
          </p:nvPr>
        </p:nvSpPr>
        <p:spPr/>
        <p:txBody>
          <a:bodyPr/>
          <a:lstStyle/>
          <a:p>
            <a:fld id="{7C51D4C1-B2EC-4E33-9956-484756E79EE8}" type="datetimeFigureOut">
              <a:rPr lang="es-CL" smtClean="0"/>
              <a:t>16-10-2020</a:t>
            </a:fld>
            <a:endParaRPr lang="es-CL"/>
          </a:p>
        </p:txBody>
      </p:sp>
      <p:sp>
        <p:nvSpPr>
          <p:cNvPr id="6" name="Marcador de pie de página 5">
            <a:extLst>
              <a:ext uri="{FF2B5EF4-FFF2-40B4-BE49-F238E27FC236}">
                <a16:creationId xmlns:a16="http://schemas.microsoft.com/office/drawing/2014/main" id="{B35203F8-CAB9-4E68-BB21-E3AB63D9372D}"/>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F8DB22BC-A5C5-4ACF-B083-A8FEF7C20DDC}"/>
              </a:ext>
            </a:extLst>
          </p:cNvPr>
          <p:cNvSpPr>
            <a:spLocks noGrp="1"/>
          </p:cNvSpPr>
          <p:nvPr>
            <p:ph type="sldNum" sz="quarter" idx="12"/>
          </p:nvPr>
        </p:nvSpPr>
        <p:spPr/>
        <p:txBody>
          <a:bodyPr/>
          <a:lstStyle/>
          <a:p>
            <a:fld id="{6ADF6684-EF9A-48EB-A54B-0C546DC1A789}" type="slidenum">
              <a:rPr lang="es-CL" smtClean="0"/>
              <a:t>‹Nº›</a:t>
            </a:fld>
            <a:endParaRPr lang="es-CL"/>
          </a:p>
        </p:txBody>
      </p:sp>
    </p:spTree>
    <p:extLst>
      <p:ext uri="{BB962C8B-B14F-4D97-AF65-F5344CB8AC3E}">
        <p14:creationId xmlns:p14="http://schemas.microsoft.com/office/powerpoint/2010/main" val="16463713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14CECA-A388-41D4-B360-A4F3C7F5FF08}"/>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9C796AE8-48B9-4C5B-9E4D-FA92F5766EC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6618551E-9DC0-42DC-AE51-BAF8F7660B15}"/>
              </a:ext>
            </a:extLst>
          </p:cNvPr>
          <p:cNvSpPr>
            <a:spLocks noGrp="1"/>
          </p:cNvSpPr>
          <p:nvPr>
            <p:ph type="dt" sz="half" idx="10"/>
          </p:nvPr>
        </p:nvSpPr>
        <p:spPr/>
        <p:txBody>
          <a:bodyPr/>
          <a:lstStyle/>
          <a:p>
            <a:fld id="{7C51D4C1-B2EC-4E33-9956-484756E79EE8}" type="datetimeFigureOut">
              <a:rPr lang="es-CL" smtClean="0"/>
              <a:t>16-10-2020</a:t>
            </a:fld>
            <a:endParaRPr lang="es-CL"/>
          </a:p>
        </p:txBody>
      </p:sp>
      <p:sp>
        <p:nvSpPr>
          <p:cNvPr id="5" name="Marcador de pie de página 4">
            <a:extLst>
              <a:ext uri="{FF2B5EF4-FFF2-40B4-BE49-F238E27FC236}">
                <a16:creationId xmlns:a16="http://schemas.microsoft.com/office/drawing/2014/main" id="{C2E50272-FBBD-47BB-9A80-815AE405DE9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A8E380B9-DF81-4D5F-9DD5-2EB677EA7981}"/>
              </a:ext>
            </a:extLst>
          </p:cNvPr>
          <p:cNvSpPr>
            <a:spLocks noGrp="1"/>
          </p:cNvSpPr>
          <p:nvPr>
            <p:ph type="sldNum" sz="quarter" idx="12"/>
          </p:nvPr>
        </p:nvSpPr>
        <p:spPr/>
        <p:txBody>
          <a:bodyPr/>
          <a:lstStyle/>
          <a:p>
            <a:fld id="{6ADF6684-EF9A-48EB-A54B-0C546DC1A789}" type="slidenum">
              <a:rPr lang="es-CL" smtClean="0"/>
              <a:t>‹Nº›</a:t>
            </a:fld>
            <a:endParaRPr lang="es-CL"/>
          </a:p>
        </p:txBody>
      </p:sp>
    </p:spTree>
    <p:extLst>
      <p:ext uri="{BB962C8B-B14F-4D97-AF65-F5344CB8AC3E}">
        <p14:creationId xmlns:p14="http://schemas.microsoft.com/office/powerpoint/2010/main" val="31525417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4E89683-C523-42F6-AAEE-255068EE591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66D4C9D5-2E00-48AB-9F03-F0DEE9249AA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A95B64AB-1C99-4343-A00E-BDF51CB4F013}"/>
              </a:ext>
            </a:extLst>
          </p:cNvPr>
          <p:cNvSpPr>
            <a:spLocks noGrp="1"/>
          </p:cNvSpPr>
          <p:nvPr>
            <p:ph type="dt" sz="half" idx="10"/>
          </p:nvPr>
        </p:nvSpPr>
        <p:spPr/>
        <p:txBody>
          <a:bodyPr/>
          <a:lstStyle/>
          <a:p>
            <a:fld id="{7C51D4C1-B2EC-4E33-9956-484756E79EE8}" type="datetimeFigureOut">
              <a:rPr lang="es-CL" smtClean="0"/>
              <a:t>16-10-2020</a:t>
            </a:fld>
            <a:endParaRPr lang="es-CL"/>
          </a:p>
        </p:txBody>
      </p:sp>
      <p:sp>
        <p:nvSpPr>
          <p:cNvPr id="5" name="Marcador de pie de página 4">
            <a:extLst>
              <a:ext uri="{FF2B5EF4-FFF2-40B4-BE49-F238E27FC236}">
                <a16:creationId xmlns:a16="http://schemas.microsoft.com/office/drawing/2014/main" id="{F368044D-C067-41AA-ACC8-4AB06760817D}"/>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B1C2ABC4-D93C-4ACB-8DAC-E9FE8C3E9010}"/>
              </a:ext>
            </a:extLst>
          </p:cNvPr>
          <p:cNvSpPr>
            <a:spLocks noGrp="1"/>
          </p:cNvSpPr>
          <p:nvPr>
            <p:ph type="sldNum" sz="quarter" idx="12"/>
          </p:nvPr>
        </p:nvSpPr>
        <p:spPr/>
        <p:txBody>
          <a:bodyPr/>
          <a:lstStyle/>
          <a:p>
            <a:fld id="{6ADF6684-EF9A-48EB-A54B-0C546DC1A789}" type="slidenum">
              <a:rPr lang="es-CL" smtClean="0"/>
              <a:t>‹Nº›</a:t>
            </a:fld>
            <a:endParaRPr lang="es-CL"/>
          </a:p>
        </p:txBody>
      </p:sp>
    </p:spTree>
    <p:extLst>
      <p:ext uri="{BB962C8B-B14F-4D97-AF65-F5344CB8AC3E}">
        <p14:creationId xmlns:p14="http://schemas.microsoft.com/office/powerpoint/2010/main" val="13920365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n-US"/>
          </a:p>
        </p:txBody>
      </p:sp>
      <p:sp>
        <p:nvSpPr>
          <p:cNvPr id="3" name="2 Subtítulo"/>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8596B9BD-C5B3-4EFA-A7DC-7C4CC95285AD}" type="slidenum">
              <a:rPr lang="es-ES"/>
              <a:pPr>
                <a:defRPr/>
              </a:pPr>
              <a:t>‹Nº›</a:t>
            </a:fld>
            <a:endParaRPr lang="es-ES"/>
          </a:p>
        </p:txBody>
      </p:sp>
    </p:spTree>
    <p:extLst>
      <p:ext uri="{BB962C8B-B14F-4D97-AF65-F5344CB8AC3E}">
        <p14:creationId xmlns:p14="http://schemas.microsoft.com/office/powerpoint/2010/main" val="2049462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3C8DF8D-C2C7-48D6-9786-7FD11B2ECEE1}" type="slidenum">
              <a:rPr lang="es-ES"/>
              <a:pPr>
                <a:defRPr/>
              </a:pPr>
              <a:t>‹Nº›</a:t>
            </a:fld>
            <a:endParaRPr lang="es-ES"/>
          </a:p>
        </p:txBody>
      </p:sp>
    </p:spTree>
    <p:extLst>
      <p:ext uri="{BB962C8B-B14F-4D97-AF65-F5344CB8AC3E}">
        <p14:creationId xmlns:p14="http://schemas.microsoft.com/office/powerpoint/2010/main" val="38779884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n-U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627EF960-2160-4884-87E7-6D91C4DDC336}" type="slidenum">
              <a:rPr lang="es-ES"/>
              <a:pPr>
                <a:defRPr/>
              </a:pPr>
              <a:t>‹Nº›</a:t>
            </a:fld>
            <a:endParaRPr lang="es-ES"/>
          </a:p>
        </p:txBody>
      </p:sp>
    </p:spTree>
    <p:extLst>
      <p:ext uri="{BB962C8B-B14F-4D97-AF65-F5344CB8AC3E}">
        <p14:creationId xmlns:p14="http://schemas.microsoft.com/office/powerpoint/2010/main" val="21772951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E988B222-1781-4A53-8A36-D615446B8547}" type="slidenum">
              <a:rPr lang="es-ES"/>
              <a:pPr>
                <a:defRPr/>
              </a:pPr>
              <a:t>‹Nº›</a:t>
            </a:fld>
            <a:endParaRPr lang="es-ES"/>
          </a:p>
        </p:txBody>
      </p:sp>
    </p:spTree>
    <p:extLst>
      <p:ext uri="{BB962C8B-B14F-4D97-AF65-F5344CB8AC3E}">
        <p14:creationId xmlns:p14="http://schemas.microsoft.com/office/powerpoint/2010/main" val="11491218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65602B9E-8778-4FD6-93CC-3EC3B3FBF53B}" type="slidenum">
              <a:rPr lang="es-ES"/>
              <a:pPr>
                <a:defRPr/>
              </a:pPr>
              <a:t>‹Nº›</a:t>
            </a:fld>
            <a:endParaRPr lang="es-ES"/>
          </a:p>
        </p:txBody>
      </p:sp>
    </p:spTree>
    <p:extLst>
      <p:ext uri="{BB962C8B-B14F-4D97-AF65-F5344CB8AC3E}">
        <p14:creationId xmlns:p14="http://schemas.microsoft.com/office/powerpoint/2010/main" val="3123143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E20A60-A742-4A53-8281-DBC2C5AEE060}"/>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1639A63-3DFC-47C8-A399-E51E259016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4D4BDD7-E859-4E4A-9A07-D94305B6B0E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23EE760-8AA5-470F-BBAD-016703E8D6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D3A9BED-2590-4D43-BA88-C07FA0054A1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9190FB4-14BF-41EF-B11C-111E7EB4705C}"/>
              </a:ext>
            </a:extLst>
          </p:cNvPr>
          <p:cNvSpPr>
            <a:spLocks noGrp="1"/>
          </p:cNvSpPr>
          <p:nvPr>
            <p:ph type="dt" sz="half" idx="10"/>
          </p:nvPr>
        </p:nvSpPr>
        <p:spPr/>
        <p:txBody>
          <a:bodyPr/>
          <a:lstStyle/>
          <a:p>
            <a:fld id="{AA56E221-7B37-4F41-A07F-BAD4FFA21CBB}" type="datetimeFigureOut">
              <a:rPr lang="es-ES" smtClean="0"/>
              <a:t>16/10/2020</a:t>
            </a:fld>
            <a:endParaRPr lang="es-ES"/>
          </a:p>
        </p:txBody>
      </p:sp>
      <p:sp>
        <p:nvSpPr>
          <p:cNvPr id="8" name="Marcador de pie de página 7">
            <a:extLst>
              <a:ext uri="{FF2B5EF4-FFF2-40B4-BE49-F238E27FC236}">
                <a16:creationId xmlns:a16="http://schemas.microsoft.com/office/drawing/2014/main" id="{6152F8A8-B2F1-430C-BC85-F91AD227741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B4FF28E-AF72-4BBE-8AD8-63E436B54D85}"/>
              </a:ext>
            </a:extLst>
          </p:cNvPr>
          <p:cNvSpPr>
            <a:spLocks noGrp="1"/>
          </p:cNvSpPr>
          <p:nvPr>
            <p:ph type="sldNum" sz="quarter" idx="12"/>
          </p:nvPr>
        </p:nvSpPr>
        <p:spPr/>
        <p:txBody>
          <a:bodyPr/>
          <a:lstStyle/>
          <a:p>
            <a:fld id="{3F34B167-A696-4939-834F-5DE61F1B1FCA}" type="slidenum">
              <a:rPr lang="es-ES" smtClean="0"/>
              <a:t>‹Nº›</a:t>
            </a:fld>
            <a:endParaRPr lang="es-ES"/>
          </a:p>
        </p:txBody>
      </p:sp>
    </p:spTree>
    <p:extLst>
      <p:ext uri="{BB962C8B-B14F-4D97-AF65-F5344CB8AC3E}">
        <p14:creationId xmlns:p14="http://schemas.microsoft.com/office/powerpoint/2010/main" val="16725225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9EAD22EE-4242-4667-8430-0CDCE1A77F43}" type="slidenum">
              <a:rPr lang="es-ES"/>
              <a:pPr>
                <a:defRPr/>
              </a:pPr>
              <a:t>‹Nº›</a:t>
            </a:fld>
            <a:endParaRPr lang="es-ES"/>
          </a:p>
        </p:txBody>
      </p:sp>
    </p:spTree>
    <p:extLst>
      <p:ext uri="{BB962C8B-B14F-4D97-AF65-F5344CB8AC3E}">
        <p14:creationId xmlns:p14="http://schemas.microsoft.com/office/powerpoint/2010/main" val="27856577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B061D485-365E-4E1B-B016-15CD18EF2823}" type="slidenum">
              <a:rPr lang="es-ES"/>
              <a:pPr>
                <a:defRPr/>
              </a:pPr>
              <a:t>‹Nº›</a:t>
            </a:fld>
            <a:endParaRPr lang="es-ES"/>
          </a:p>
        </p:txBody>
      </p:sp>
    </p:spTree>
    <p:extLst>
      <p:ext uri="{BB962C8B-B14F-4D97-AF65-F5344CB8AC3E}">
        <p14:creationId xmlns:p14="http://schemas.microsoft.com/office/powerpoint/2010/main" val="29503196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n-U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6EB1BC2C-AADC-4037-B4F7-B537CCED9342}" type="slidenum">
              <a:rPr lang="es-ES"/>
              <a:pPr>
                <a:defRPr/>
              </a:pPr>
              <a:t>‹Nº›</a:t>
            </a:fld>
            <a:endParaRPr lang="es-ES"/>
          </a:p>
        </p:txBody>
      </p:sp>
    </p:spTree>
    <p:extLst>
      <p:ext uri="{BB962C8B-B14F-4D97-AF65-F5344CB8AC3E}">
        <p14:creationId xmlns:p14="http://schemas.microsoft.com/office/powerpoint/2010/main" val="35364766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8884CF79-1E38-4E26-A2F8-674B55D71A87}" type="slidenum">
              <a:rPr lang="es-ES"/>
              <a:pPr>
                <a:defRPr/>
              </a:pPr>
              <a:t>‹Nº›</a:t>
            </a:fld>
            <a:endParaRPr lang="es-ES"/>
          </a:p>
        </p:txBody>
      </p:sp>
    </p:spTree>
    <p:extLst>
      <p:ext uri="{BB962C8B-B14F-4D97-AF65-F5344CB8AC3E}">
        <p14:creationId xmlns:p14="http://schemas.microsoft.com/office/powerpoint/2010/main" val="8942260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68D4A2F-1E7F-4DD2-A476-C2906A1F323D}" type="slidenum">
              <a:rPr lang="es-ES"/>
              <a:pPr>
                <a:defRPr/>
              </a:pPr>
              <a:t>‹Nº›</a:t>
            </a:fld>
            <a:endParaRPr lang="es-ES"/>
          </a:p>
        </p:txBody>
      </p:sp>
    </p:spTree>
    <p:extLst>
      <p:ext uri="{BB962C8B-B14F-4D97-AF65-F5344CB8AC3E}">
        <p14:creationId xmlns:p14="http://schemas.microsoft.com/office/powerpoint/2010/main" val="27989443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686800" y="609600"/>
            <a:ext cx="2590800" cy="5486400"/>
          </a:xfr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914400" y="609600"/>
            <a:ext cx="7569200" cy="54864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CC300F0-F72A-4AC5-B23A-0951CB5939E4}" type="slidenum">
              <a:rPr lang="es-ES"/>
              <a:pPr>
                <a:defRPr/>
              </a:pPr>
              <a:t>‹Nº›</a:t>
            </a:fld>
            <a:endParaRPr lang="es-ES"/>
          </a:p>
        </p:txBody>
      </p:sp>
    </p:spTree>
    <p:extLst>
      <p:ext uri="{BB962C8B-B14F-4D97-AF65-F5344CB8AC3E}">
        <p14:creationId xmlns:p14="http://schemas.microsoft.com/office/powerpoint/2010/main" val="440152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914400" y="609600"/>
            <a:ext cx="10363200" cy="1143000"/>
          </a:xfrm>
        </p:spPr>
        <p:txBody>
          <a:bodyPr/>
          <a:lstStyle/>
          <a:p>
            <a:r>
              <a:rPr lang="es-ES"/>
              <a:t>Haga clic para modificar el estilo de título del patrón</a:t>
            </a:r>
            <a:endParaRPr lang="en-US"/>
          </a:p>
        </p:txBody>
      </p:sp>
      <p:sp>
        <p:nvSpPr>
          <p:cNvPr id="3" name="2 Marcador de texto"/>
          <p:cNvSpPr>
            <a:spLocks noGrp="1"/>
          </p:cNvSpPr>
          <p:nvPr>
            <p:ph type="body" sz="half" idx="1"/>
          </p:nvPr>
        </p:nvSpPr>
        <p:spPr>
          <a:xfrm>
            <a:off x="914400" y="1981200"/>
            <a:ext cx="50800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6197600" y="1981200"/>
            <a:ext cx="50800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61A32C14-423C-4686-9B1E-DA2DFEB9DDD8}" type="slidenum">
              <a:rPr lang="es-ES"/>
              <a:pPr>
                <a:defRPr/>
              </a:pPr>
              <a:t>‹Nº›</a:t>
            </a:fld>
            <a:endParaRPr lang="es-ES"/>
          </a:p>
        </p:txBody>
      </p:sp>
    </p:spTree>
    <p:extLst>
      <p:ext uri="{BB962C8B-B14F-4D97-AF65-F5344CB8AC3E}">
        <p14:creationId xmlns:p14="http://schemas.microsoft.com/office/powerpoint/2010/main" val="35663660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914400" y="609600"/>
            <a:ext cx="10363200" cy="1143000"/>
          </a:xfrm>
        </p:spPr>
        <p:txBody>
          <a:bodyPr/>
          <a:lstStyle/>
          <a:p>
            <a:r>
              <a:rPr lang="es-ES"/>
              <a:t>Haga clic para modificar el estilo de título del patrón</a:t>
            </a:r>
            <a:endParaRPr lang="en-US"/>
          </a:p>
        </p:txBody>
      </p:sp>
      <p:sp>
        <p:nvSpPr>
          <p:cNvPr id="3" name="2 Marcador de contenido"/>
          <p:cNvSpPr>
            <a:spLocks noGrp="1"/>
          </p:cNvSpPr>
          <p:nvPr>
            <p:ph sz="quarter" idx="1"/>
          </p:nvPr>
        </p:nvSpPr>
        <p:spPr>
          <a:xfrm>
            <a:off x="914400" y="1981200"/>
            <a:ext cx="50800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quarter" idx="2"/>
          </p:nvPr>
        </p:nvSpPr>
        <p:spPr>
          <a:xfrm>
            <a:off x="6197600" y="1981200"/>
            <a:ext cx="50800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contenido"/>
          <p:cNvSpPr>
            <a:spLocks noGrp="1"/>
          </p:cNvSpPr>
          <p:nvPr>
            <p:ph sz="quarter" idx="3"/>
          </p:nvPr>
        </p:nvSpPr>
        <p:spPr>
          <a:xfrm>
            <a:off x="914400" y="4114800"/>
            <a:ext cx="50800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5 Marcador de contenido"/>
          <p:cNvSpPr>
            <a:spLocks noGrp="1"/>
          </p:cNvSpPr>
          <p:nvPr>
            <p:ph sz="quarter" idx="4"/>
          </p:nvPr>
        </p:nvSpPr>
        <p:spPr>
          <a:xfrm>
            <a:off x="6197600" y="4114800"/>
            <a:ext cx="50800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B4F77273-0B75-48FF-B6D0-F5B9AC2C5032}" type="slidenum">
              <a:rPr lang="es-ES"/>
              <a:pPr>
                <a:defRPr/>
              </a:pPr>
              <a:t>‹Nº›</a:t>
            </a:fld>
            <a:endParaRPr lang="es-ES"/>
          </a:p>
        </p:txBody>
      </p:sp>
    </p:spTree>
    <p:extLst>
      <p:ext uri="{BB962C8B-B14F-4D97-AF65-F5344CB8AC3E}">
        <p14:creationId xmlns:p14="http://schemas.microsoft.com/office/powerpoint/2010/main" val="2133141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AE198E-FAEE-4531-8AA4-18AC7BA0E71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09C5325-8869-404F-A73C-463C01F148C6}"/>
              </a:ext>
            </a:extLst>
          </p:cNvPr>
          <p:cNvSpPr>
            <a:spLocks noGrp="1"/>
          </p:cNvSpPr>
          <p:nvPr>
            <p:ph type="dt" sz="half" idx="10"/>
          </p:nvPr>
        </p:nvSpPr>
        <p:spPr/>
        <p:txBody>
          <a:bodyPr/>
          <a:lstStyle/>
          <a:p>
            <a:fld id="{AA56E221-7B37-4F41-A07F-BAD4FFA21CBB}" type="datetimeFigureOut">
              <a:rPr lang="es-ES" smtClean="0"/>
              <a:t>16/10/2020</a:t>
            </a:fld>
            <a:endParaRPr lang="es-ES"/>
          </a:p>
        </p:txBody>
      </p:sp>
      <p:sp>
        <p:nvSpPr>
          <p:cNvPr id="4" name="Marcador de pie de página 3">
            <a:extLst>
              <a:ext uri="{FF2B5EF4-FFF2-40B4-BE49-F238E27FC236}">
                <a16:creationId xmlns:a16="http://schemas.microsoft.com/office/drawing/2014/main" id="{1979B5D2-0DDB-4BD2-92AD-7F3F6546885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7AEC4D2-548F-4D3E-A6F0-C21CAF9E8FDA}"/>
              </a:ext>
            </a:extLst>
          </p:cNvPr>
          <p:cNvSpPr>
            <a:spLocks noGrp="1"/>
          </p:cNvSpPr>
          <p:nvPr>
            <p:ph type="sldNum" sz="quarter" idx="12"/>
          </p:nvPr>
        </p:nvSpPr>
        <p:spPr/>
        <p:txBody>
          <a:bodyPr/>
          <a:lstStyle/>
          <a:p>
            <a:fld id="{3F34B167-A696-4939-834F-5DE61F1B1FCA}" type="slidenum">
              <a:rPr lang="es-ES" smtClean="0"/>
              <a:t>‹Nº›</a:t>
            </a:fld>
            <a:endParaRPr lang="es-ES"/>
          </a:p>
        </p:txBody>
      </p:sp>
    </p:spTree>
    <p:extLst>
      <p:ext uri="{BB962C8B-B14F-4D97-AF65-F5344CB8AC3E}">
        <p14:creationId xmlns:p14="http://schemas.microsoft.com/office/powerpoint/2010/main" val="319982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894A92C-58E1-45FC-A1A0-756D7D1EA43D}"/>
              </a:ext>
            </a:extLst>
          </p:cNvPr>
          <p:cNvSpPr>
            <a:spLocks noGrp="1"/>
          </p:cNvSpPr>
          <p:nvPr>
            <p:ph type="dt" sz="half" idx="10"/>
          </p:nvPr>
        </p:nvSpPr>
        <p:spPr/>
        <p:txBody>
          <a:bodyPr/>
          <a:lstStyle/>
          <a:p>
            <a:fld id="{AA56E221-7B37-4F41-A07F-BAD4FFA21CBB}" type="datetimeFigureOut">
              <a:rPr lang="es-ES" smtClean="0"/>
              <a:t>16/10/2020</a:t>
            </a:fld>
            <a:endParaRPr lang="es-ES"/>
          </a:p>
        </p:txBody>
      </p:sp>
      <p:sp>
        <p:nvSpPr>
          <p:cNvPr id="3" name="Marcador de pie de página 2">
            <a:extLst>
              <a:ext uri="{FF2B5EF4-FFF2-40B4-BE49-F238E27FC236}">
                <a16:creationId xmlns:a16="http://schemas.microsoft.com/office/drawing/2014/main" id="{34BF1103-A7FF-40D0-96B1-6FB74848120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AE834C2-8A31-4CF5-A362-BB4D43C8969D}"/>
              </a:ext>
            </a:extLst>
          </p:cNvPr>
          <p:cNvSpPr>
            <a:spLocks noGrp="1"/>
          </p:cNvSpPr>
          <p:nvPr>
            <p:ph type="sldNum" sz="quarter" idx="12"/>
          </p:nvPr>
        </p:nvSpPr>
        <p:spPr/>
        <p:txBody>
          <a:bodyPr/>
          <a:lstStyle/>
          <a:p>
            <a:fld id="{3F34B167-A696-4939-834F-5DE61F1B1FCA}" type="slidenum">
              <a:rPr lang="es-ES" smtClean="0"/>
              <a:t>‹Nº›</a:t>
            </a:fld>
            <a:endParaRPr lang="es-ES"/>
          </a:p>
        </p:txBody>
      </p:sp>
    </p:spTree>
    <p:extLst>
      <p:ext uri="{BB962C8B-B14F-4D97-AF65-F5344CB8AC3E}">
        <p14:creationId xmlns:p14="http://schemas.microsoft.com/office/powerpoint/2010/main" val="2528579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FE726F-B569-4628-A298-D126D3530C1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A211D19-172B-4161-828E-62AEB2343F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D591B41-CBC8-4950-B72E-9D28FD6699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17ACE7E-EBA1-48CC-88C1-890BDBF5F525}"/>
              </a:ext>
            </a:extLst>
          </p:cNvPr>
          <p:cNvSpPr>
            <a:spLocks noGrp="1"/>
          </p:cNvSpPr>
          <p:nvPr>
            <p:ph type="dt" sz="half" idx="10"/>
          </p:nvPr>
        </p:nvSpPr>
        <p:spPr/>
        <p:txBody>
          <a:bodyPr/>
          <a:lstStyle/>
          <a:p>
            <a:fld id="{AA56E221-7B37-4F41-A07F-BAD4FFA21CBB}" type="datetimeFigureOut">
              <a:rPr lang="es-ES" smtClean="0"/>
              <a:t>16/10/2020</a:t>
            </a:fld>
            <a:endParaRPr lang="es-ES"/>
          </a:p>
        </p:txBody>
      </p:sp>
      <p:sp>
        <p:nvSpPr>
          <p:cNvPr id="6" name="Marcador de pie de página 5">
            <a:extLst>
              <a:ext uri="{FF2B5EF4-FFF2-40B4-BE49-F238E27FC236}">
                <a16:creationId xmlns:a16="http://schemas.microsoft.com/office/drawing/2014/main" id="{AE2BC2A9-944F-40A2-9EB0-C682F541BAC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3D5BB6F-481A-435B-8CF7-0F1207405401}"/>
              </a:ext>
            </a:extLst>
          </p:cNvPr>
          <p:cNvSpPr>
            <a:spLocks noGrp="1"/>
          </p:cNvSpPr>
          <p:nvPr>
            <p:ph type="sldNum" sz="quarter" idx="12"/>
          </p:nvPr>
        </p:nvSpPr>
        <p:spPr/>
        <p:txBody>
          <a:bodyPr/>
          <a:lstStyle/>
          <a:p>
            <a:fld id="{3F34B167-A696-4939-834F-5DE61F1B1FCA}" type="slidenum">
              <a:rPr lang="es-ES" smtClean="0"/>
              <a:t>‹Nº›</a:t>
            </a:fld>
            <a:endParaRPr lang="es-ES"/>
          </a:p>
        </p:txBody>
      </p:sp>
    </p:spTree>
    <p:extLst>
      <p:ext uri="{BB962C8B-B14F-4D97-AF65-F5344CB8AC3E}">
        <p14:creationId xmlns:p14="http://schemas.microsoft.com/office/powerpoint/2010/main" val="3000855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88E19D-B8F8-439A-9F4F-D26E52A1069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7B5765C-4B81-402D-B8E5-FC38FF5D03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AB68FC07-D916-4FD1-B396-3D08DE86B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B13195C-A5DA-49E9-9999-9B95429EC6B0}"/>
              </a:ext>
            </a:extLst>
          </p:cNvPr>
          <p:cNvSpPr>
            <a:spLocks noGrp="1"/>
          </p:cNvSpPr>
          <p:nvPr>
            <p:ph type="dt" sz="half" idx="10"/>
          </p:nvPr>
        </p:nvSpPr>
        <p:spPr/>
        <p:txBody>
          <a:bodyPr/>
          <a:lstStyle/>
          <a:p>
            <a:fld id="{AA56E221-7B37-4F41-A07F-BAD4FFA21CBB}" type="datetimeFigureOut">
              <a:rPr lang="es-ES" smtClean="0"/>
              <a:t>16/10/2020</a:t>
            </a:fld>
            <a:endParaRPr lang="es-ES"/>
          </a:p>
        </p:txBody>
      </p:sp>
      <p:sp>
        <p:nvSpPr>
          <p:cNvPr id="6" name="Marcador de pie de página 5">
            <a:extLst>
              <a:ext uri="{FF2B5EF4-FFF2-40B4-BE49-F238E27FC236}">
                <a16:creationId xmlns:a16="http://schemas.microsoft.com/office/drawing/2014/main" id="{AAB4BB66-6EE5-4C51-ADA8-0B8D6D606C1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A582164-0F01-446A-A8D7-CD80FB42198E}"/>
              </a:ext>
            </a:extLst>
          </p:cNvPr>
          <p:cNvSpPr>
            <a:spLocks noGrp="1"/>
          </p:cNvSpPr>
          <p:nvPr>
            <p:ph type="sldNum" sz="quarter" idx="12"/>
          </p:nvPr>
        </p:nvSpPr>
        <p:spPr/>
        <p:txBody>
          <a:bodyPr/>
          <a:lstStyle/>
          <a:p>
            <a:fld id="{3F34B167-A696-4939-834F-5DE61F1B1FCA}" type="slidenum">
              <a:rPr lang="es-ES" smtClean="0"/>
              <a:t>‹Nº›</a:t>
            </a:fld>
            <a:endParaRPr lang="es-ES"/>
          </a:p>
        </p:txBody>
      </p:sp>
    </p:spTree>
    <p:extLst>
      <p:ext uri="{BB962C8B-B14F-4D97-AF65-F5344CB8AC3E}">
        <p14:creationId xmlns:p14="http://schemas.microsoft.com/office/powerpoint/2010/main" val="698637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7499344-C055-49B7-B0D1-E72F9DEDDD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97006A-E182-445C-BF38-F078730366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5C156D9-4804-4A51-9D30-2D36AC5450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56E221-7B37-4F41-A07F-BAD4FFA21CBB}" type="datetimeFigureOut">
              <a:rPr lang="es-ES" smtClean="0"/>
              <a:t>16/10/2020</a:t>
            </a:fld>
            <a:endParaRPr lang="es-ES"/>
          </a:p>
        </p:txBody>
      </p:sp>
      <p:sp>
        <p:nvSpPr>
          <p:cNvPr id="5" name="Marcador de pie de página 4">
            <a:extLst>
              <a:ext uri="{FF2B5EF4-FFF2-40B4-BE49-F238E27FC236}">
                <a16:creationId xmlns:a16="http://schemas.microsoft.com/office/drawing/2014/main" id="{CF1A36D4-E304-48E3-9008-EA45752F3D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5E7C35FC-5EDE-4658-BCF2-9C45FD745C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34B167-A696-4939-834F-5DE61F1B1FCA}" type="slidenum">
              <a:rPr lang="es-ES" smtClean="0"/>
              <a:t>‹Nº›</a:t>
            </a:fld>
            <a:endParaRPr lang="es-ES"/>
          </a:p>
        </p:txBody>
      </p:sp>
    </p:spTree>
    <p:extLst>
      <p:ext uri="{BB962C8B-B14F-4D97-AF65-F5344CB8AC3E}">
        <p14:creationId xmlns:p14="http://schemas.microsoft.com/office/powerpoint/2010/main" val="4263953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CBC30AE4-0EF6-4B57-9128-FACA83FAC5C7}"/>
              </a:ext>
            </a:extLst>
          </p:cNvPr>
          <p:cNvSpPr>
            <a:spLocks noChangeArrowheads="1"/>
          </p:cNvSpPr>
          <p:nvPr userDrawn="1"/>
        </p:nvSpPr>
        <p:spPr bwMode="auto">
          <a:xfrm>
            <a:off x="711201" y="3333750"/>
            <a:ext cx="1377951" cy="3524250"/>
          </a:xfrm>
          <a:prstGeom prst="rect">
            <a:avLst/>
          </a:prstGeom>
          <a:solidFill>
            <a:srgbClr val="006CB7"/>
          </a:solidFill>
          <a:ln>
            <a:noFill/>
          </a:ln>
          <a:effectLst>
            <a:outerShdw blurRad="254000" dist="38100" dir="12899965" algn="br" rotWithShape="0">
              <a:srgbClr val="808080">
                <a:alpha val="25000"/>
              </a:srgbClr>
            </a:outerShdw>
          </a:effectLst>
        </p:spPr>
        <p:txBody>
          <a:bodyPr lIns="91404" tIns="45701" rIns="91404" bIns="45701" anchor="ctr"/>
          <a:lstStyle/>
          <a:p>
            <a:pPr defTabSz="457018" eaLnBrk="1" hangingPunct="1">
              <a:defRPr/>
            </a:pPr>
            <a:endParaRPr lang="es-CL" sz="1800">
              <a:solidFill>
                <a:srgbClr val="FFFFFF"/>
              </a:solidFill>
              <a:latin typeface="Calibri" pitchFamily="34" charset="0"/>
              <a:ea typeface="ヒラギノ角ゴ Pro W3" charset="-128"/>
            </a:endParaRPr>
          </a:p>
        </p:txBody>
      </p:sp>
      <p:sp>
        <p:nvSpPr>
          <p:cNvPr id="66" name="Rectangle 65">
            <a:extLst>
              <a:ext uri="{FF2B5EF4-FFF2-40B4-BE49-F238E27FC236}">
                <a16:creationId xmlns:a16="http://schemas.microsoft.com/office/drawing/2014/main" id="{89BEA89E-C8BC-417B-9770-D4952F05DD85}"/>
              </a:ext>
            </a:extLst>
          </p:cNvPr>
          <p:cNvSpPr>
            <a:spLocks noChangeArrowheads="1"/>
          </p:cNvSpPr>
          <p:nvPr userDrawn="1"/>
        </p:nvSpPr>
        <p:spPr bwMode="auto">
          <a:xfrm>
            <a:off x="2089152" y="3333750"/>
            <a:ext cx="1680633" cy="3524250"/>
          </a:xfrm>
          <a:prstGeom prst="rect">
            <a:avLst/>
          </a:prstGeom>
          <a:solidFill>
            <a:srgbClr val="EF4144"/>
          </a:solidFill>
          <a:ln>
            <a:noFill/>
          </a:ln>
          <a:effectLst>
            <a:outerShdw blurRad="254000" dist="38100" dir="12899965" rotWithShape="0">
              <a:srgbClr val="808080">
                <a:alpha val="25000"/>
              </a:srgbClr>
            </a:outerShdw>
          </a:effectLst>
        </p:spPr>
        <p:txBody>
          <a:bodyPr lIns="91404" tIns="45701" rIns="91404" bIns="45701" anchor="ctr"/>
          <a:lstStyle/>
          <a:p>
            <a:pPr defTabSz="457018" eaLnBrk="1" hangingPunct="1">
              <a:defRPr/>
            </a:pPr>
            <a:endParaRPr lang="es-CL" sz="1800">
              <a:solidFill>
                <a:srgbClr val="FFFFFF"/>
              </a:solidFill>
              <a:latin typeface="Calibri" pitchFamily="34" charset="0"/>
              <a:ea typeface="ヒラギノ角ゴ Pro W3" charset="-128"/>
            </a:endParaRPr>
          </a:p>
        </p:txBody>
      </p:sp>
      <p:pic>
        <p:nvPicPr>
          <p:cNvPr id="25604" name="Picture 1">
            <a:extLst>
              <a:ext uri="{FF2B5EF4-FFF2-40B4-BE49-F238E27FC236}">
                <a16:creationId xmlns:a16="http://schemas.microsoft.com/office/drawing/2014/main" id="{341D2265-BDF3-43C1-A1FE-D4DBD3E217A8}"/>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63601" y="3452814"/>
            <a:ext cx="107103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5605" name="Picture 1">
            <a:extLst>
              <a:ext uri="{FF2B5EF4-FFF2-40B4-BE49-F238E27FC236}">
                <a16:creationId xmlns:a16="http://schemas.microsoft.com/office/drawing/2014/main" id="{4762B2AC-D9E9-4A02-B0D1-BF30A4C04C7B}"/>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237318" y="3452813"/>
            <a:ext cx="137583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1" name="Rectangle 70">
            <a:extLst>
              <a:ext uri="{FF2B5EF4-FFF2-40B4-BE49-F238E27FC236}">
                <a16:creationId xmlns:a16="http://schemas.microsoft.com/office/drawing/2014/main" id="{5808CF09-B0F2-4EAE-A6A3-E12041300085}"/>
              </a:ext>
            </a:extLst>
          </p:cNvPr>
          <p:cNvSpPr>
            <a:spLocks noChangeArrowheads="1"/>
          </p:cNvSpPr>
          <p:nvPr userDrawn="1"/>
        </p:nvSpPr>
        <p:spPr bwMode="auto">
          <a:xfrm>
            <a:off x="711201" y="0"/>
            <a:ext cx="1377951" cy="1371600"/>
          </a:xfrm>
          <a:prstGeom prst="rect">
            <a:avLst/>
          </a:prstGeom>
          <a:solidFill>
            <a:srgbClr val="006CB7"/>
          </a:solidFill>
          <a:ln>
            <a:noFill/>
          </a:ln>
          <a:effectLst>
            <a:outerShdw blurRad="254000" dist="38100" dir="2700000" algn="br" rotWithShape="0">
              <a:srgbClr val="808080">
                <a:alpha val="25000"/>
              </a:srgbClr>
            </a:outerShdw>
          </a:effectLst>
        </p:spPr>
        <p:txBody>
          <a:bodyPr lIns="91404" tIns="45701" rIns="91404" bIns="45701" anchor="ctr"/>
          <a:lstStyle/>
          <a:p>
            <a:pPr defTabSz="457018" eaLnBrk="1" hangingPunct="1">
              <a:defRPr/>
            </a:pPr>
            <a:endParaRPr lang="es-CL" sz="1800">
              <a:solidFill>
                <a:srgbClr val="FFFFFF"/>
              </a:solidFill>
              <a:latin typeface="Calibri" pitchFamily="34" charset="0"/>
              <a:ea typeface="ヒラギノ角ゴ Pro W3" charset="-128"/>
            </a:endParaRPr>
          </a:p>
        </p:txBody>
      </p:sp>
      <p:sp>
        <p:nvSpPr>
          <p:cNvPr id="72" name="Rectangle 71">
            <a:extLst>
              <a:ext uri="{FF2B5EF4-FFF2-40B4-BE49-F238E27FC236}">
                <a16:creationId xmlns:a16="http://schemas.microsoft.com/office/drawing/2014/main" id="{5390B257-8775-4085-8551-D600ED036B8C}"/>
              </a:ext>
            </a:extLst>
          </p:cNvPr>
          <p:cNvSpPr>
            <a:spLocks noChangeArrowheads="1"/>
          </p:cNvSpPr>
          <p:nvPr userDrawn="1"/>
        </p:nvSpPr>
        <p:spPr bwMode="auto">
          <a:xfrm>
            <a:off x="2089152" y="0"/>
            <a:ext cx="1680633" cy="1371600"/>
          </a:xfrm>
          <a:prstGeom prst="rect">
            <a:avLst/>
          </a:prstGeom>
          <a:solidFill>
            <a:srgbClr val="EF4144"/>
          </a:solidFill>
          <a:ln>
            <a:noFill/>
          </a:ln>
          <a:effectLst>
            <a:outerShdw blurRad="254000" dist="38100" dir="2700000" rotWithShape="0">
              <a:srgbClr val="808080">
                <a:alpha val="25000"/>
              </a:srgbClr>
            </a:outerShdw>
          </a:effectLst>
        </p:spPr>
        <p:txBody>
          <a:bodyPr lIns="91404" tIns="45701" rIns="91404" bIns="45701" anchor="ctr"/>
          <a:lstStyle/>
          <a:p>
            <a:pPr defTabSz="457018" eaLnBrk="1" hangingPunct="1">
              <a:defRPr/>
            </a:pPr>
            <a:endParaRPr lang="es-CL" sz="1800">
              <a:solidFill>
                <a:srgbClr val="FFFFFF"/>
              </a:solidFill>
              <a:latin typeface="Calibri" pitchFamily="34" charset="0"/>
              <a:ea typeface="ヒラギノ角ゴ Pro W3" charset="-128"/>
            </a:endParaRPr>
          </a:p>
        </p:txBody>
      </p:sp>
    </p:spTree>
    <p:extLst>
      <p:ext uri="{BB962C8B-B14F-4D97-AF65-F5344CB8AC3E}">
        <p14:creationId xmlns:p14="http://schemas.microsoft.com/office/powerpoint/2010/main" val="60534350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ctr" defTabSz="455613"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5613"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5613"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5613"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5613"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018" algn="ctr" defTabSz="457018"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034" algn="ctr" defTabSz="457018"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050" algn="ctr" defTabSz="457018"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069" algn="ctr" defTabSz="457018"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1313" indent="-341313" algn="l" defTabSz="4556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ヒラギノ角ゴ Pro W3" charset="-128"/>
          <a:cs typeface="ヒラギノ角ゴ Pro W3" charset="-128"/>
        </a:defRPr>
      </a:lvl1pPr>
      <a:lvl2pPr marL="741363" indent="-284163" algn="l" defTabSz="4556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ヒラギノ角ゴ Pro W3" charset="-128"/>
          <a:cs typeface="ヒラギノ角ゴ Pro W3"/>
        </a:defRPr>
      </a:lvl2pPr>
      <a:lvl3pPr marL="1141413" indent="-227013" algn="l" defTabSz="4556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charset="-128"/>
          <a:cs typeface="ヒラギノ角ゴ Pro W3"/>
        </a:defRPr>
      </a:lvl3pPr>
      <a:lvl4pPr marL="1598613" indent="-227013" algn="l" defTabSz="4556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ヒラギノ角ゴ Pro W3"/>
        </a:defRPr>
      </a:lvl4pPr>
      <a:lvl5pPr marL="2055813" indent="-227013" algn="l" defTabSz="4556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ヒラギノ角ゴ Pro W3"/>
        </a:defRPr>
      </a:lvl5pPr>
      <a:lvl6pPr marL="2513594" indent="-228510" algn="l" defTabSz="457018" rtl="0" eaLnBrk="1" latinLnBrk="0" hangingPunct="1">
        <a:spcBef>
          <a:spcPct val="20000"/>
        </a:spcBef>
        <a:buFont typeface="Arial"/>
        <a:buChar char="•"/>
        <a:defRPr sz="2000" kern="1200">
          <a:solidFill>
            <a:schemeClr val="tx1"/>
          </a:solidFill>
          <a:latin typeface="+mn-lt"/>
          <a:ea typeface="+mn-ea"/>
          <a:cs typeface="+mn-cs"/>
        </a:defRPr>
      </a:lvl6pPr>
      <a:lvl7pPr marL="2970611" indent="-228510" algn="l" defTabSz="457018" rtl="0" eaLnBrk="1" latinLnBrk="0" hangingPunct="1">
        <a:spcBef>
          <a:spcPct val="20000"/>
        </a:spcBef>
        <a:buFont typeface="Arial"/>
        <a:buChar char="•"/>
        <a:defRPr sz="2000" kern="1200">
          <a:solidFill>
            <a:schemeClr val="tx1"/>
          </a:solidFill>
          <a:latin typeface="+mn-lt"/>
          <a:ea typeface="+mn-ea"/>
          <a:cs typeface="+mn-cs"/>
        </a:defRPr>
      </a:lvl7pPr>
      <a:lvl8pPr marL="3427630" indent="-228510" algn="l" defTabSz="457018" rtl="0" eaLnBrk="1" latinLnBrk="0" hangingPunct="1">
        <a:spcBef>
          <a:spcPct val="20000"/>
        </a:spcBef>
        <a:buFont typeface="Arial"/>
        <a:buChar char="•"/>
        <a:defRPr sz="2000" kern="1200">
          <a:solidFill>
            <a:schemeClr val="tx1"/>
          </a:solidFill>
          <a:latin typeface="+mn-lt"/>
          <a:ea typeface="+mn-ea"/>
          <a:cs typeface="+mn-cs"/>
        </a:defRPr>
      </a:lvl8pPr>
      <a:lvl9pPr marL="3884640" indent="-228510" algn="l" defTabSz="45701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18" rtl="0" eaLnBrk="1" latinLnBrk="0" hangingPunct="1">
        <a:defRPr sz="1800" kern="1200">
          <a:solidFill>
            <a:schemeClr val="tx1"/>
          </a:solidFill>
          <a:latin typeface="+mn-lt"/>
          <a:ea typeface="+mn-ea"/>
          <a:cs typeface="+mn-cs"/>
        </a:defRPr>
      </a:lvl1pPr>
      <a:lvl2pPr marL="457018" algn="l" defTabSz="457018" rtl="0" eaLnBrk="1" latinLnBrk="0" hangingPunct="1">
        <a:defRPr sz="1800" kern="1200">
          <a:solidFill>
            <a:schemeClr val="tx1"/>
          </a:solidFill>
          <a:latin typeface="+mn-lt"/>
          <a:ea typeface="+mn-ea"/>
          <a:cs typeface="+mn-cs"/>
        </a:defRPr>
      </a:lvl2pPr>
      <a:lvl3pPr marL="914034" algn="l" defTabSz="457018" rtl="0" eaLnBrk="1" latinLnBrk="0" hangingPunct="1">
        <a:defRPr sz="1800" kern="1200">
          <a:solidFill>
            <a:schemeClr val="tx1"/>
          </a:solidFill>
          <a:latin typeface="+mn-lt"/>
          <a:ea typeface="+mn-ea"/>
          <a:cs typeface="+mn-cs"/>
        </a:defRPr>
      </a:lvl3pPr>
      <a:lvl4pPr marL="1371050" algn="l" defTabSz="457018" rtl="0" eaLnBrk="1" latinLnBrk="0" hangingPunct="1">
        <a:defRPr sz="1800" kern="1200">
          <a:solidFill>
            <a:schemeClr val="tx1"/>
          </a:solidFill>
          <a:latin typeface="+mn-lt"/>
          <a:ea typeface="+mn-ea"/>
          <a:cs typeface="+mn-cs"/>
        </a:defRPr>
      </a:lvl4pPr>
      <a:lvl5pPr marL="1828069" algn="l" defTabSz="457018" rtl="0" eaLnBrk="1" latinLnBrk="0" hangingPunct="1">
        <a:defRPr sz="1800" kern="1200">
          <a:solidFill>
            <a:schemeClr val="tx1"/>
          </a:solidFill>
          <a:latin typeface="+mn-lt"/>
          <a:ea typeface="+mn-ea"/>
          <a:cs typeface="+mn-cs"/>
        </a:defRPr>
      </a:lvl5pPr>
      <a:lvl6pPr marL="2285083" algn="l" defTabSz="457018" rtl="0" eaLnBrk="1" latinLnBrk="0" hangingPunct="1">
        <a:defRPr sz="1800" kern="1200">
          <a:solidFill>
            <a:schemeClr val="tx1"/>
          </a:solidFill>
          <a:latin typeface="+mn-lt"/>
          <a:ea typeface="+mn-ea"/>
          <a:cs typeface="+mn-cs"/>
        </a:defRPr>
      </a:lvl6pPr>
      <a:lvl7pPr marL="2742100" algn="l" defTabSz="457018" rtl="0" eaLnBrk="1" latinLnBrk="0" hangingPunct="1">
        <a:defRPr sz="1800" kern="1200">
          <a:solidFill>
            <a:schemeClr val="tx1"/>
          </a:solidFill>
          <a:latin typeface="+mn-lt"/>
          <a:ea typeface="+mn-ea"/>
          <a:cs typeface="+mn-cs"/>
        </a:defRPr>
      </a:lvl7pPr>
      <a:lvl8pPr marL="3199120" algn="l" defTabSz="457018" rtl="0" eaLnBrk="1" latinLnBrk="0" hangingPunct="1">
        <a:defRPr sz="1800" kern="1200">
          <a:solidFill>
            <a:schemeClr val="tx1"/>
          </a:solidFill>
          <a:latin typeface="+mn-lt"/>
          <a:ea typeface="+mn-ea"/>
          <a:cs typeface="+mn-cs"/>
        </a:defRPr>
      </a:lvl8pPr>
      <a:lvl9pPr marL="3656138" algn="l" defTabSz="45701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Title Placeholder 1">
            <a:extLst>
              <a:ext uri="{FF2B5EF4-FFF2-40B4-BE49-F238E27FC236}">
                <a16:creationId xmlns:a16="http://schemas.microsoft.com/office/drawing/2014/main" id="{B40A2CB0-5ED8-49A4-A0AB-DE649E219C87}"/>
              </a:ext>
            </a:extLst>
          </p:cNvPr>
          <p:cNvSpPr>
            <a:spLocks noGrp="1"/>
          </p:cNvSpPr>
          <p:nvPr>
            <p:ph type="title"/>
          </p:nvPr>
        </p:nvSpPr>
        <p:spPr bwMode="auto">
          <a:xfrm>
            <a:off x="203201" y="152400"/>
            <a:ext cx="1088601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1" rIns="91404" bIns="45701" numCol="1" anchor="t" anchorCtr="0" compatLnSpc="1">
            <a:prstTxWarp prst="textNoShape">
              <a:avLst/>
            </a:prstTxWarp>
          </a:bodyPr>
          <a:lstStyle/>
          <a:p>
            <a:pPr lvl="0"/>
            <a:r>
              <a:rPr lang="en-US" altLang="es-CL"/>
              <a:t>Click to edit Master title style</a:t>
            </a:r>
          </a:p>
        </p:txBody>
      </p:sp>
      <p:sp>
        <p:nvSpPr>
          <p:cNvPr id="30723" name="Text Placeholder 2">
            <a:extLst>
              <a:ext uri="{FF2B5EF4-FFF2-40B4-BE49-F238E27FC236}">
                <a16:creationId xmlns:a16="http://schemas.microsoft.com/office/drawing/2014/main" id="{6088E5D4-C6A2-4295-AFD0-141A53349A7F}"/>
              </a:ext>
            </a:extLst>
          </p:cNvPr>
          <p:cNvSpPr>
            <a:spLocks noGrp="1"/>
          </p:cNvSpPr>
          <p:nvPr>
            <p:ph type="body" idx="1"/>
          </p:nvPr>
        </p:nvSpPr>
        <p:spPr bwMode="auto">
          <a:xfrm>
            <a:off x="203201" y="1477963"/>
            <a:ext cx="10902951"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1" rIns="91404" bIns="45701" numCol="1" anchor="t" anchorCtr="0" compatLnSpc="1">
            <a:prstTxWarp prst="textNoShape">
              <a:avLst/>
            </a:prstTxWarp>
          </a:bodyPr>
          <a:lstStyle/>
          <a:p>
            <a:pPr lvl="0"/>
            <a:r>
              <a:rPr lang="en-US" altLang="es-CL"/>
              <a:t>Click to edit Master text styles</a:t>
            </a:r>
          </a:p>
          <a:p>
            <a:pPr lvl="1"/>
            <a:r>
              <a:rPr lang="en-US" altLang="es-CL"/>
              <a:t>Second level</a:t>
            </a:r>
          </a:p>
          <a:p>
            <a:pPr lvl="2"/>
            <a:r>
              <a:rPr lang="en-US" altLang="es-CL"/>
              <a:t>Third level</a:t>
            </a:r>
          </a:p>
          <a:p>
            <a:pPr lvl="3"/>
            <a:r>
              <a:rPr lang="en-US" altLang="es-CL"/>
              <a:t>Fourth level</a:t>
            </a:r>
          </a:p>
          <a:p>
            <a:pPr lvl="4"/>
            <a:r>
              <a:rPr lang="en-US" altLang="es-CL"/>
              <a:t>Fifth level</a:t>
            </a:r>
          </a:p>
        </p:txBody>
      </p:sp>
      <p:sp>
        <p:nvSpPr>
          <p:cNvPr id="5" name="Footer Placeholder 4">
            <a:extLst>
              <a:ext uri="{FF2B5EF4-FFF2-40B4-BE49-F238E27FC236}">
                <a16:creationId xmlns:a16="http://schemas.microsoft.com/office/drawing/2014/main" id="{BEE7FF7F-9407-495D-AEB5-2419FF936039}"/>
              </a:ext>
            </a:extLst>
          </p:cNvPr>
          <p:cNvSpPr>
            <a:spLocks noGrp="1"/>
          </p:cNvSpPr>
          <p:nvPr>
            <p:ph type="ftr" sz="quarter" idx="3"/>
          </p:nvPr>
        </p:nvSpPr>
        <p:spPr>
          <a:xfrm>
            <a:off x="25400" y="6527801"/>
            <a:ext cx="3860800" cy="246063"/>
          </a:xfrm>
          <a:prstGeom prst="rect">
            <a:avLst/>
          </a:prstGeom>
        </p:spPr>
        <p:txBody>
          <a:bodyPr vert="horz" wrap="square" lIns="91404" tIns="45701" rIns="91404" bIns="45701" numCol="1" anchor="t" anchorCtr="0" compatLnSpc="1">
            <a:prstTxWarp prst="textNoShape">
              <a:avLst/>
            </a:prstTxWarp>
          </a:bodyPr>
          <a:lstStyle>
            <a:lvl1pPr defTabSz="457018" eaLnBrk="1" hangingPunct="1">
              <a:defRPr sz="900">
                <a:solidFill>
                  <a:srgbClr val="898989"/>
                </a:solidFill>
                <a:latin typeface="Verdana" pitchFamily="34" charset="0"/>
                <a:ea typeface="ヒラギノ角ゴ Pro W3" charset="-128"/>
              </a:defRPr>
            </a:lvl1pPr>
          </a:lstStyle>
          <a:p>
            <a:pPr>
              <a:defRPr/>
            </a:pPr>
            <a:r>
              <a:rPr lang="es-ES_tradnl"/>
              <a:t>Gobierno de Chile | Ministerio del Interior</a:t>
            </a:r>
          </a:p>
        </p:txBody>
      </p:sp>
      <p:sp>
        <p:nvSpPr>
          <p:cNvPr id="6" name="Slide Number Placeholder 5">
            <a:extLst>
              <a:ext uri="{FF2B5EF4-FFF2-40B4-BE49-F238E27FC236}">
                <a16:creationId xmlns:a16="http://schemas.microsoft.com/office/drawing/2014/main" id="{33087592-87B9-4F0A-ACAA-29D508B31866}"/>
              </a:ext>
            </a:extLst>
          </p:cNvPr>
          <p:cNvSpPr>
            <a:spLocks noGrp="1"/>
          </p:cNvSpPr>
          <p:nvPr>
            <p:ph type="sldNum" sz="quarter" idx="4"/>
          </p:nvPr>
        </p:nvSpPr>
        <p:spPr>
          <a:xfrm>
            <a:off x="8244417" y="6527801"/>
            <a:ext cx="2844800" cy="193675"/>
          </a:xfrm>
          <a:prstGeom prst="rect">
            <a:avLst/>
          </a:prstGeom>
        </p:spPr>
        <p:txBody>
          <a:bodyPr vert="horz" wrap="square" lIns="91404" tIns="45701" rIns="91404" bIns="45701" numCol="1" anchor="ctr" anchorCtr="0" compatLnSpc="1">
            <a:prstTxWarp prst="textNoShape">
              <a:avLst/>
            </a:prstTxWarp>
          </a:bodyPr>
          <a:lstStyle>
            <a:lvl1pPr algn="r" defTabSz="455613" eaLnBrk="1" hangingPunct="1">
              <a:defRPr sz="1000">
                <a:solidFill>
                  <a:srgbClr val="898989"/>
                </a:solidFill>
                <a:latin typeface="Verdana" panose="020B0604030504040204" pitchFamily="34" charset="0"/>
                <a:ea typeface="ヒラギノ角ゴ Pro W3" panose="020B0300000000000000" pitchFamily="34" charset="-128"/>
                <a:cs typeface="ヒラギノ角ゴ Pro W3" panose="020B0300000000000000" pitchFamily="34" charset="-128"/>
              </a:defRPr>
            </a:lvl1pPr>
          </a:lstStyle>
          <a:p>
            <a:pPr>
              <a:defRPr/>
            </a:pPr>
            <a:fld id="{8A4BCD1C-767C-4AAF-AACF-D0A31F0AF2BB}" type="slidenum">
              <a:rPr lang="en-US" altLang="es-CL"/>
              <a:pPr>
                <a:defRPr/>
              </a:pPr>
              <a:t>‹Nº›</a:t>
            </a:fld>
            <a:endParaRPr lang="en-US" altLang="es-CL"/>
          </a:p>
        </p:txBody>
      </p:sp>
      <p:sp>
        <p:nvSpPr>
          <p:cNvPr id="7" name="Rectangle 6">
            <a:extLst>
              <a:ext uri="{FF2B5EF4-FFF2-40B4-BE49-F238E27FC236}">
                <a16:creationId xmlns:a16="http://schemas.microsoft.com/office/drawing/2014/main" id="{B94D2D68-1C7B-4C1C-8EF0-59A03702A7F9}"/>
              </a:ext>
            </a:extLst>
          </p:cNvPr>
          <p:cNvSpPr>
            <a:spLocks noChangeArrowheads="1"/>
          </p:cNvSpPr>
          <p:nvPr userDrawn="1"/>
        </p:nvSpPr>
        <p:spPr bwMode="auto">
          <a:xfrm>
            <a:off x="11218334" y="-6350"/>
            <a:ext cx="378884" cy="866775"/>
          </a:xfrm>
          <a:prstGeom prst="rect">
            <a:avLst/>
          </a:prstGeom>
          <a:solidFill>
            <a:srgbClr val="006CB7"/>
          </a:solidFill>
          <a:ln>
            <a:noFill/>
          </a:ln>
          <a:effectLst>
            <a:outerShdw blurRad="254000" dist="38100" dir="2700000" algn="br" rotWithShape="0">
              <a:srgbClr val="808080">
                <a:alpha val="25000"/>
              </a:srgbClr>
            </a:outerShdw>
          </a:effectLst>
        </p:spPr>
        <p:txBody>
          <a:bodyPr lIns="91404" tIns="45701" rIns="91404" bIns="45701" anchor="ctr"/>
          <a:lstStyle/>
          <a:p>
            <a:pPr defTabSz="457018" eaLnBrk="1" hangingPunct="1">
              <a:defRPr/>
            </a:pPr>
            <a:endParaRPr lang="es-CL" sz="1800">
              <a:solidFill>
                <a:srgbClr val="FFFFFF"/>
              </a:solidFill>
              <a:latin typeface="Calibri" pitchFamily="34" charset="0"/>
              <a:ea typeface="ヒラギノ角ゴ Pro W3" charset="-128"/>
            </a:endParaRPr>
          </a:p>
        </p:txBody>
      </p:sp>
      <p:sp>
        <p:nvSpPr>
          <p:cNvPr id="8" name="Rectangle 7">
            <a:extLst>
              <a:ext uri="{FF2B5EF4-FFF2-40B4-BE49-F238E27FC236}">
                <a16:creationId xmlns:a16="http://schemas.microsoft.com/office/drawing/2014/main" id="{7B80C283-2C02-4D7C-BDF6-71C7A3FFA247}"/>
              </a:ext>
            </a:extLst>
          </p:cNvPr>
          <p:cNvSpPr>
            <a:spLocks noChangeArrowheads="1"/>
          </p:cNvSpPr>
          <p:nvPr userDrawn="1"/>
        </p:nvSpPr>
        <p:spPr bwMode="auto">
          <a:xfrm>
            <a:off x="11597218" y="1"/>
            <a:ext cx="463549" cy="860425"/>
          </a:xfrm>
          <a:prstGeom prst="rect">
            <a:avLst/>
          </a:prstGeom>
          <a:solidFill>
            <a:srgbClr val="EF4144"/>
          </a:solidFill>
          <a:ln>
            <a:noFill/>
          </a:ln>
          <a:effectLst>
            <a:outerShdw blurRad="254000" dist="38100" dir="2700000" rotWithShape="0">
              <a:srgbClr val="808080">
                <a:alpha val="25000"/>
              </a:srgbClr>
            </a:outerShdw>
          </a:effectLst>
        </p:spPr>
        <p:txBody>
          <a:bodyPr lIns="91404" tIns="45701" rIns="91404" bIns="45701" anchor="ctr"/>
          <a:lstStyle/>
          <a:p>
            <a:pPr defTabSz="457018" eaLnBrk="1" hangingPunct="1">
              <a:defRPr/>
            </a:pPr>
            <a:endParaRPr lang="es-CL" sz="1800">
              <a:solidFill>
                <a:srgbClr val="FFFFFF"/>
              </a:solidFill>
              <a:latin typeface="Calibri" pitchFamily="34" charset="0"/>
              <a:ea typeface="ヒラギノ角ゴ Pro W3" charset="-128"/>
            </a:endParaRPr>
          </a:p>
        </p:txBody>
      </p:sp>
      <p:sp>
        <p:nvSpPr>
          <p:cNvPr id="10" name="Rectangle 9">
            <a:extLst>
              <a:ext uri="{FF2B5EF4-FFF2-40B4-BE49-F238E27FC236}">
                <a16:creationId xmlns:a16="http://schemas.microsoft.com/office/drawing/2014/main" id="{D02A1A47-3F71-4FC7-A521-4B2D50BAC2C6}"/>
              </a:ext>
            </a:extLst>
          </p:cNvPr>
          <p:cNvSpPr>
            <a:spLocks noChangeArrowheads="1"/>
          </p:cNvSpPr>
          <p:nvPr userDrawn="1"/>
        </p:nvSpPr>
        <p:spPr bwMode="auto">
          <a:xfrm>
            <a:off x="11218334" y="6400800"/>
            <a:ext cx="378884" cy="457200"/>
          </a:xfrm>
          <a:prstGeom prst="rect">
            <a:avLst/>
          </a:prstGeom>
          <a:solidFill>
            <a:srgbClr val="006CB7"/>
          </a:solidFill>
          <a:ln>
            <a:noFill/>
          </a:ln>
          <a:effectLst>
            <a:outerShdw blurRad="254000" dist="38100" dir="12899965" algn="br" rotWithShape="0">
              <a:srgbClr val="808080">
                <a:alpha val="25000"/>
              </a:srgbClr>
            </a:outerShdw>
          </a:effectLst>
        </p:spPr>
        <p:txBody>
          <a:bodyPr lIns="91404" tIns="45701" rIns="91404" bIns="45701" anchor="ctr"/>
          <a:lstStyle/>
          <a:p>
            <a:pPr defTabSz="457018" eaLnBrk="1" hangingPunct="1">
              <a:defRPr/>
            </a:pPr>
            <a:endParaRPr lang="es-CL" sz="1800">
              <a:solidFill>
                <a:srgbClr val="FFFFFF"/>
              </a:solidFill>
              <a:latin typeface="Calibri" pitchFamily="34" charset="0"/>
              <a:ea typeface="ヒラギノ角ゴ Pro W3" charset="-128"/>
            </a:endParaRPr>
          </a:p>
        </p:txBody>
      </p:sp>
      <p:sp>
        <p:nvSpPr>
          <p:cNvPr id="11" name="Rectangle 10">
            <a:extLst>
              <a:ext uri="{FF2B5EF4-FFF2-40B4-BE49-F238E27FC236}">
                <a16:creationId xmlns:a16="http://schemas.microsoft.com/office/drawing/2014/main" id="{C5308DB6-FCDE-4678-9CCF-87FD4085BE07}"/>
              </a:ext>
            </a:extLst>
          </p:cNvPr>
          <p:cNvSpPr>
            <a:spLocks noChangeArrowheads="1"/>
          </p:cNvSpPr>
          <p:nvPr userDrawn="1"/>
        </p:nvSpPr>
        <p:spPr bwMode="auto">
          <a:xfrm>
            <a:off x="11597218" y="6400800"/>
            <a:ext cx="463549" cy="457200"/>
          </a:xfrm>
          <a:prstGeom prst="rect">
            <a:avLst/>
          </a:prstGeom>
          <a:solidFill>
            <a:srgbClr val="EF4144"/>
          </a:solidFill>
          <a:ln>
            <a:noFill/>
          </a:ln>
          <a:effectLst>
            <a:outerShdw blurRad="254000" dist="38100" dir="12899965" rotWithShape="0">
              <a:srgbClr val="808080">
                <a:alpha val="25000"/>
              </a:srgbClr>
            </a:outerShdw>
          </a:effectLst>
        </p:spPr>
        <p:txBody>
          <a:bodyPr lIns="91404" tIns="45701" rIns="91404" bIns="45701" anchor="ctr"/>
          <a:lstStyle/>
          <a:p>
            <a:pPr defTabSz="457018" eaLnBrk="1" hangingPunct="1">
              <a:defRPr/>
            </a:pPr>
            <a:endParaRPr lang="es-CL" sz="1800">
              <a:solidFill>
                <a:srgbClr val="FFFFFF"/>
              </a:solidFill>
              <a:latin typeface="Calibri" pitchFamily="34" charset="0"/>
              <a:ea typeface="ヒラギノ角ゴ Pro W3" charset="-128"/>
            </a:endParaRPr>
          </a:p>
        </p:txBody>
      </p:sp>
    </p:spTree>
    <p:extLst>
      <p:ext uri="{BB962C8B-B14F-4D97-AF65-F5344CB8AC3E}">
        <p14:creationId xmlns:p14="http://schemas.microsoft.com/office/powerpoint/2010/main" val="354063825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455613"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5613" rtl="0" eaLnBrk="0" fontAlgn="base" hangingPunct="0">
        <a:spcBef>
          <a:spcPct val="0"/>
        </a:spcBef>
        <a:spcAft>
          <a:spcPct val="0"/>
        </a:spcAft>
        <a:defRPr sz="2400">
          <a:solidFill>
            <a:srgbClr val="006CB7"/>
          </a:solidFill>
          <a:latin typeface="Verdana" charset="0"/>
          <a:ea typeface="ヒラギノ角ゴ Pro W3" charset="-128"/>
          <a:cs typeface="Verdana" panose="020B0604030504040204" pitchFamily="34" charset="0"/>
        </a:defRPr>
      </a:lvl2pPr>
      <a:lvl3pPr algn="l" defTabSz="455613" rtl="0" eaLnBrk="0" fontAlgn="base" hangingPunct="0">
        <a:spcBef>
          <a:spcPct val="0"/>
        </a:spcBef>
        <a:spcAft>
          <a:spcPct val="0"/>
        </a:spcAft>
        <a:defRPr sz="2400">
          <a:solidFill>
            <a:srgbClr val="006CB7"/>
          </a:solidFill>
          <a:latin typeface="Verdana" charset="0"/>
          <a:ea typeface="ヒラギノ角ゴ Pro W3" charset="-128"/>
          <a:cs typeface="Verdana" panose="020B0604030504040204" pitchFamily="34" charset="0"/>
        </a:defRPr>
      </a:lvl3pPr>
      <a:lvl4pPr algn="l" defTabSz="455613" rtl="0" eaLnBrk="0" fontAlgn="base" hangingPunct="0">
        <a:spcBef>
          <a:spcPct val="0"/>
        </a:spcBef>
        <a:spcAft>
          <a:spcPct val="0"/>
        </a:spcAft>
        <a:defRPr sz="2400">
          <a:solidFill>
            <a:srgbClr val="006CB7"/>
          </a:solidFill>
          <a:latin typeface="Verdana" charset="0"/>
          <a:ea typeface="ヒラギノ角ゴ Pro W3" charset="-128"/>
          <a:cs typeface="Verdana" panose="020B0604030504040204" pitchFamily="34" charset="0"/>
        </a:defRPr>
      </a:lvl4pPr>
      <a:lvl5pPr algn="l" defTabSz="455613" rtl="0" eaLnBrk="0" fontAlgn="base" hangingPunct="0">
        <a:spcBef>
          <a:spcPct val="0"/>
        </a:spcBef>
        <a:spcAft>
          <a:spcPct val="0"/>
        </a:spcAft>
        <a:defRPr sz="2400">
          <a:solidFill>
            <a:srgbClr val="006CB7"/>
          </a:solidFill>
          <a:latin typeface="Verdana" charset="0"/>
          <a:ea typeface="ヒラギノ角ゴ Pro W3" charset="-128"/>
          <a:cs typeface="Verdana" panose="020B0604030504040204" pitchFamily="34" charset="0"/>
        </a:defRPr>
      </a:lvl5pPr>
      <a:lvl6pPr marL="457018" algn="l" defTabSz="457018" rtl="0" fontAlgn="base">
        <a:spcBef>
          <a:spcPct val="0"/>
        </a:spcBef>
        <a:spcAft>
          <a:spcPct val="0"/>
        </a:spcAft>
        <a:defRPr sz="2400">
          <a:solidFill>
            <a:srgbClr val="006CB7"/>
          </a:solidFill>
          <a:latin typeface="Verdana" charset="0"/>
          <a:ea typeface="ヒラギノ角ゴ Pro W3" charset="-128"/>
        </a:defRPr>
      </a:lvl6pPr>
      <a:lvl7pPr marL="914034" algn="l" defTabSz="457018" rtl="0" fontAlgn="base">
        <a:spcBef>
          <a:spcPct val="0"/>
        </a:spcBef>
        <a:spcAft>
          <a:spcPct val="0"/>
        </a:spcAft>
        <a:defRPr sz="2400">
          <a:solidFill>
            <a:srgbClr val="006CB7"/>
          </a:solidFill>
          <a:latin typeface="Verdana" charset="0"/>
          <a:ea typeface="ヒラギノ角ゴ Pro W3" charset="-128"/>
        </a:defRPr>
      </a:lvl7pPr>
      <a:lvl8pPr marL="1371050" algn="l" defTabSz="457018" rtl="0" fontAlgn="base">
        <a:spcBef>
          <a:spcPct val="0"/>
        </a:spcBef>
        <a:spcAft>
          <a:spcPct val="0"/>
        </a:spcAft>
        <a:defRPr sz="2400">
          <a:solidFill>
            <a:srgbClr val="006CB7"/>
          </a:solidFill>
          <a:latin typeface="Verdana" charset="0"/>
          <a:ea typeface="ヒラギノ角ゴ Pro W3" charset="-128"/>
        </a:defRPr>
      </a:lvl8pPr>
      <a:lvl9pPr marL="1828069" algn="l" defTabSz="457018" rtl="0" fontAlgn="base">
        <a:spcBef>
          <a:spcPct val="0"/>
        </a:spcBef>
        <a:spcAft>
          <a:spcPct val="0"/>
        </a:spcAft>
        <a:defRPr sz="2400">
          <a:solidFill>
            <a:srgbClr val="006CB7"/>
          </a:solidFill>
          <a:latin typeface="Verdana" charset="0"/>
          <a:ea typeface="ヒラギノ角ゴ Pro W3" charset="-128"/>
        </a:defRPr>
      </a:lvl9pPr>
    </p:titleStyle>
    <p:bodyStyle>
      <a:lvl1pPr marL="341313" indent="-341313" algn="l" defTabSz="455613" rtl="0" eaLnBrk="0" fontAlgn="base" hangingPunct="0">
        <a:spcBef>
          <a:spcPct val="20000"/>
        </a:spcBef>
        <a:spcAft>
          <a:spcPct val="0"/>
        </a:spcAft>
        <a:buFont typeface="Arial" panose="020B0604020202020204" pitchFamily="34" charset="0"/>
        <a:buChar char="•"/>
        <a:defRPr sz="2000" kern="1200">
          <a:solidFill>
            <a:srgbClr val="595959"/>
          </a:solidFill>
          <a:latin typeface="+mn-lt"/>
          <a:ea typeface="ヒラギノ角ゴ Pro W3" charset="-128"/>
          <a:cs typeface="ヒラギノ角ゴ Pro W3" charset="-128"/>
        </a:defRPr>
      </a:lvl1pPr>
      <a:lvl2pPr marL="741363" indent="-284163" algn="l" defTabSz="455613" rtl="0" eaLnBrk="0" fontAlgn="base" hangingPunct="0">
        <a:spcBef>
          <a:spcPct val="20000"/>
        </a:spcBef>
        <a:spcAft>
          <a:spcPct val="0"/>
        </a:spcAft>
        <a:buFont typeface="Arial" panose="020B0604020202020204" pitchFamily="34" charset="0"/>
        <a:buChar char="–"/>
        <a:defRPr kern="1200">
          <a:solidFill>
            <a:srgbClr val="595959"/>
          </a:solidFill>
          <a:latin typeface="+mn-lt"/>
          <a:ea typeface="ヒラギノ角ゴ Pro W3" charset="-128"/>
          <a:cs typeface="ヒラギノ角ゴ Pro W3"/>
        </a:defRPr>
      </a:lvl2pPr>
      <a:lvl3pPr marL="1141413" indent="-227013" algn="l" defTabSz="455613" rtl="0" eaLnBrk="0" fontAlgn="base" hangingPunct="0">
        <a:spcBef>
          <a:spcPct val="20000"/>
        </a:spcBef>
        <a:spcAft>
          <a:spcPct val="0"/>
        </a:spcAft>
        <a:buFont typeface="Arial" panose="020B0604020202020204" pitchFamily="34" charset="0"/>
        <a:buChar char="•"/>
        <a:defRPr sz="1600" kern="1200">
          <a:solidFill>
            <a:srgbClr val="595959"/>
          </a:solidFill>
          <a:latin typeface="+mn-lt"/>
          <a:ea typeface="ヒラギノ角ゴ Pro W3" charset="-128"/>
          <a:cs typeface="ヒラギノ角ゴ Pro W3"/>
        </a:defRPr>
      </a:lvl3pPr>
      <a:lvl4pPr marL="1598613" indent="-227013" algn="l" defTabSz="455613" rtl="0" eaLnBrk="0" fontAlgn="base" hangingPunct="0">
        <a:spcBef>
          <a:spcPct val="20000"/>
        </a:spcBef>
        <a:spcAft>
          <a:spcPct val="0"/>
        </a:spcAft>
        <a:buFont typeface="Arial" panose="020B0604020202020204" pitchFamily="34" charset="0"/>
        <a:buChar char="–"/>
        <a:defRPr sz="1400" kern="1200">
          <a:solidFill>
            <a:srgbClr val="595959"/>
          </a:solidFill>
          <a:latin typeface="+mn-lt"/>
          <a:ea typeface="ヒラギノ角ゴ Pro W3" charset="-128"/>
          <a:cs typeface="ヒラギノ角ゴ Pro W3"/>
        </a:defRPr>
      </a:lvl4pPr>
      <a:lvl5pPr marL="2055813" indent="-227013" algn="l" defTabSz="455613" rtl="0" eaLnBrk="0" fontAlgn="base" hangingPunct="0">
        <a:spcBef>
          <a:spcPct val="20000"/>
        </a:spcBef>
        <a:spcAft>
          <a:spcPct val="0"/>
        </a:spcAft>
        <a:buFont typeface="Arial" panose="020B0604020202020204" pitchFamily="34" charset="0"/>
        <a:buChar char="»"/>
        <a:defRPr sz="1400" kern="1200">
          <a:solidFill>
            <a:srgbClr val="595959"/>
          </a:solidFill>
          <a:latin typeface="+mn-lt"/>
          <a:ea typeface="ヒラギノ角ゴ Pro W3" charset="-128"/>
          <a:cs typeface="ヒラギノ角ゴ Pro W3"/>
        </a:defRPr>
      </a:lvl5pPr>
      <a:lvl6pPr marL="2513594" indent="-228510" algn="l" defTabSz="457018" rtl="0" eaLnBrk="1" latinLnBrk="0" hangingPunct="1">
        <a:spcBef>
          <a:spcPct val="20000"/>
        </a:spcBef>
        <a:buFont typeface="Arial"/>
        <a:buChar char="•"/>
        <a:defRPr sz="2000" kern="1200">
          <a:solidFill>
            <a:schemeClr val="tx1"/>
          </a:solidFill>
          <a:latin typeface="+mn-lt"/>
          <a:ea typeface="+mn-ea"/>
          <a:cs typeface="+mn-cs"/>
        </a:defRPr>
      </a:lvl6pPr>
      <a:lvl7pPr marL="2970611" indent="-228510" algn="l" defTabSz="457018" rtl="0" eaLnBrk="1" latinLnBrk="0" hangingPunct="1">
        <a:spcBef>
          <a:spcPct val="20000"/>
        </a:spcBef>
        <a:buFont typeface="Arial"/>
        <a:buChar char="•"/>
        <a:defRPr sz="2000" kern="1200">
          <a:solidFill>
            <a:schemeClr val="tx1"/>
          </a:solidFill>
          <a:latin typeface="+mn-lt"/>
          <a:ea typeface="+mn-ea"/>
          <a:cs typeface="+mn-cs"/>
        </a:defRPr>
      </a:lvl7pPr>
      <a:lvl8pPr marL="3427630" indent="-228510" algn="l" defTabSz="457018" rtl="0" eaLnBrk="1" latinLnBrk="0" hangingPunct="1">
        <a:spcBef>
          <a:spcPct val="20000"/>
        </a:spcBef>
        <a:buFont typeface="Arial"/>
        <a:buChar char="•"/>
        <a:defRPr sz="2000" kern="1200">
          <a:solidFill>
            <a:schemeClr val="tx1"/>
          </a:solidFill>
          <a:latin typeface="+mn-lt"/>
          <a:ea typeface="+mn-ea"/>
          <a:cs typeface="+mn-cs"/>
        </a:defRPr>
      </a:lvl8pPr>
      <a:lvl9pPr marL="3884640" indent="-228510" algn="l" defTabSz="45701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18" rtl="0" eaLnBrk="1" latinLnBrk="0" hangingPunct="1">
        <a:defRPr sz="1800" kern="1200">
          <a:solidFill>
            <a:schemeClr val="tx1"/>
          </a:solidFill>
          <a:latin typeface="+mn-lt"/>
          <a:ea typeface="+mn-ea"/>
          <a:cs typeface="+mn-cs"/>
        </a:defRPr>
      </a:lvl1pPr>
      <a:lvl2pPr marL="457018" algn="l" defTabSz="457018" rtl="0" eaLnBrk="1" latinLnBrk="0" hangingPunct="1">
        <a:defRPr sz="1800" kern="1200">
          <a:solidFill>
            <a:schemeClr val="tx1"/>
          </a:solidFill>
          <a:latin typeface="+mn-lt"/>
          <a:ea typeface="+mn-ea"/>
          <a:cs typeface="+mn-cs"/>
        </a:defRPr>
      </a:lvl2pPr>
      <a:lvl3pPr marL="914034" algn="l" defTabSz="457018" rtl="0" eaLnBrk="1" latinLnBrk="0" hangingPunct="1">
        <a:defRPr sz="1800" kern="1200">
          <a:solidFill>
            <a:schemeClr val="tx1"/>
          </a:solidFill>
          <a:latin typeface="+mn-lt"/>
          <a:ea typeface="+mn-ea"/>
          <a:cs typeface="+mn-cs"/>
        </a:defRPr>
      </a:lvl3pPr>
      <a:lvl4pPr marL="1371050" algn="l" defTabSz="457018" rtl="0" eaLnBrk="1" latinLnBrk="0" hangingPunct="1">
        <a:defRPr sz="1800" kern="1200">
          <a:solidFill>
            <a:schemeClr val="tx1"/>
          </a:solidFill>
          <a:latin typeface="+mn-lt"/>
          <a:ea typeface="+mn-ea"/>
          <a:cs typeface="+mn-cs"/>
        </a:defRPr>
      </a:lvl4pPr>
      <a:lvl5pPr marL="1828069" algn="l" defTabSz="457018" rtl="0" eaLnBrk="1" latinLnBrk="0" hangingPunct="1">
        <a:defRPr sz="1800" kern="1200">
          <a:solidFill>
            <a:schemeClr val="tx1"/>
          </a:solidFill>
          <a:latin typeface="+mn-lt"/>
          <a:ea typeface="+mn-ea"/>
          <a:cs typeface="+mn-cs"/>
        </a:defRPr>
      </a:lvl5pPr>
      <a:lvl6pPr marL="2285083" algn="l" defTabSz="457018" rtl="0" eaLnBrk="1" latinLnBrk="0" hangingPunct="1">
        <a:defRPr sz="1800" kern="1200">
          <a:solidFill>
            <a:schemeClr val="tx1"/>
          </a:solidFill>
          <a:latin typeface="+mn-lt"/>
          <a:ea typeface="+mn-ea"/>
          <a:cs typeface="+mn-cs"/>
        </a:defRPr>
      </a:lvl6pPr>
      <a:lvl7pPr marL="2742100" algn="l" defTabSz="457018" rtl="0" eaLnBrk="1" latinLnBrk="0" hangingPunct="1">
        <a:defRPr sz="1800" kern="1200">
          <a:solidFill>
            <a:schemeClr val="tx1"/>
          </a:solidFill>
          <a:latin typeface="+mn-lt"/>
          <a:ea typeface="+mn-ea"/>
          <a:cs typeface="+mn-cs"/>
        </a:defRPr>
      </a:lvl7pPr>
      <a:lvl8pPr marL="3199120" algn="l" defTabSz="457018" rtl="0" eaLnBrk="1" latinLnBrk="0" hangingPunct="1">
        <a:defRPr sz="1800" kern="1200">
          <a:solidFill>
            <a:schemeClr val="tx1"/>
          </a:solidFill>
          <a:latin typeface="+mn-lt"/>
          <a:ea typeface="+mn-ea"/>
          <a:cs typeface="+mn-cs"/>
        </a:defRPr>
      </a:lvl8pPr>
      <a:lvl9pPr marL="3656138" algn="l" defTabSz="45701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descr="Complemento-Logo-Gobierno-160x14px.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41867" y="6692900"/>
            <a:ext cx="2709333" cy="177800"/>
          </a:xfrm>
          <a:prstGeom prst="rect">
            <a:avLst/>
          </a:prstGeom>
        </p:spPr>
      </p:pic>
    </p:spTree>
    <p:extLst>
      <p:ext uri="{BB962C8B-B14F-4D97-AF65-F5344CB8AC3E}">
        <p14:creationId xmlns:p14="http://schemas.microsoft.com/office/powerpoint/2010/main" val="15040413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711" r:id="rId6"/>
    <p:sldLayoutId id="2147483712"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DC3C622-9B16-4E34-91CC-66FB02C139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5A4D38F0-B4C0-456B-921E-9F6D693176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3EA4C57D-9C97-41BD-AFE9-D64AD39EED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51D4C1-B2EC-4E33-9956-484756E79EE8}" type="datetimeFigureOut">
              <a:rPr lang="es-CL" smtClean="0"/>
              <a:t>16-10-2020</a:t>
            </a:fld>
            <a:endParaRPr lang="es-CL"/>
          </a:p>
        </p:txBody>
      </p:sp>
      <p:sp>
        <p:nvSpPr>
          <p:cNvPr id="5" name="Marcador de pie de página 4">
            <a:extLst>
              <a:ext uri="{FF2B5EF4-FFF2-40B4-BE49-F238E27FC236}">
                <a16:creationId xmlns:a16="http://schemas.microsoft.com/office/drawing/2014/main" id="{BE4E21A2-F923-4D24-AAE0-414DC54C2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EF32B241-C17E-437A-99CD-AABEFACBDC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DF6684-EF9A-48EB-A54B-0C546DC1A789}" type="slidenum">
              <a:rPr lang="es-CL" smtClean="0"/>
              <a:t>‹Nº›</a:t>
            </a:fld>
            <a:endParaRPr lang="es-CL"/>
          </a:p>
        </p:txBody>
      </p:sp>
    </p:spTree>
    <p:extLst>
      <p:ext uri="{BB962C8B-B14F-4D97-AF65-F5344CB8AC3E}">
        <p14:creationId xmlns:p14="http://schemas.microsoft.com/office/powerpoint/2010/main" val="194344679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s-E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s-E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B95BE0D0-3101-4D18-B2A0-CB52A0A26D49}" type="slidenum">
              <a:rPr lang="es-ES"/>
              <a:pPr>
                <a:defRPr/>
              </a:pPr>
              <a:t>‹Nº›</a:t>
            </a:fld>
            <a:endParaRPr lang="es-ES"/>
          </a:p>
        </p:txBody>
      </p:sp>
    </p:spTree>
    <p:extLst>
      <p:ext uri="{BB962C8B-B14F-4D97-AF65-F5344CB8AC3E}">
        <p14:creationId xmlns:p14="http://schemas.microsoft.com/office/powerpoint/2010/main" val="182431983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xml"/><Relationship Id="rId1" Type="http://schemas.openxmlformats.org/officeDocument/2006/relationships/slideLayout" Target="../slideLayouts/slideLayout32.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openxmlformats.org/officeDocument/2006/relationships/image" Target="../media/image14.png"/><Relationship Id="rId4" Type="http://schemas.openxmlformats.org/officeDocument/2006/relationships/diagramLayout" Target="../diagrams/layout7.xml"/><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7.png"/><Relationship Id="rId7" Type="http://schemas.openxmlformats.org/officeDocument/2006/relationships/diagramColors" Target="../diagrams/colors8.xml"/><Relationship Id="rId2" Type="http://schemas.openxmlformats.org/officeDocument/2006/relationships/notesSlide" Target="../notesSlides/notesSlide6.xml"/><Relationship Id="rId1" Type="http://schemas.openxmlformats.org/officeDocument/2006/relationships/slideLayout" Target="../slideLayouts/slideLayout3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3.xml"/><Relationship Id="rId5" Type="http://schemas.openxmlformats.org/officeDocument/2006/relationships/hyperlink" Target="http://www.noaltrabajoinfantil.cl/" TargetMode="External"/><Relationship Id="rId4" Type="http://schemas.openxmlformats.org/officeDocument/2006/relationships/hyperlink" Target="mailto:noaltrabajoinfantil@mintrab.gob.c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cid/0394CB5B-1E6E-4FD8-B36A-72A9CA1B5238"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8.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2.xml"/><Relationship Id="rId5" Type="http://schemas.openxmlformats.org/officeDocument/2006/relationships/image" Target="../media/image28.png"/><Relationship Id="rId4" Type="http://schemas.openxmlformats.org/officeDocument/2006/relationships/image" Target="../media/image27.emf"/></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7.xml"/><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hyperlink" Target="http://tratadepersonas.subinterior.gov.cl/" TargetMode="External"/><Relationship Id="rId2" Type="http://schemas.openxmlformats.org/officeDocument/2006/relationships/hyperlink" Target="mailto:fcifuentest@interior.gov.cl" TargetMode="External"/><Relationship Id="rId1" Type="http://schemas.openxmlformats.org/officeDocument/2006/relationships/slideLayout" Target="../slideLayouts/slideLayout22.xml"/><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35.xml"/><Relationship Id="rId5" Type="http://schemas.openxmlformats.org/officeDocument/2006/relationships/image" Target="../media/image39.jpe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40.xml"/><Relationship Id="rId5" Type="http://schemas.openxmlformats.org/officeDocument/2006/relationships/image" Target="../media/image36.png"/><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6.png"/><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6.png"/><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8.jpeg"/><Relationship Id="rId1" Type="http://schemas.openxmlformats.org/officeDocument/2006/relationships/slideLayout" Target="../slideLayouts/slideLayout35.xml"/><Relationship Id="rId4" Type="http://schemas.openxmlformats.org/officeDocument/2006/relationships/hyperlink" Target="https://migrantes.mineduc.cl/guia-para-la-prevencion-de-trata-de-personas/"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51.xml"/></Relationships>
</file>

<file path=ppt/slides/_rels/slide38.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4.jpeg"/><Relationship Id="rId1" Type="http://schemas.openxmlformats.org/officeDocument/2006/relationships/slideLayout" Target="../slideLayouts/slideLayout46.xml"/><Relationship Id="rId4" Type="http://schemas.openxmlformats.org/officeDocument/2006/relationships/image" Target="../media/image47.emf"/></Relationships>
</file>

<file path=ppt/slides/_rels/slide3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46.xml"/><Relationship Id="rId4" Type="http://schemas.openxmlformats.org/officeDocument/2006/relationships/image" Target="../media/image48.jpeg"/></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2.xml"/><Relationship Id="rId1" Type="http://schemas.openxmlformats.org/officeDocument/2006/relationships/slideLayout" Target="../slideLayouts/slideLayout46.xml"/><Relationship Id="rId4" Type="http://schemas.openxmlformats.org/officeDocument/2006/relationships/image" Target="../media/image49.jpeg"/></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4.xml"/><Relationship Id="rId1" Type="http://schemas.openxmlformats.org/officeDocument/2006/relationships/slideLayout" Target="../slideLayouts/slideLayout51.xml"/><Relationship Id="rId5" Type="http://schemas.openxmlformats.org/officeDocument/2006/relationships/image" Target="../media/image51.jpeg"/><Relationship Id="rId4" Type="http://schemas.openxmlformats.org/officeDocument/2006/relationships/image" Target="../media/image50.jpeg"/></Relationships>
</file>

<file path=ppt/slides/_rels/slide4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3" Type="http://schemas.openxmlformats.org/officeDocument/2006/relationships/hyperlink" Target="http://www.ongraices.org/" TargetMode="External"/><Relationship Id="rId7" Type="http://schemas.openxmlformats.org/officeDocument/2006/relationships/image" Target="../media/image55.jpeg"/><Relationship Id="rId2" Type="http://schemas.openxmlformats.org/officeDocument/2006/relationships/image" Target="../media/image53.jpeg"/><Relationship Id="rId1" Type="http://schemas.openxmlformats.org/officeDocument/2006/relationships/slideLayout" Target="../slideLayouts/slideLayout46.xml"/><Relationship Id="rId6" Type="http://schemas.openxmlformats.org/officeDocument/2006/relationships/image" Target="../media/image54.png"/><Relationship Id="rId5" Type="http://schemas.openxmlformats.org/officeDocument/2006/relationships/hyperlink" Target="https://www.facebook.com/ong.raices.1" TargetMode="External"/><Relationship Id="rId4" Type="http://schemas.openxmlformats.org/officeDocument/2006/relationships/hyperlink" Target="https://twitter.com/ongraices"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9.png"/><Relationship Id="rId1" Type="http://schemas.openxmlformats.org/officeDocument/2006/relationships/slideLayout" Target="../slideLayouts/slideLayout3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8" Type="http://schemas.openxmlformats.org/officeDocument/2006/relationships/image" Target="../media/image11.tiff"/><Relationship Id="rId3" Type="http://schemas.openxmlformats.org/officeDocument/2006/relationships/diagramLayout" Target="../diagrams/layout5.xml"/><Relationship Id="rId7" Type="http://schemas.openxmlformats.org/officeDocument/2006/relationships/image" Target="../media/image10.tiff"/><Relationship Id="rId2" Type="http://schemas.openxmlformats.org/officeDocument/2006/relationships/diagramData" Target="../diagrams/data5.xml"/><Relationship Id="rId1" Type="http://schemas.openxmlformats.org/officeDocument/2006/relationships/slideLayout" Target="../slideLayouts/slideLayout3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32.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14.png"/><Relationship Id="rId4" Type="http://schemas.openxmlformats.org/officeDocument/2006/relationships/diagramLayout" Target="../diagrams/layout6.xml"/><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76F505B-BF74-486F-9668-87BDA447DD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95374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1"/>
          <p:cNvSpPr>
            <a:spLocks noGrp="1"/>
          </p:cNvSpPr>
          <p:nvPr>
            <p:ph sz="quarter" idx="12"/>
          </p:nvPr>
        </p:nvSpPr>
        <p:spPr>
          <a:xfrm>
            <a:off x="1524000" y="406400"/>
            <a:ext cx="9144000" cy="990600"/>
          </a:xfrm>
        </p:spPr>
        <p:txBody>
          <a:bodyPr/>
          <a:lstStyle/>
          <a:p>
            <a:pPr algn="ctr"/>
            <a:r>
              <a:rPr lang="es-CL" dirty="0">
                <a:solidFill>
                  <a:srgbClr val="002060"/>
                </a:solidFill>
              </a:rPr>
              <a:t>¿CUÁLES SON LAS CONSECUENCIAS DEL TRABAJO INFANTIL?</a:t>
            </a:r>
          </a:p>
        </p:txBody>
      </p:sp>
      <p:graphicFrame>
        <p:nvGraphicFramePr>
          <p:cNvPr id="2" name="Diagrama 1"/>
          <p:cNvGraphicFramePr/>
          <p:nvPr/>
        </p:nvGraphicFramePr>
        <p:xfrm>
          <a:off x="1524001" y="1397000"/>
          <a:ext cx="4406747" cy="4497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7046" y="4607455"/>
            <a:ext cx="616945" cy="825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26535" y="3276347"/>
            <a:ext cx="696380" cy="669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C:\Users\rnova\Desktop\Captura.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64266" y="1916935"/>
            <a:ext cx="659724" cy="817902"/>
          </a:xfrm>
          <a:prstGeom prst="rect">
            <a:avLst/>
          </a:prstGeom>
          <a:noFill/>
          <a:extLst>
            <a:ext uri="{909E8E84-426E-40DD-AFC4-6F175D3DCCD1}">
              <a14:hiddenFill xmlns:a14="http://schemas.microsoft.com/office/drawing/2010/main">
                <a:solidFill>
                  <a:srgbClr val="FFFFFF"/>
                </a:solidFill>
              </a14:hiddenFill>
            </a:ext>
          </a:extLst>
        </p:spPr>
      </p:pic>
      <p:sp>
        <p:nvSpPr>
          <p:cNvPr id="7" name="Flecha derecha 6"/>
          <p:cNvSpPr/>
          <p:nvPr/>
        </p:nvSpPr>
        <p:spPr>
          <a:xfrm>
            <a:off x="5930748" y="2159306"/>
            <a:ext cx="550843" cy="231354"/>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457200"/>
            <a:endParaRPr lang="es-CL">
              <a:solidFill>
                <a:prstClr val="white"/>
              </a:solidFill>
              <a:latin typeface="Calibri"/>
            </a:endParaRPr>
          </a:p>
        </p:txBody>
      </p:sp>
      <p:sp>
        <p:nvSpPr>
          <p:cNvPr id="8" name="Flecha derecha 7"/>
          <p:cNvSpPr/>
          <p:nvPr/>
        </p:nvSpPr>
        <p:spPr>
          <a:xfrm>
            <a:off x="5928343" y="3495329"/>
            <a:ext cx="550843" cy="231354"/>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457200"/>
            <a:endParaRPr lang="es-CL">
              <a:solidFill>
                <a:prstClr val="white"/>
              </a:solidFill>
              <a:latin typeface="Calibri"/>
            </a:endParaRPr>
          </a:p>
        </p:txBody>
      </p:sp>
      <p:sp>
        <p:nvSpPr>
          <p:cNvPr id="9" name="Flecha derecha 8"/>
          <p:cNvSpPr/>
          <p:nvPr/>
        </p:nvSpPr>
        <p:spPr>
          <a:xfrm>
            <a:off x="5928342" y="4883043"/>
            <a:ext cx="550843" cy="231354"/>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457200"/>
            <a:endParaRPr lang="es-CL">
              <a:solidFill>
                <a:prstClr val="white"/>
              </a:solidFill>
              <a:latin typeface="Calibri"/>
            </a:endParaRPr>
          </a:p>
        </p:txBody>
      </p:sp>
      <p:sp>
        <p:nvSpPr>
          <p:cNvPr id="10" name="Rectángulo 9"/>
          <p:cNvSpPr/>
          <p:nvPr/>
        </p:nvSpPr>
        <p:spPr>
          <a:xfrm>
            <a:off x="6602777" y="1397001"/>
            <a:ext cx="3747023" cy="130507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457200"/>
            <a:r>
              <a:rPr lang="es-CL" sz="1400" dirty="0">
                <a:solidFill>
                  <a:srgbClr val="002060"/>
                </a:solidFill>
                <a:latin typeface="Verdana" panose="020B0604030504040204" pitchFamily="34" charset="0"/>
                <a:ea typeface="Verdana" panose="020B0604030504040204" pitchFamily="34" charset="0"/>
                <a:cs typeface="Verdana" panose="020B0604030504040204" pitchFamily="34" charset="0"/>
              </a:rPr>
              <a:t>Problemas en el desarrollo y crecimiento físico en los casos de trabajo peligrosos, agotamiento, enfermedades asociadas a la exposición de pesticidas y químicos.</a:t>
            </a:r>
          </a:p>
        </p:txBody>
      </p:sp>
      <p:sp>
        <p:nvSpPr>
          <p:cNvPr id="11" name="Rectángulo 10"/>
          <p:cNvSpPr/>
          <p:nvPr/>
        </p:nvSpPr>
        <p:spPr>
          <a:xfrm>
            <a:off x="6602777" y="2830316"/>
            <a:ext cx="3747023" cy="144892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457200"/>
            <a:r>
              <a:rPr lang="es-CL" sz="1400" dirty="0">
                <a:solidFill>
                  <a:srgbClr val="002060"/>
                </a:solidFill>
                <a:latin typeface="Verdana" panose="020B0604030504040204" pitchFamily="34" charset="0"/>
                <a:ea typeface="Verdana" panose="020B0604030504040204" pitchFamily="34" charset="0"/>
                <a:cs typeface="Verdana" panose="020B0604030504040204" pitchFamily="34" charset="0"/>
              </a:rPr>
              <a:t>Las actividades labores reducen el tiempo y el dinamismo para cumplir con sus quehaceres escolares, lo que a veces se refleja en la inasistencia, bajo rendimiento, deserción o rezago escolar.</a:t>
            </a:r>
          </a:p>
        </p:txBody>
      </p:sp>
      <p:sp>
        <p:nvSpPr>
          <p:cNvPr id="12" name="Rectángulo 11"/>
          <p:cNvSpPr/>
          <p:nvPr/>
        </p:nvSpPr>
        <p:spPr>
          <a:xfrm>
            <a:off x="6613793" y="4429891"/>
            <a:ext cx="3747023" cy="200650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457200"/>
            <a:r>
              <a:rPr lang="es-CL" sz="1400" dirty="0">
                <a:solidFill>
                  <a:srgbClr val="002060"/>
                </a:solidFill>
                <a:latin typeface="Verdana" panose="020B0604030504040204" pitchFamily="34" charset="0"/>
                <a:ea typeface="Verdana" panose="020B0604030504040204" pitchFamily="34" charset="0"/>
                <a:cs typeface="Verdana" panose="020B0604030504040204" pitchFamily="34" charset="0"/>
              </a:rPr>
              <a:t>Baja autoestima y deseo de satisfacer necesidades lúdicas y afectivas, acelerando también los procesos de madurez. La adultización de la niñez es un fenómeno presente y reiterado en casos de NNA en trabajo infantil, impidiéndoles disfrutar de su niñez y/o adolescencia. </a:t>
            </a:r>
          </a:p>
        </p:txBody>
      </p:sp>
    </p:spTree>
    <p:extLst>
      <p:ext uri="{BB962C8B-B14F-4D97-AF65-F5344CB8AC3E}">
        <p14:creationId xmlns:p14="http://schemas.microsoft.com/office/powerpoint/2010/main" val="2307972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1"/>
          <p:cNvSpPr>
            <a:spLocks noGrp="1"/>
          </p:cNvSpPr>
          <p:nvPr>
            <p:ph sz="quarter" idx="12"/>
          </p:nvPr>
        </p:nvSpPr>
        <p:spPr>
          <a:xfrm>
            <a:off x="1524000" y="406400"/>
            <a:ext cx="9144000" cy="990600"/>
          </a:xfrm>
        </p:spPr>
        <p:txBody>
          <a:bodyPr/>
          <a:lstStyle/>
          <a:p>
            <a:pPr algn="ctr"/>
            <a:r>
              <a:rPr lang="es-CL" dirty="0">
                <a:solidFill>
                  <a:srgbClr val="002060"/>
                </a:solidFill>
              </a:rPr>
              <a:t>DETECCIÓN</a:t>
            </a:r>
          </a:p>
        </p:txBody>
      </p:sp>
      <p:sp>
        <p:nvSpPr>
          <p:cNvPr id="4" name="Pergamino horizontal 3"/>
          <p:cNvSpPr/>
          <p:nvPr/>
        </p:nvSpPr>
        <p:spPr>
          <a:xfrm>
            <a:off x="1894703" y="818190"/>
            <a:ext cx="8122508" cy="1894902"/>
          </a:xfrm>
          <a:prstGeom prst="horizontalScroll">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457200"/>
            <a:r>
              <a:rPr lang="es-CL" dirty="0">
                <a:solidFill>
                  <a:srgbClr val="002060"/>
                </a:solidFill>
                <a:latin typeface="Calibri"/>
              </a:rPr>
              <a:t>La detección es la etapa primordial en la protección de los derechos, pues permite notificar y activar las redes de apoyo necesarias en estas instancias. Así, se siguiere que los y las docentes estén atentos a las señales de trabajo infantil y posibles vulneración de derechos.</a:t>
            </a:r>
          </a:p>
        </p:txBody>
      </p:sp>
      <p:sp>
        <p:nvSpPr>
          <p:cNvPr id="6" name="Rectángulo 5"/>
          <p:cNvSpPr/>
          <p:nvPr/>
        </p:nvSpPr>
        <p:spPr>
          <a:xfrm>
            <a:off x="2358950" y="2712196"/>
            <a:ext cx="7194014" cy="52789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defTabSz="457200"/>
            <a:r>
              <a:rPr lang="es-CL" b="1" dirty="0">
                <a:solidFill>
                  <a:srgbClr val="002060"/>
                </a:solidFill>
                <a:latin typeface="Calibri"/>
              </a:rPr>
              <a:t>Deben estar alerta a uno o más indicadores como:</a:t>
            </a:r>
          </a:p>
        </p:txBody>
      </p:sp>
      <p:pic>
        <p:nvPicPr>
          <p:cNvPr id="7" name="Imagen 6"/>
          <p:cNvPicPr>
            <a:picLocks noChangeAspect="1"/>
          </p:cNvPicPr>
          <p:nvPr/>
        </p:nvPicPr>
        <p:blipFill>
          <a:blip r:embed="rId3"/>
          <a:stretch>
            <a:fillRect/>
          </a:stretch>
        </p:blipFill>
        <p:spPr>
          <a:xfrm>
            <a:off x="8767591" y="2753786"/>
            <a:ext cx="451692" cy="459530"/>
          </a:xfrm>
          <a:prstGeom prst="rect">
            <a:avLst/>
          </a:prstGeom>
        </p:spPr>
      </p:pic>
      <p:pic>
        <p:nvPicPr>
          <p:cNvPr id="9" name="Imagen 8"/>
          <p:cNvPicPr>
            <a:picLocks noChangeAspect="1"/>
          </p:cNvPicPr>
          <p:nvPr/>
        </p:nvPicPr>
        <p:blipFill>
          <a:blip r:embed="rId4"/>
          <a:stretch>
            <a:fillRect/>
          </a:stretch>
        </p:blipFill>
        <p:spPr>
          <a:xfrm>
            <a:off x="2634164" y="2743842"/>
            <a:ext cx="433647" cy="469474"/>
          </a:xfrm>
          <a:prstGeom prst="rect">
            <a:avLst/>
          </a:prstGeom>
        </p:spPr>
      </p:pic>
      <p:sp>
        <p:nvSpPr>
          <p:cNvPr id="12" name="Rectángulo 11"/>
          <p:cNvSpPr/>
          <p:nvPr/>
        </p:nvSpPr>
        <p:spPr>
          <a:xfrm>
            <a:off x="2019470" y="3482927"/>
            <a:ext cx="4317123" cy="2862322"/>
          </a:xfrm>
          <a:prstGeom prst="rect">
            <a:avLst/>
          </a:prstGeom>
        </p:spPr>
        <p:txBody>
          <a:bodyPr wrap="square">
            <a:spAutoFit/>
          </a:bodyPr>
          <a:lstStyle/>
          <a:p>
            <a:pPr algn="just" defTabSz="457200"/>
            <a:r>
              <a:rPr lang="es-CL" sz="2000" dirty="0">
                <a:solidFill>
                  <a:prstClr val="black"/>
                </a:solidFill>
                <a:latin typeface="Calibri"/>
              </a:rPr>
              <a:t>	</a:t>
            </a:r>
            <a:r>
              <a:rPr lang="es-CL" dirty="0">
                <a:solidFill>
                  <a:srgbClr val="002060"/>
                </a:solidFill>
                <a:latin typeface="Calibri"/>
              </a:rPr>
              <a:t>Comienza a faltar a clases en forma injustificada.</a:t>
            </a:r>
          </a:p>
          <a:p>
            <a:pPr algn="just" defTabSz="457200"/>
            <a:r>
              <a:rPr lang="es-CL" dirty="0">
                <a:solidFill>
                  <a:srgbClr val="002060"/>
                </a:solidFill>
                <a:latin typeface="Calibri"/>
              </a:rPr>
              <a:t>	Baja su rendimiento escolar.</a:t>
            </a:r>
          </a:p>
          <a:p>
            <a:pPr algn="just" defTabSz="457200"/>
            <a:r>
              <a:rPr lang="es-CL" dirty="0">
                <a:solidFill>
                  <a:srgbClr val="002060"/>
                </a:solidFill>
                <a:latin typeface="Calibri"/>
              </a:rPr>
              <a:t>	Presenta cansancio y desánimo para jugar</a:t>
            </a:r>
          </a:p>
          <a:p>
            <a:pPr algn="just" defTabSz="457200"/>
            <a:r>
              <a:rPr lang="es-CL" dirty="0">
                <a:solidFill>
                  <a:srgbClr val="002060"/>
                </a:solidFill>
                <a:latin typeface="Calibri"/>
              </a:rPr>
              <a:t>	Tiene dinero que no corresponde al ingreso familiar per cápita</a:t>
            </a:r>
          </a:p>
          <a:p>
            <a:pPr algn="just" defTabSz="457200"/>
            <a:r>
              <a:rPr lang="es-CL" dirty="0">
                <a:solidFill>
                  <a:srgbClr val="002060"/>
                </a:solidFill>
                <a:latin typeface="Calibri"/>
              </a:rPr>
              <a:t>	Se incorpora al sistema escolar en abril y se retira en noviembre </a:t>
            </a:r>
            <a:r>
              <a:rPr lang="es-CL" sz="1600" i="1" dirty="0">
                <a:solidFill>
                  <a:srgbClr val="002060"/>
                </a:solidFill>
                <a:latin typeface="Calibri"/>
              </a:rPr>
              <a:t>	(sospecha de trabajo infantil agrícola)</a:t>
            </a:r>
          </a:p>
        </p:txBody>
      </p:sp>
      <p:sp>
        <p:nvSpPr>
          <p:cNvPr id="13" name="Multiplicar 12"/>
          <p:cNvSpPr/>
          <p:nvPr/>
        </p:nvSpPr>
        <p:spPr>
          <a:xfrm>
            <a:off x="2310722" y="3572412"/>
            <a:ext cx="189470" cy="197708"/>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s-CL">
              <a:solidFill>
                <a:prstClr val="white"/>
              </a:solidFill>
              <a:latin typeface="Calibri"/>
            </a:endParaRPr>
          </a:p>
        </p:txBody>
      </p:sp>
      <p:sp>
        <p:nvSpPr>
          <p:cNvPr id="14" name="Multiplicar 13"/>
          <p:cNvSpPr/>
          <p:nvPr/>
        </p:nvSpPr>
        <p:spPr>
          <a:xfrm>
            <a:off x="2316048" y="4405371"/>
            <a:ext cx="189470" cy="197708"/>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s-CL">
              <a:solidFill>
                <a:prstClr val="white"/>
              </a:solidFill>
              <a:latin typeface="Calibri"/>
            </a:endParaRPr>
          </a:p>
        </p:txBody>
      </p:sp>
      <p:sp>
        <p:nvSpPr>
          <p:cNvPr id="15" name="Multiplicar 14"/>
          <p:cNvSpPr/>
          <p:nvPr/>
        </p:nvSpPr>
        <p:spPr>
          <a:xfrm>
            <a:off x="2310722" y="4136009"/>
            <a:ext cx="189470" cy="197708"/>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s-CL">
              <a:solidFill>
                <a:prstClr val="white"/>
              </a:solidFill>
              <a:latin typeface="Calibri"/>
            </a:endParaRPr>
          </a:p>
        </p:txBody>
      </p:sp>
      <p:sp>
        <p:nvSpPr>
          <p:cNvPr id="16" name="Multiplicar 15"/>
          <p:cNvSpPr/>
          <p:nvPr/>
        </p:nvSpPr>
        <p:spPr>
          <a:xfrm>
            <a:off x="2317263" y="4968968"/>
            <a:ext cx="189470" cy="197708"/>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s-CL">
              <a:solidFill>
                <a:prstClr val="white"/>
              </a:solidFill>
              <a:latin typeface="Calibri"/>
            </a:endParaRPr>
          </a:p>
        </p:txBody>
      </p:sp>
      <p:sp>
        <p:nvSpPr>
          <p:cNvPr id="17" name="Multiplicar 16"/>
          <p:cNvSpPr/>
          <p:nvPr/>
        </p:nvSpPr>
        <p:spPr>
          <a:xfrm>
            <a:off x="2317263" y="5502974"/>
            <a:ext cx="189470" cy="197708"/>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s-CL">
              <a:solidFill>
                <a:prstClr val="white"/>
              </a:solidFill>
              <a:latin typeface="Calibri"/>
            </a:endParaRPr>
          </a:p>
        </p:txBody>
      </p:sp>
      <p:sp>
        <p:nvSpPr>
          <p:cNvPr id="19" name="Cerrar llave 18"/>
          <p:cNvSpPr/>
          <p:nvPr/>
        </p:nvSpPr>
        <p:spPr>
          <a:xfrm>
            <a:off x="6627341" y="3770120"/>
            <a:ext cx="453081" cy="2484964"/>
          </a:xfrm>
          <a:prstGeom prst="rightBrace">
            <a:avLst/>
          </a:prstGeom>
        </p:spPr>
        <p:style>
          <a:lnRef idx="2">
            <a:schemeClr val="accent3"/>
          </a:lnRef>
          <a:fillRef idx="0">
            <a:schemeClr val="accent3"/>
          </a:fillRef>
          <a:effectRef idx="1">
            <a:schemeClr val="accent3"/>
          </a:effectRef>
          <a:fontRef idx="minor">
            <a:schemeClr val="tx1"/>
          </a:fontRef>
        </p:style>
        <p:txBody>
          <a:bodyPr rtlCol="0" anchor="ctr"/>
          <a:lstStyle/>
          <a:p>
            <a:pPr algn="ctr" defTabSz="457200"/>
            <a:endParaRPr lang="es-CL">
              <a:solidFill>
                <a:prstClr val="black"/>
              </a:solidFill>
              <a:latin typeface="Calibri"/>
            </a:endParaRPr>
          </a:p>
        </p:txBody>
      </p:sp>
      <p:sp>
        <p:nvSpPr>
          <p:cNvPr id="20" name="Proceso alternativo 19"/>
          <p:cNvSpPr/>
          <p:nvPr/>
        </p:nvSpPr>
        <p:spPr>
          <a:xfrm>
            <a:off x="7330088" y="3770120"/>
            <a:ext cx="2875006" cy="2484964"/>
          </a:xfrm>
          <a:prstGeom prst="flowChartAlternateProcess">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457200"/>
            <a:r>
              <a:rPr lang="es-CL" dirty="0">
                <a:solidFill>
                  <a:srgbClr val="002060"/>
                </a:solidFill>
                <a:latin typeface="Calibri"/>
              </a:rPr>
              <a:t>En el caso de detectar vulneración de derechos, el Artículo 175 del Código Penal señala que los directivos, inspectores y profesores están </a:t>
            </a:r>
            <a:r>
              <a:rPr lang="es-CL" b="1" dirty="0">
                <a:solidFill>
                  <a:srgbClr val="FF0000"/>
                </a:solidFill>
                <a:latin typeface="Calibri"/>
              </a:rPr>
              <a:t>OBLIGADOS</a:t>
            </a:r>
            <a:r>
              <a:rPr lang="es-CL" dirty="0">
                <a:solidFill>
                  <a:prstClr val="black"/>
                </a:solidFill>
                <a:latin typeface="Calibri"/>
              </a:rPr>
              <a:t> </a:t>
            </a:r>
            <a:r>
              <a:rPr lang="es-CL" dirty="0">
                <a:solidFill>
                  <a:srgbClr val="002060"/>
                </a:solidFill>
                <a:latin typeface="Calibri"/>
              </a:rPr>
              <a:t>a denunciar.</a:t>
            </a:r>
          </a:p>
        </p:txBody>
      </p:sp>
    </p:spTree>
    <p:extLst>
      <p:ext uri="{BB962C8B-B14F-4D97-AF65-F5344CB8AC3E}">
        <p14:creationId xmlns:p14="http://schemas.microsoft.com/office/powerpoint/2010/main" val="568826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1"/>
          <p:cNvSpPr>
            <a:spLocks noGrp="1"/>
          </p:cNvSpPr>
          <p:nvPr>
            <p:ph sz="quarter" idx="12"/>
          </p:nvPr>
        </p:nvSpPr>
        <p:spPr>
          <a:xfrm>
            <a:off x="2057731" y="406400"/>
            <a:ext cx="8292069" cy="990600"/>
          </a:xfrm>
        </p:spPr>
        <p:txBody>
          <a:bodyPr/>
          <a:lstStyle/>
          <a:p>
            <a:pPr algn="ctr"/>
            <a:r>
              <a:rPr lang="es-CL" dirty="0">
                <a:solidFill>
                  <a:srgbClr val="002060"/>
                </a:solidFill>
              </a:rPr>
              <a:t>ACOMPAÑAMIENTO</a:t>
            </a:r>
          </a:p>
        </p:txBody>
      </p:sp>
      <p:sp>
        <p:nvSpPr>
          <p:cNvPr id="5" name="Pergamino horizontal 4"/>
          <p:cNvSpPr/>
          <p:nvPr/>
        </p:nvSpPr>
        <p:spPr>
          <a:xfrm>
            <a:off x="1894703" y="818190"/>
            <a:ext cx="8122508" cy="1894902"/>
          </a:xfrm>
          <a:prstGeom prst="horizontalScroll">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457200"/>
            <a:r>
              <a:rPr lang="es-CL" dirty="0">
                <a:solidFill>
                  <a:srgbClr val="002060"/>
                </a:solidFill>
                <a:latin typeface="Calibri"/>
              </a:rPr>
              <a:t>Luego de la detección es necesario realizar un acompañamiento psicosocial integral, tanto con la familia como con el NNA, resguardando el interés superior de los niños, niñas y adolescentes, evitando cualquier sobre intervención.</a:t>
            </a:r>
          </a:p>
        </p:txBody>
      </p:sp>
      <p:pic>
        <p:nvPicPr>
          <p:cNvPr id="2" name="Imagen 1"/>
          <p:cNvPicPr>
            <a:picLocks noChangeAspect="1"/>
          </p:cNvPicPr>
          <p:nvPr/>
        </p:nvPicPr>
        <p:blipFill>
          <a:blip r:embed="rId3"/>
          <a:stretch>
            <a:fillRect/>
          </a:stretch>
        </p:blipFill>
        <p:spPr>
          <a:xfrm>
            <a:off x="8322097" y="169534"/>
            <a:ext cx="528388" cy="674370"/>
          </a:xfrm>
          <a:prstGeom prst="rect">
            <a:avLst/>
          </a:prstGeom>
        </p:spPr>
      </p:pic>
      <p:sp>
        <p:nvSpPr>
          <p:cNvPr id="7" name="Rectángulo 6"/>
          <p:cNvSpPr/>
          <p:nvPr/>
        </p:nvSpPr>
        <p:spPr>
          <a:xfrm>
            <a:off x="2358950" y="2712196"/>
            <a:ext cx="7194014" cy="52789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defTabSz="457200"/>
            <a:r>
              <a:rPr lang="es-CL" dirty="0">
                <a:solidFill>
                  <a:srgbClr val="002060"/>
                </a:solidFill>
                <a:latin typeface="Calibri"/>
              </a:rPr>
              <a:t>Se Recomienda: </a:t>
            </a:r>
          </a:p>
        </p:txBody>
      </p:sp>
      <p:graphicFrame>
        <p:nvGraphicFramePr>
          <p:cNvPr id="6" name="Diagrama 5"/>
          <p:cNvGraphicFramePr/>
          <p:nvPr/>
        </p:nvGraphicFramePr>
        <p:xfrm>
          <a:off x="1894703" y="3346987"/>
          <a:ext cx="8122508" cy="28885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57785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1">
            <a:extLst>
              <a:ext uri="{FF2B5EF4-FFF2-40B4-BE49-F238E27FC236}">
                <a16:creationId xmlns:a16="http://schemas.microsoft.com/office/drawing/2014/main" id="{AB228CC1-C587-8A40-8F0B-A66222BB2B14}"/>
              </a:ext>
            </a:extLst>
          </p:cNvPr>
          <p:cNvSpPr txBox="1">
            <a:spLocks/>
          </p:cNvSpPr>
          <p:nvPr/>
        </p:nvSpPr>
        <p:spPr>
          <a:xfrm>
            <a:off x="1524000" y="448963"/>
            <a:ext cx="9144000" cy="9906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i="0" kern="1200" spc="0">
                <a:solidFill>
                  <a:schemeClr val="accent1"/>
                </a:solidFill>
                <a:latin typeface="Verdan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s-CL" dirty="0">
                <a:solidFill>
                  <a:srgbClr val="002060"/>
                </a:solidFill>
              </a:rPr>
              <a:t>RECOMENDACIONES PARA ENTREVISTA A NNA FRENTE A CASOS DE SOSPECHAS</a:t>
            </a:r>
            <a:endParaRPr lang="es-CL" dirty="0">
              <a:solidFill>
                <a:srgbClr val="8064A2">
                  <a:lumMod val="75000"/>
                </a:srgbClr>
              </a:solidFill>
            </a:endParaRPr>
          </a:p>
        </p:txBody>
      </p:sp>
      <p:graphicFrame>
        <p:nvGraphicFramePr>
          <p:cNvPr id="6" name="Diagrama 5">
            <a:extLst>
              <a:ext uri="{FF2B5EF4-FFF2-40B4-BE49-F238E27FC236}">
                <a16:creationId xmlns:a16="http://schemas.microsoft.com/office/drawing/2014/main" id="{2F27B6DB-3098-8340-BABF-09F9BDC8FB15}"/>
              </a:ext>
            </a:extLst>
          </p:cNvPr>
          <p:cNvGraphicFramePr/>
          <p:nvPr/>
        </p:nvGraphicFramePr>
        <p:xfrm>
          <a:off x="1746442" y="1758093"/>
          <a:ext cx="8563203" cy="10867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uadroTexto 9">
            <a:extLst>
              <a:ext uri="{FF2B5EF4-FFF2-40B4-BE49-F238E27FC236}">
                <a16:creationId xmlns:a16="http://schemas.microsoft.com/office/drawing/2014/main" id="{41079642-AF85-6146-AA49-44D145892845}"/>
              </a:ext>
            </a:extLst>
          </p:cNvPr>
          <p:cNvSpPr txBox="1"/>
          <p:nvPr/>
        </p:nvSpPr>
        <p:spPr>
          <a:xfrm>
            <a:off x="2351904" y="1161533"/>
            <a:ext cx="7438766" cy="369332"/>
          </a:xfrm>
          <a:prstGeom prst="rect">
            <a:avLst/>
          </a:prstGeom>
          <a:noFill/>
        </p:spPr>
        <p:txBody>
          <a:bodyPr wrap="square" rtlCol="0">
            <a:spAutoFit/>
          </a:bodyPr>
          <a:lstStyle/>
          <a:p>
            <a:pPr algn="ctr" defTabSz="457200"/>
            <a:r>
              <a:rPr lang="es-CL" b="1" dirty="0">
                <a:solidFill>
                  <a:srgbClr val="7030A0"/>
                </a:solidFill>
                <a:latin typeface="Calibri"/>
              </a:rPr>
              <a:t>NUNCA SE DEBE PREGUNTAR DIRECTAMENTE SI EL NNA TRABAJA O NO</a:t>
            </a:r>
          </a:p>
        </p:txBody>
      </p:sp>
      <p:sp>
        <p:nvSpPr>
          <p:cNvPr id="11" name="Elipse 10">
            <a:extLst>
              <a:ext uri="{FF2B5EF4-FFF2-40B4-BE49-F238E27FC236}">
                <a16:creationId xmlns:a16="http://schemas.microsoft.com/office/drawing/2014/main" id="{79B78C81-F6C2-574A-BA28-D4F6B022806F}"/>
              </a:ext>
            </a:extLst>
          </p:cNvPr>
          <p:cNvSpPr/>
          <p:nvPr/>
        </p:nvSpPr>
        <p:spPr>
          <a:xfrm>
            <a:off x="1746441" y="3122140"/>
            <a:ext cx="2162397" cy="720812"/>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457200"/>
            <a:r>
              <a:rPr lang="es-CL" sz="1400" dirty="0">
                <a:solidFill>
                  <a:prstClr val="black"/>
                </a:solidFill>
                <a:latin typeface="Calibri"/>
              </a:rPr>
              <a:t>Datos básicos de nna</a:t>
            </a:r>
          </a:p>
        </p:txBody>
      </p:sp>
      <p:sp>
        <p:nvSpPr>
          <p:cNvPr id="12" name="Elipse 11">
            <a:extLst>
              <a:ext uri="{FF2B5EF4-FFF2-40B4-BE49-F238E27FC236}">
                <a16:creationId xmlns:a16="http://schemas.microsoft.com/office/drawing/2014/main" id="{8514DBA5-CDD9-1B41-B041-6F29FC92FCB8}"/>
              </a:ext>
            </a:extLst>
          </p:cNvPr>
          <p:cNvSpPr/>
          <p:nvPr/>
        </p:nvSpPr>
        <p:spPr>
          <a:xfrm>
            <a:off x="1752620" y="4059884"/>
            <a:ext cx="2162397" cy="969317"/>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457200"/>
            <a:r>
              <a:rPr lang="es-CL" sz="1400" dirty="0">
                <a:solidFill>
                  <a:prstClr val="black"/>
                </a:solidFill>
                <a:latin typeface="Calibri"/>
              </a:rPr>
              <a:t>Identificar con quien vive el nna</a:t>
            </a:r>
          </a:p>
        </p:txBody>
      </p:sp>
      <p:sp>
        <p:nvSpPr>
          <p:cNvPr id="13" name="Elipse 12">
            <a:extLst>
              <a:ext uri="{FF2B5EF4-FFF2-40B4-BE49-F238E27FC236}">
                <a16:creationId xmlns:a16="http://schemas.microsoft.com/office/drawing/2014/main" id="{1B01E708-167A-C646-B89B-8EDED041EB4A}"/>
              </a:ext>
            </a:extLst>
          </p:cNvPr>
          <p:cNvSpPr/>
          <p:nvPr/>
        </p:nvSpPr>
        <p:spPr>
          <a:xfrm>
            <a:off x="1746441" y="5246132"/>
            <a:ext cx="2162397" cy="969318"/>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457200"/>
            <a:r>
              <a:rPr lang="es-CL" sz="1400" dirty="0">
                <a:solidFill>
                  <a:prstClr val="black"/>
                </a:solidFill>
                <a:latin typeface="Calibri"/>
              </a:rPr>
              <a:t>Identificar la persona adulta a cargo del nna</a:t>
            </a:r>
          </a:p>
        </p:txBody>
      </p:sp>
      <p:sp>
        <p:nvSpPr>
          <p:cNvPr id="14" name="Elipse 13">
            <a:extLst>
              <a:ext uri="{FF2B5EF4-FFF2-40B4-BE49-F238E27FC236}">
                <a16:creationId xmlns:a16="http://schemas.microsoft.com/office/drawing/2014/main" id="{4E8058A1-D5D2-CA42-8080-FAFD13169770}"/>
              </a:ext>
            </a:extLst>
          </p:cNvPr>
          <p:cNvSpPr/>
          <p:nvPr/>
        </p:nvSpPr>
        <p:spPr>
          <a:xfrm>
            <a:off x="4946844" y="3163331"/>
            <a:ext cx="2162397" cy="768862"/>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457200"/>
            <a:r>
              <a:rPr lang="es-CL" sz="1200" dirty="0">
                <a:solidFill>
                  <a:prstClr val="black"/>
                </a:solidFill>
                <a:latin typeface="Calibri"/>
              </a:rPr>
              <a:t>Identificar quien trabaja en el hogar</a:t>
            </a:r>
          </a:p>
        </p:txBody>
      </p:sp>
      <p:sp>
        <p:nvSpPr>
          <p:cNvPr id="15" name="Elipse 14">
            <a:extLst>
              <a:ext uri="{FF2B5EF4-FFF2-40B4-BE49-F238E27FC236}">
                <a16:creationId xmlns:a16="http://schemas.microsoft.com/office/drawing/2014/main" id="{D4411893-0C27-9645-9A96-7824FE335E46}"/>
              </a:ext>
            </a:extLst>
          </p:cNvPr>
          <p:cNvSpPr/>
          <p:nvPr/>
        </p:nvSpPr>
        <p:spPr>
          <a:xfrm>
            <a:off x="4902566" y="4069209"/>
            <a:ext cx="2250950" cy="1086708"/>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457200"/>
            <a:r>
              <a:rPr lang="es-CL" sz="1200" dirty="0">
                <a:solidFill>
                  <a:prstClr val="black"/>
                </a:solidFill>
                <a:latin typeface="Calibri"/>
              </a:rPr>
              <a:t>Identificar sobre las actividades que realiza el nna cuando los adultos trabajan</a:t>
            </a:r>
          </a:p>
        </p:txBody>
      </p:sp>
      <p:sp>
        <p:nvSpPr>
          <p:cNvPr id="16" name="Elipse 15">
            <a:extLst>
              <a:ext uri="{FF2B5EF4-FFF2-40B4-BE49-F238E27FC236}">
                <a16:creationId xmlns:a16="http://schemas.microsoft.com/office/drawing/2014/main" id="{93286536-C2D5-1C42-B39F-A87651D17ECB}"/>
              </a:ext>
            </a:extLst>
          </p:cNvPr>
          <p:cNvSpPr/>
          <p:nvPr/>
        </p:nvSpPr>
        <p:spPr>
          <a:xfrm>
            <a:off x="4945812" y="5292934"/>
            <a:ext cx="2162397" cy="1021368"/>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457200"/>
            <a:r>
              <a:rPr lang="es-CL" sz="1200" dirty="0">
                <a:solidFill>
                  <a:prstClr val="black"/>
                </a:solidFill>
                <a:latin typeface="Calibri"/>
              </a:rPr>
              <a:t>Identificar las actividades que realiza el nna cuando sale del colegio</a:t>
            </a:r>
          </a:p>
        </p:txBody>
      </p:sp>
      <p:sp>
        <p:nvSpPr>
          <p:cNvPr id="17" name="Elipse 16">
            <a:extLst>
              <a:ext uri="{FF2B5EF4-FFF2-40B4-BE49-F238E27FC236}">
                <a16:creationId xmlns:a16="http://schemas.microsoft.com/office/drawing/2014/main" id="{7A0C6E97-36EC-5A4F-A828-30E7B6B094A4}"/>
              </a:ext>
            </a:extLst>
          </p:cNvPr>
          <p:cNvSpPr/>
          <p:nvPr/>
        </p:nvSpPr>
        <p:spPr>
          <a:xfrm>
            <a:off x="8135916" y="3082324"/>
            <a:ext cx="2162397" cy="760629"/>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457200"/>
            <a:r>
              <a:rPr lang="es-CL" sz="1400" dirty="0">
                <a:solidFill>
                  <a:prstClr val="black"/>
                </a:solidFill>
                <a:latin typeface="Calibri"/>
              </a:rPr>
              <a:t>Identificar en qué trabaja, cuántas horas.</a:t>
            </a:r>
          </a:p>
        </p:txBody>
      </p:sp>
      <p:sp>
        <p:nvSpPr>
          <p:cNvPr id="18" name="Elipse 17">
            <a:extLst>
              <a:ext uri="{FF2B5EF4-FFF2-40B4-BE49-F238E27FC236}">
                <a16:creationId xmlns:a16="http://schemas.microsoft.com/office/drawing/2014/main" id="{7A8B8F41-8795-EE41-A24B-957E56DB202A}"/>
              </a:ext>
            </a:extLst>
          </p:cNvPr>
          <p:cNvSpPr/>
          <p:nvPr/>
        </p:nvSpPr>
        <p:spPr>
          <a:xfrm>
            <a:off x="8171227" y="4806031"/>
            <a:ext cx="2162397" cy="849869"/>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457200"/>
            <a:r>
              <a:rPr lang="es-CL" sz="1400" dirty="0">
                <a:solidFill>
                  <a:prstClr val="black"/>
                </a:solidFill>
                <a:latin typeface="Calibri"/>
              </a:rPr>
              <a:t>Identificar si recibe remuneración</a:t>
            </a:r>
          </a:p>
        </p:txBody>
      </p:sp>
      <p:sp>
        <p:nvSpPr>
          <p:cNvPr id="19" name="Elipse 18">
            <a:extLst>
              <a:ext uri="{FF2B5EF4-FFF2-40B4-BE49-F238E27FC236}">
                <a16:creationId xmlns:a16="http://schemas.microsoft.com/office/drawing/2014/main" id="{DDA9A542-ABF7-5642-9A24-F287DF7C86CA}"/>
              </a:ext>
            </a:extLst>
          </p:cNvPr>
          <p:cNvSpPr/>
          <p:nvPr/>
        </p:nvSpPr>
        <p:spPr>
          <a:xfrm>
            <a:off x="8135915" y="3932193"/>
            <a:ext cx="2162397" cy="76063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457200"/>
            <a:r>
              <a:rPr lang="es-CL" sz="1400" dirty="0">
                <a:solidFill>
                  <a:prstClr val="black"/>
                </a:solidFill>
                <a:latin typeface="Calibri"/>
              </a:rPr>
              <a:t>Identificar con quien comenzó a trabajar</a:t>
            </a:r>
          </a:p>
        </p:txBody>
      </p:sp>
      <p:sp>
        <p:nvSpPr>
          <p:cNvPr id="20" name="Elipse 19">
            <a:extLst>
              <a:ext uri="{FF2B5EF4-FFF2-40B4-BE49-F238E27FC236}">
                <a16:creationId xmlns:a16="http://schemas.microsoft.com/office/drawing/2014/main" id="{ED62F56B-EF26-0C49-9BAB-3BC4445CB508}"/>
              </a:ext>
            </a:extLst>
          </p:cNvPr>
          <p:cNvSpPr/>
          <p:nvPr/>
        </p:nvSpPr>
        <p:spPr>
          <a:xfrm>
            <a:off x="8180192" y="5778414"/>
            <a:ext cx="2162397" cy="849869"/>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457200"/>
            <a:r>
              <a:rPr lang="es-CL" sz="1400" dirty="0">
                <a:solidFill>
                  <a:prstClr val="black"/>
                </a:solidFill>
                <a:latin typeface="Calibri"/>
              </a:rPr>
              <a:t>Identificar si un adulto supervice el trabajo</a:t>
            </a:r>
          </a:p>
        </p:txBody>
      </p:sp>
    </p:spTree>
    <p:extLst>
      <p:ext uri="{BB962C8B-B14F-4D97-AF65-F5344CB8AC3E}">
        <p14:creationId xmlns:p14="http://schemas.microsoft.com/office/powerpoint/2010/main" val="153059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3847070" y="1243913"/>
            <a:ext cx="4901514" cy="4374294"/>
          </a:xfrm>
          <a:prstGeom prst="rect">
            <a:avLst/>
          </a:prstGeom>
        </p:spPr>
      </p:pic>
      <p:sp>
        <p:nvSpPr>
          <p:cNvPr id="6" name="Marcador de contenido 1"/>
          <p:cNvSpPr>
            <a:spLocks noGrp="1"/>
          </p:cNvSpPr>
          <p:nvPr>
            <p:ph sz="quarter" idx="12"/>
          </p:nvPr>
        </p:nvSpPr>
        <p:spPr>
          <a:xfrm>
            <a:off x="2057731" y="406400"/>
            <a:ext cx="8292069" cy="990600"/>
          </a:xfrm>
        </p:spPr>
        <p:txBody>
          <a:bodyPr/>
          <a:lstStyle/>
          <a:p>
            <a:pPr algn="ctr"/>
            <a:r>
              <a:rPr lang="es-CL" dirty="0">
                <a:solidFill>
                  <a:srgbClr val="002060"/>
                </a:solidFill>
              </a:rPr>
              <a:t>¡TE INVITAMOS A CONOCER!</a:t>
            </a:r>
          </a:p>
        </p:txBody>
      </p:sp>
      <p:sp>
        <p:nvSpPr>
          <p:cNvPr id="7" name="Flecha abajo 6"/>
          <p:cNvSpPr/>
          <p:nvPr/>
        </p:nvSpPr>
        <p:spPr>
          <a:xfrm>
            <a:off x="5791199" y="748855"/>
            <a:ext cx="412564" cy="495059"/>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457200"/>
            <a:endParaRPr lang="es-CL">
              <a:solidFill>
                <a:prstClr val="white"/>
              </a:solidFill>
              <a:latin typeface="Calibri"/>
            </a:endParaRPr>
          </a:p>
        </p:txBody>
      </p:sp>
      <p:sp>
        <p:nvSpPr>
          <p:cNvPr id="8" name="Marcador de contenido 1"/>
          <p:cNvSpPr>
            <a:spLocks noGrp="1"/>
          </p:cNvSpPr>
          <p:nvPr>
            <p:ph sz="quarter" idx="12"/>
          </p:nvPr>
        </p:nvSpPr>
        <p:spPr>
          <a:xfrm>
            <a:off x="2057731" y="5608596"/>
            <a:ext cx="8292069" cy="990600"/>
          </a:xfrm>
        </p:spPr>
        <p:txBody>
          <a:bodyPr/>
          <a:lstStyle/>
          <a:p>
            <a:pPr algn="ctr"/>
            <a:r>
              <a:rPr lang="es-CL" dirty="0">
                <a:solidFill>
                  <a:srgbClr val="002060"/>
                </a:solidFill>
              </a:rPr>
              <a:t>¡HERRAMIENTA PEDAGÓGICA PARA ERRADICAR EL TRABAJO INFANTIL EN LAS ESCUELAS!</a:t>
            </a:r>
          </a:p>
        </p:txBody>
      </p:sp>
    </p:spTree>
    <p:extLst>
      <p:ext uri="{BB962C8B-B14F-4D97-AF65-F5344CB8AC3E}">
        <p14:creationId xmlns:p14="http://schemas.microsoft.com/office/powerpoint/2010/main" val="2140872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Marcador de contenido"/>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1524001" y="2286000"/>
            <a:ext cx="9144000" cy="4572000"/>
          </a:xfrm>
        </p:spPr>
      </p:pic>
      <p:sp>
        <p:nvSpPr>
          <p:cNvPr id="5" name="2 Marcador de contenido"/>
          <p:cNvSpPr>
            <a:spLocks noGrp="1"/>
          </p:cNvSpPr>
          <p:nvPr>
            <p:ph sz="quarter" idx="12"/>
          </p:nvPr>
        </p:nvSpPr>
        <p:spPr>
          <a:xfrm>
            <a:off x="4294909" y="387928"/>
            <a:ext cx="5855855" cy="540326"/>
          </a:xfrm>
        </p:spPr>
        <p:txBody>
          <a:bodyPr/>
          <a:lstStyle/>
          <a:p>
            <a:r>
              <a:rPr lang="es-CO" sz="3300" dirty="0">
                <a:solidFill>
                  <a:schemeClr val="tx2"/>
                </a:solidFill>
                <a:latin typeface="Arial Narrow" panose="020B0606020202030204" pitchFamily="34" charset="0"/>
              </a:rPr>
              <a:t>Dudas, consultas o sugerencias a: </a:t>
            </a:r>
          </a:p>
        </p:txBody>
      </p:sp>
      <p:sp>
        <p:nvSpPr>
          <p:cNvPr id="6" name="3 Marcador de contenido"/>
          <p:cNvSpPr txBox="1">
            <a:spLocks/>
          </p:cNvSpPr>
          <p:nvPr/>
        </p:nvSpPr>
        <p:spPr>
          <a:xfrm>
            <a:off x="4421910" y="1253836"/>
            <a:ext cx="7008090" cy="7239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CO" sz="2400" dirty="0">
                <a:solidFill>
                  <a:srgbClr val="1F497D"/>
                </a:solidFill>
                <a:latin typeface="Arial Narrow" panose="020B0606020202030204" pitchFamily="34" charset="0"/>
              </a:rPr>
              <a:t>Correo electrónico: </a:t>
            </a:r>
          </a:p>
          <a:p>
            <a:pPr marL="0" indent="0">
              <a:buNone/>
            </a:pPr>
            <a:r>
              <a:rPr lang="es-CO" sz="2400" dirty="0">
                <a:solidFill>
                  <a:srgbClr val="1F497D"/>
                </a:solidFill>
                <a:latin typeface="Arial Narrow" panose="020B0606020202030204" pitchFamily="34" charset="0"/>
                <a:hlinkClick r:id="rId4"/>
              </a:rPr>
              <a:t>noaltrabajoinfantil@mintrab.gob.cl</a:t>
            </a:r>
            <a:r>
              <a:rPr lang="es-CO" sz="2400" dirty="0">
                <a:solidFill>
                  <a:srgbClr val="1F497D"/>
                </a:solidFill>
                <a:latin typeface="Arial Narrow" panose="020B0606020202030204" pitchFamily="34" charset="0"/>
              </a:rPr>
              <a:t> </a:t>
            </a:r>
          </a:p>
          <a:p>
            <a:endParaRPr lang="es-CO" sz="2400" dirty="0">
              <a:solidFill>
                <a:srgbClr val="1F497D"/>
              </a:solidFill>
              <a:latin typeface="Arial Narrow" panose="020B0606020202030204" pitchFamily="34" charset="0"/>
            </a:endParaRPr>
          </a:p>
          <a:p>
            <a:r>
              <a:rPr lang="es-CO" sz="2400" dirty="0">
                <a:solidFill>
                  <a:srgbClr val="1F497D"/>
                </a:solidFill>
                <a:latin typeface="Arial Narrow" panose="020B0606020202030204" pitchFamily="34" charset="0"/>
              </a:rPr>
              <a:t>Más información </a:t>
            </a:r>
          </a:p>
          <a:p>
            <a:pPr marL="0" indent="0">
              <a:buNone/>
            </a:pPr>
            <a:r>
              <a:rPr lang="es-CO" sz="2400" dirty="0">
                <a:solidFill>
                  <a:srgbClr val="1F497D"/>
                </a:solidFill>
                <a:latin typeface="Arial Narrow" panose="020B0606020202030204" pitchFamily="34" charset="0"/>
                <a:hlinkClick r:id="rId5"/>
              </a:rPr>
              <a:t>www.noaltrabajoinfantil.cl</a:t>
            </a:r>
            <a:r>
              <a:rPr lang="es-CO" sz="2400" dirty="0">
                <a:solidFill>
                  <a:srgbClr val="1F497D"/>
                </a:solidFill>
                <a:latin typeface="Arial Narrow" panose="020B0606020202030204" pitchFamily="34" charset="0"/>
              </a:rPr>
              <a:t>  </a:t>
            </a:r>
          </a:p>
          <a:p>
            <a:endParaRPr lang="es-CO" sz="2400" dirty="0">
              <a:solidFill>
                <a:srgbClr val="1F497D"/>
              </a:solidFill>
              <a:latin typeface="Arial Narrow" panose="020B0606020202030204" pitchFamily="34" charset="0"/>
            </a:endParaRPr>
          </a:p>
        </p:txBody>
      </p:sp>
    </p:spTree>
    <p:extLst>
      <p:ext uri="{BB962C8B-B14F-4D97-AF65-F5344CB8AC3E}">
        <p14:creationId xmlns:p14="http://schemas.microsoft.com/office/powerpoint/2010/main" val="3352451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1 Título">
            <a:extLst>
              <a:ext uri="{FF2B5EF4-FFF2-40B4-BE49-F238E27FC236}">
                <a16:creationId xmlns:a16="http://schemas.microsoft.com/office/drawing/2014/main" id="{BC5AF3FE-B4C0-4425-98E1-9BBAC295A5B8}"/>
              </a:ext>
            </a:extLst>
          </p:cNvPr>
          <p:cNvSpPr>
            <a:spLocks noGrp="1"/>
          </p:cNvSpPr>
          <p:nvPr>
            <p:ph type="ctrTitle"/>
          </p:nvPr>
        </p:nvSpPr>
        <p:spPr bwMode="auto">
          <a:xfrm>
            <a:off x="2009776" y="2262188"/>
            <a:ext cx="8435975"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 anchorCtr="0" compatLnSpc="1">
            <a:prstTxWarp prst="textNoShape">
              <a:avLst/>
            </a:prstTxWarp>
          </a:bodyPr>
          <a:lstStyle/>
          <a:p>
            <a:pPr defTabSz="455613" fontAlgn="base">
              <a:spcAft>
                <a:spcPct val="0"/>
              </a:spcAft>
            </a:pPr>
            <a:r>
              <a:rPr lang="es-CL" altLang="es-CL" sz="2400" b="1">
                <a:solidFill>
                  <a:srgbClr val="FFFFFF"/>
                </a:solidFill>
                <a:ea typeface="ヒラギノ角ゴ Pro W3"/>
                <a:cs typeface="ヒラギノ角ゴ Pro W3"/>
              </a:rPr>
              <a:t>Ministerio</a:t>
            </a:r>
            <a:r>
              <a:rPr lang="es-CL" altLang="es-CL" sz="2400" b="1">
                <a:solidFill>
                  <a:srgbClr val="000000"/>
                </a:solidFill>
                <a:ea typeface="ヒラギノ角ゴ Pro W3"/>
                <a:cs typeface="Times New Roman" panose="02020603050405020304" pitchFamily="18" charset="0"/>
                <a:sym typeface="Times New Roman" panose="02020603050405020304" pitchFamily="18" charset="0"/>
              </a:rPr>
              <a:t> </a:t>
            </a:r>
            <a:r>
              <a:rPr lang="es-CL" altLang="es-CL" sz="2400" b="1">
                <a:solidFill>
                  <a:srgbClr val="FFFFFF"/>
                </a:solidFill>
                <a:ea typeface="ヒラギノ角ゴ Pro W3"/>
                <a:cs typeface="ヒラギノ角ゴ Pro W3"/>
              </a:rPr>
              <a:t>del</a:t>
            </a:r>
            <a:r>
              <a:rPr lang="es-CL" altLang="es-CL" sz="2400" b="1">
                <a:solidFill>
                  <a:srgbClr val="000000"/>
                </a:solidFill>
                <a:ea typeface="ヒラギノ角ゴ Pro W3"/>
                <a:cs typeface="Times New Roman" panose="02020603050405020304" pitchFamily="18" charset="0"/>
                <a:sym typeface="Times New Roman" panose="02020603050405020304" pitchFamily="18" charset="0"/>
              </a:rPr>
              <a:t> </a:t>
            </a:r>
            <a:r>
              <a:rPr lang="es-CL" altLang="es-CL" sz="2400" b="1">
                <a:solidFill>
                  <a:srgbClr val="FFFFFF"/>
                </a:solidFill>
                <a:ea typeface="ヒラギノ角ゴ Pro W3"/>
                <a:cs typeface="ヒラギノ角ゴ Pro W3"/>
              </a:rPr>
              <a:t>Interior</a:t>
            </a:r>
            <a:r>
              <a:rPr lang="es-CL" altLang="es-CL" sz="2400" b="1">
                <a:solidFill>
                  <a:srgbClr val="000000"/>
                </a:solidFill>
                <a:ea typeface="ヒラギノ角ゴ Pro W3"/>
                <a:cs typeface="Times New Roman" panose="02020603050405020304" pitchFamily="18" charset="0"/>
                <a:sym typeface="Times New Roman" panose="02020603050405020304" pitchFamily="18" charset="0"/>
              </a:rPr>
              <a:t> </a:t>
            </a:r>
            <a:r>
              <a:rPr lang="es-CL" altLang="es-CL" sz="2400" b="1">
                <a:solidFill>
                  <a:srgbClr val="FFFFFF"/>
                </a:solidFill>
                <a:ea typeface="ヒラギノ角ゴ Pro W3"/>
                <a:cs typeface="ヒラギノ角ゴ Pro W3"/>
              </a:rPr>
              <a:t>y</a:t>
            </a:r>
            <a:r>
              <a:rPr lang="es-CL" altLang="es-CL" sz="2400" b="1">
                <a:solidFill>
                  <a:srgbClr val="000000"/>
                </a:solidFill>
                <a:ea typeface="ヒラギノ角ゴ Pro W3"/>
                <a:cs typeface="Times New Roman" panose="02020603050405020304" pitchFamily="18" charset="0"/>
                <a:sym typeface="Times New Roman" panose="02020603050405020304" pitchFamily="18" charset="0"/>
              </a:rPr>
              <a:t> </a:t>
            </a:r>
            <a:r>
              <a:rPr lang="es-CL" altLang="es-CL" sz="2400" b="1">
                <a:solidFill>
                  <a:srgbClr val="FFFFFF"/>
                </a:solidFill>
                <a:ea typeface="ヒラギノ角ゴ Pro W3"/>
                <a:cs typeface="ヒラギノ角ゴ Pro W3"/>
              </a:rPr>
              <a:t>Seguridad</a:t>
            </a:r>
            <a:r>
              <a:rPr lang="es-CL" altLang="es-CL" sz="2400" b="1">
                <a:solidFill>
                  <a:srgbClr val="000000"/>
                </a:solidFill>
                <a:ea typeface="ヒラギノ角ゴ Pro W3"/>
                <a:cs typeface="Times New Roman" panose="02020603050405020304" pitchFamily="18" charset="0"/>
                <a:sym typeface="Times New Roman" panose="02020603050405020304" pitchFamily="18" charset="0"/>
              </a:rPr>
              <a:t> </a:t>
            </a:r>
            <a:r>
              <a:rPr lang="es-CL" altLang="es-CL" sz="2400" b="1">
                <a:solidFill>
                  <a:srgbClr val="FFFFFF"/>
                </a:solidFill>
                <a:ea typeface="ヒラギノ角ゴ Pro W3"/>
                <a:cs typeface="ヒラギノ角ゴ Pro W3"/>
              </a:rPr>
              <a:t>Pública</a:t>
            </a:r>
            <a:br>
              <a:rPr lang="es-CL" altLang="es-CL" sz="2400" b="1">
                <a:solidFill>
                  <a:srgbClr val="FFFFFF"/>
                </a:solidFill>
                <a:ea typeface="ヒラギノ角ゴ Pro W3"/>
                <a:cs typeface="ヒラギノ角ゴ Pro W3"/>
              </a:rPr>
            </a:br>
            <a:r>
              <a:rPr lang="es-CL" altLang="es-CL" sz="2400" b="1">
                <a:solidFill>
                  <a:srgbClr val="FFFFFF"/>
                </a:solidFill>
                <a:ea typeface="ヒラギノ角ゴ Pro W3"/>
                <a:cs typeface="ヒラギノ角ゴ Pro W3"/>
              </a:rPr>
              <a:t>Subsecretaría</a:t>
            </a:r>
            <a:r>
              <a:rPr lang="es-CL" altLang="es-CL" sz="2400" b="1">
                <a:solidFill>
                  <a:srgbClr val="000000"/>
                </a:solidFill>
                <a:ea typeface="ヒラギノ角ゴ Pro W3"/>
                <a:cs typeface="Times New Roman" panose="02020603050405020304" pitchFamily="18" charset="0"/>
                <a:sym typeface="Times New Roman" panose="02020603050405020304" pitchFamily="18" charset="0"/>
              </a:rPr>
              <a:t> </a:t>
            </a:r>
            <a:r>
              <a:rPr lang="es-CL" altLang="es-CL" sz="2400" b="1">
                <a:solidFill>
                  <a:srgbClr val="FFFFFF"/>
                </a:solidFill>
                <a:ea typeface="ヒラギノ角ゴ Pro W3"/>
                <a:cs typeface="ヒラギノ角ゴ Pro W3"/>
              </a:rPr>
              <a:t>del</a:t>
            </a:r>
            <a:r>
              <a:rPr lang="es-CL" altLang="es-CL" sz="2400" b="1">
                <a:solidFill>
                  <a:srgbClr val="000000"/>
                </a:solidFill>
                <a:ea typeface="ヒラギノ角ゴ Pro W3"/>
                <a:cs typeface="Times New Roman" panose="02020603050405020304" pitchFamily="18" charset="0"/>
                <a:sym typeface="Times New Roman" panose="02020603050405020304" pitchFamily="18" charset="0"/>
              </a:rPr>
              <a:t> </a:t>
            </a:r>
            <a:r>
              <a:rPr lang="es-CL" altLang="es-CL" sz="2400" b="1">
                <a:solidFill>
                  <a:srgbClr val="FFFFFF"/>
                </a:solidFill>
                <a:ea typeface="ヒラギノ角ゴ Pro W3"/>
                <a:cs typeface="ヒラギノ角ゴ Pro W3"/>
              </a:rPr>
              <a:t>Interior</a:t>
            </a:r>
          </a:p>
        </p:txBody>
      </p:sp>
      <p:sp>
        <p:nvSpPr>
          <p:cNvPr id="45058" name="2 Subtítulo">
            <a:extLst>
              <a:ext uri="{FF2B5EF4-FFF2-40B4-BE49-F238E27FC236}">
                <a16:creationId xmlns:a16="http://schemas.microsoft.com/office/drawing/2014/main" id="{D1B26E3A-1807-47FD-BFBA-83E3EFB772AF}"/>
              </a:ext>
            </a:extLst>
          </p:cNvPr>
          <p:cNvSpPr>
            <a:spLocks noGrp="1"/>
          </p:cNvSpPr>
          <p:nvPr>
            <p:ph type="subTitle" idx="1"/>
          </p:nvPr>
        </p:nvSpPr>
        <p:spPr bwMode="auto">
          <a:xfrm>
            <a:off x="2009775" y="1576389"/>
            <a:ext cx="8262938" cy="661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 anchorCtr="0" compatLnSpc="1">
            <a:prstTxWarp prst="textNoShape">
              <a:avLst/>
            </a:prstTxWarp>
          </a:bodyPr>
          <a:lstStyle/>
          <a:p>
            <a:pPr defTabSz="455613" fontAlgn="base">
              <a:spcBef>
                <a:spcPct val="0"/>
              </a:spcBef>
              <a:spcAft>
                <a:spcPct val="0"/>
              </a:spcAft>
            </a:pPr>
            <a:r>
              <a:rPr lang="es-CL" altLang="es-CL" b="1">
                <a:solidFill>
                  <a:srgbClr val="FFFFFF"/>
                </a:solidFill>
                <a:ea typeface="ヒラギノ角ゴ Pro W3"/>
                <a:cs typeface="ヒラギノ角ゴ Pro W3"/>
                <a:sym typeface="Verdana" panose="020B0604030504040204" pitchFamily="34" charset="0"/>
              </a:rPr>
              <a:t>Delito de trata de personas</a:t>
            </a:r>
            <a:endParaRPr lang="es-ES_tradnl" altLang="es-CL" b="1">
              <a:solidFill>
                <a:srgbClr val="FFFFFF"/>
              </a:solidFill>
              <a:ea typeface="ヒラギノ角ゴ Pro W3"/>
              <a:cs typeface="ヒラギノ角ゴ Pro W3"/>
              <a:sym typeface="Verdana" panose="020B0604030504040204" pitchFamily="34" charset="0"/>
            </a:endParaRPr>
          </a:p>
        </p:txBody>
      </p:sp>
      <p:sp>
        <p:nvSpPr>
          <p:cNvPr id="45059" name="2 Subtítulo">
            <a:extLst>
              <a:ext uri="{FF2B5EF4-FFF2-40B4-BE49-F238E27FC236}">
                <a16:creationId xmlns:a16="http://schemas.microsoft.com/office/drawing/2014/main" id="{A33E2040-9A27-44BE-A0B6-75134FFC335A}"/>
              </a:ext>
            </a:extLst>
          </p:cNvPr>
          <p:cNvSpPr txBox="1">
            <a:spLocks/>
          </p:cNvSpPr>
          <p:nvPr/>
        </p:nvSpPr>
        <p:spPr bwMode="auto">
          <a:xfrm>
            <a:off x="5310189" y="6021388"/>
            <a:ext cx="49625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4" tIns="45701" rIns="91404" bIns="45701" anchor="ctr"/>
          <a:lstStyle>
            <a:lvl1pPr defTabSz="455613">
              <a:defRPr>
                <a:solidFill>
                  <a:schemeClr val="tx1"/>
                </a:solidFill>
                <a:latin typeface="Arial" panose="020B0604020202020204" pitchFamily="34" charset="0"/>
              </a:defRPr>
            </a:lvl1pPr>
            <a:lvl2pPr marL="742950" indent="-285750" defTabSz="455613">
              <a:defRPr>
                <a:solidFill>
                  <a:schemeClr val="tx1"/>
                </a:solidFill>
                <a:latin typeface="Arial" panose="020B0604020202020204" pitchFamily="34" charset="0"/>
              </a:defRPr>
            </a:lvl2pPr>
            <a:lvl3pPr marL="1143000" indent="-228600" defTabSz="455613">
              <a:defRPr>
                <a:solidFill>
                  <a:schemeClr val="tx1"/>
                </a:solidFill>
                <a:latin typeface="Arial" panose="020B0604020202020204" pitchFamily="34" charset="0"/>
              </a:defRPr>
            </a:lvl3pPr>
            <a:lvl4pPr marL="1600200" indent="-228600" defTabSz="455613">
              <a:defRPr>
                <a:solidFill>
                  <a:schemeClr val="tx1"/>
                </a:solidFill>
                <a:latin typeface="Arial" panose="020B0604020202020204" pitchFamily="34" charset="0"/>
              </a:defRPr>
            </a:lvl4pPr>
            <a:lvl5pPr marL="2057400" indent="-228600" defTabSz="455613">
              <a:defRPr>
                <a:solidFill>
                  <a:schemeClr val="tx1"/>
                </a:solidFill>
                <a:latin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20000"/>
              </a:spcBef>
              <a:spcAft>
                <a:spcPct val="0"/>
              </a:spcAft>
            </a:pPr>
            <a:r>
              <a:rPr lang="es-ES_tradnl" altLang="es-CL" sz="1600" b="1">
                <a:solidFill>
                  <a:srgbClr val="FFFFFF"/>
                </a:solidFill>
                <a:latin typeface="Calibri" panose="020F0502020204030204" pitchFamily="34" charset="0"/>
                <a:ea typeface="ヒラギノ角ゴ Pro W3"/>
                <a:cs typeface="ヒラギノ角ゴ Pro W3"/>
                <a:sym typeface="Verdana" panose="020B0604030504040204" pitchFamily="34" charset="0"/>
              </a:rPr>
              <a:t>Octubre, 2020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Marcador de número de diapositiva 2">
            <a:extLst>
              <a:ext uri="{FF2B5EF4-FFF2-40B4-BE49-F238E27FC236}">
                <a16:creationId xmlns:a16="http://schemas.microsoft.com/office/drawing/2014/main" id="{BA2A46CC-5DD0-47E2-81C2-F43AC58345E4}"/>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fld id="{7E154521-73FA-40A4-B97F-CFE07C0F7BBD}" type="slidenum">
              <a:rPr lang="en-US" altLang="es-CL">
                <a:ea typeface="ヒラギノ角ゴ Pro W3"/>
                <a:cs typeface="ヒラギノ角ゴ Pro W3"/>
              </a:rPr>
              <a:pPr fontAlgn="base">
                <a:spcBef>
                  <a:spcPct val="0"/>
                </a:spcBef>
                <a:spcAft>
                  <a:spcPct val="0"/>
                </a:spcAft>
              </a:pPr>
              <a:t>17</a:t>
            </a:fld>
            <a:endParaRPr lang="en-US" altLang="es-CL">
              <a:ea typeface="ヒラギノ角ゴ Pro W3"/>
              <a:cs typeface="ヒラギノ角ゴ Pro W3"/>
            </a:endParaRPr>
          </a:p>
        </p:txBody>
      </p:sp>
      <p:sp>
        <p:nvSpPr>
          <p:cNvPr id="46082" name="AutoShape 9" descr="Image result for florida center">
            <a:extLst>
              <a:ext uri="{FF2B5EF4-FFF2-40B4-BE49-F238E27FC236}">
                <a16:creationId xmlns:a16="http://schemas.microsoft.com/office/drawing/2014/main" id="{A4177B9F-A9B4-415C-BA6D-431218EE5DB0}"/>
              </a:ext>
            </a:extLst>
          </p:cNvPr>
          <p:cNvSpPr>
            <a:spLocks noChangeAspect="1" noChangeArrowheads="1"/>
          </p:cNvSpPr>
          <p:nvPr/>
        </p:nvSpPr>
        <p:spPr bwMode="auto">
          <a:xfrm>
            <a:off x="2782888" y="-144463"/>
            <a:ext cx="2286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294" tIns="35648" rIns="71294" bIns="35648"/>
          <a:lstStyle>
            <a:lvl1pPr defTabSz="455613">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a:cs typeface="ヒラギノ角ゴ Pro W3"/>
              </a:defRPr>
            </a:lvl1pPr>
            <a:lvl2pPr marL="741363" indent="-284163" defTabSz="455613">
              <a:spcBef>
                <a:spcPct val="20000"/>
              </a:spcBef>
              <a:buFont typeface="Arial" panose="020B0604020202020204" pitchFamily="34" charset="0"/>
              <a:buChar char="–"/>
              <a:defRPr>
                <a:solidFill>
                  <a:srgbClr val="595959"/>
                </a:solidFill>
                <a:latin typeface="Calibri" panose="020F0502020204030204" pitchFamily="34" charset="0"/>
                <a:ea typeface="ヒラギノ角ゴ Pro W3"/>
                <a:cs typeface="ヒラギノ角ゴ Pro W3"/>
              </a:defRPr>
            </a:lvl2pPr>
            <a:lvl3pPr marL="1141413" indent="-227013" defTabSz="455613">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a:cs typeface="ヒラギノ角ゴ Pro W3"/>
              </a:defRPr>
            </a:lvl3pPr>
            <a:lvl4pPr marL="1598613" indent="-227013" defTabSz="455613">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4pPr>
            <a:lvl5pPr marL="2055813" indent="-227013" defTabSz="455613">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5pPr>
            <a:lvl6pPr marL="25130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6pPr>
            <a:lvl7pPr marL="29702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7pPr>
            <a:lvl8pPr marL="34274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8pPr>
            <a:lvl9pPr marL="38846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9pPr>
          </a:lstStyle>
          <a:p>
            <a:pPr eaLnBrk="0" fontAlgn="base" hangingPunct="0">
              <a:spcBef>
                <a:spcPct val="0"/>
              </a:spcBef>
              <a:spcAft>
                <a:spcPct val="0"/>
              </a:spcAft>
              <a:buNone/>
            </a:pPr>
            <a:endParaRPr lang="es-CL" altLang="es-CL" sz="1800">
              <a:solidFill>
                <a:srgbClr val="000000"/>
              </a:solidFill>
              <a:latin typeface="Arial" panose="020B0604020202020204" pitchFamily="34" charset="0"/>
            </a:endParaRPr>
          </a:p>
        </p:txBody>
      </p:sp>
      <p:sp>
        <p:nvSpPr>
          <p:cNvPr id="46083" name="AutoShape 11" descr="Image result for florida center">
            <a:extLst>
              <a:ext uri="{FF2B5EF4-FFF2-40B4-BE49-F238E27FC236}">
                <a16:creationId xmlns:a16="http://schemas.microsoft.com/office/drawing/2014/main" id="{847F2533-0F16-4C79-8C55-1ADAEC461F61}"/>
              </a:ext>
            </a:extLst>
          </p:cNvPr>
          <p:cNvSpPr>
            <a:spLocks noChangeAspect="1" noChangeArrowheads="1"/>
          </p:cNvSpPr>
          <p:nvPr/>
        </p:nvSpPr>
        <p:spPr bwMode="auto">
          <a:xfrm>
            <a:off x="2897188" y="7938"/>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294" tIns="35648" rIns="71294" bIns="35648"/>
          <a:lstStyle>
            <a:lvl1pPr defTabSz="455613">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a:cs typeface="ヒラギノ角ゴ Pro W3"/>
              </a:defRPr>
            </a:lvl1pPr>
            <a:lvl2pPr marL="741363" indent="-284163" defTabSz="455613">
              <a:spcBef>
                <a:spcPct val="20000"/>
              </a:spcBef>
              <a:buFont typeface="Arial" panose="020B0604020202020204" pitchFamily="34" charset="0"/>
              <a:buChar char="–"/>
              <a:defRPr>
                <a:solidFill>
                  <a:srgbClr val="595959"/>
                </a:solidFill>
                <a:latin typeface="Calibri" panose="020F0502020204030204" pitchFamily="34" charset="0"/>
                <a:ea typeface="ヒラギノ角ゴ Pro W3"/>
                <a:cs typeface="ヒラギノ角ゴ Pro W3"/>
              </a:defRPr>
            </a:lvl2pPr>
            <a:lvl3pPr marL="1141413" indent="-227013" defTabSz="455613">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a:cs typeface="ヒラギノ角ゴ Pro W3"/>
              </a:defRPr>
            </a:lvl3pPr>
            <a:lvl4pPr marL="1598613" indent="-227013" defTabSz="455613">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4pPr>
            <a:lvl5pPr marL="2055813" indent="-227013" defTabSz="455613">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5pPr>
            <a:lvl6pPr marL="25130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6pPr>
            <a:lvl7pPr marL="29702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7pPr>
            <a:lvl8pPr marL="34274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8pPr>
            <a:lvl9pPr marL="38846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9pPr>
          </a:lstStyle>
          <a:p>
            <a:pPr eaLnBrk="0" fontAlgn="base" hangingPunct="0">
              <a:spcBef>
                <a:spcPct val="0"/>
              </a:spcBef>
              <a:spcAft>
                <a:spcPct val="0"/>
              </a:spcAft>
              <a:buNone/>
            </a:pPr>
            <a:endParaRPr lang="es-CL" altLang="es-CL" sz="1800">
              <a:solidFill>
                <a:srgbClr val="000000"/>
              </a:solidFill>
              <a:latin typeface="Arial" panose="020B0604020202020204" pitchFamily="34" charset="0"/>
            </a:endParaRPr>
          </a:p>
        </p:txBody>
      </p:sp>
      <p:sp>
        <p:nvSpPr>
          <p:cNvPr id="46084" name="AutoShape 13" descr="Image result for florida center">
            <a:extLst>
              <a:ext uri="{FF2B5EF4-FFF2-40B4-BE49-F238E27FC236}">
                <a16:creationId xmlns:a16="http://schemas.microsoft.com/office/drawing/2014/main" id="{9650199D-B08D-4000-ADB8-F85FD440FB42}"/>
              </a:ext>
            </a:extLst>
          </p:cNvPr>
          <p:cNvSpPr>
            <a:spLocks noChangeAspect="1" noChangeArrowheads="1"/>
          </p:cNvSpPr>
          <p:nvPr/>
        </p:nvSpPr>
        <p:spPr bwMode="auto">
          <a:xfrm>
            <a:off x="3011488" y="160338"/>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294" tIns="35648" rIns="71294" bIns="35648"/>
          <a:lstStyle>
            <a:lvl1pPr defTabSz="455613">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a:cs typeface="ヒラギノ角ゴ Pro W3"/>
              </a:defRPr>
            </a:lvl1pPr>
            <a:lvl2pPr marL="741363" indent="-284163" defTabSz="455613">
              <a:spcBef>
                <a:spcPct val="20000"/>
              </a:spcBef>
              <a:buFont typeface="Arial" panose="020B0604020202020204" pitchFamily="34" charset="0"/>
              <a:buChar char="–"/>
              <a:defRPr>
                <a:solidFill>
                  <a:srgbClr val="595959"/>
                </a:solidFill>
                <a:latin typeface="Calibri" panose="020F0502020204030204" pitchFamily="34" charset="0"/>
                <a:ea typeface="ヒラギノ角ゴ Pro W3"/>
                <a:cs typeface="ヒラギノ角ゴ Pro W3"/>
              </a:defRPr>
            </a:lvl2pPr>
            <a:lvl3pPr marL="1141413" indent="-227013" defTabSz="455613">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a:cs typeface="ヒラギノ角ゴ Pro W3"/>
              </a:defRPr>
            </a:lvl3pPr>
            <a:lvl4pPr marL="1598613" indent="-227013" defTabSz="455613">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4pPr>
            <a:lvl5pPr marL="2055813" indent="-227013" defTabSz="455613">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5pPr>
            <a:lvl6pPr marL="25130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6pPr>
            <a:lvl7pPr marL="29702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7pPr>
            <a:lvl8pPr marL="34274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8pPr>
            <a:lvl9pPr marL="38846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9pPr>
          </a:lstStyle>
          <a:p>
            <a:pPr eaLnBrk="0" fontAlgn="base" hangingPunct="0">
              <a:spcBef>
                <a:spcPct val="0"/>
              </a:spcBef>
              <a:spcAft>
                <a:spcPct val="0"/>
              </a:spcAft>
              <a:buNone/>
            </a:pPr>
            <a:endParaRPr lang="es-CL" altLang="es-CL" sz="1800">
              <a:solidFill>
                <a:srgbClr val="000000"/>
              </a:solidFill>
              <a:latin typeface="Arial" panose="020B0604020202020204" pitchFamily="34" charset="0"/>
            </a:endParaRPr>
          </a:p>
        </p:txBody>
      </p:sp>
      <p:sp>
        <p:nvSpPr>
          <p:cNvPr id="46085" name="1 Título">
            <a:extLst>
              <a:ext uri="{FF2B5EF4-FFF2-40B4-BE49-F238E27FC236}">
                <a16:creationId xmlns:a16="http://schemas.microsoft.com/office/drawing/2014/main" id="{B6857B97-F4BA-4A74-85A6-79E63FBC698A}"/>
              </a:ext>
            </a:extLst>
          </p:cNvPr>
          <p:cNvSpPr txBox="1">
            <a:spLocks/>
          </p:cNvSpPr>
          <p:nvPr/>
        </p:nvSpPr>
        <p:spPr bwMode="auto">
          <a:xfrm>
            <a:off x="1524001" y="152400"/>
            <a:ext cx="83169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4" tIns="45701" rIns="91404" bIns="45701"/>
          <a:lstStyle>
            <a:lvl1pPr defTabSz="457200">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a:cs typeface="ヒラギノ角ゴ Pro W3"/>
              </a:defRPr>
            </a:lvl1pPr>
            <a:lvl2pPr marL="741363" indent="-284163" defTabSz="457200">
              <a:spcBef>
                <a:spcPct val="20000"/>
              </a:spcBef>
              <a:buFont typeface="Arial" panose="020B0604020202020204" pitchFamily="34" charset="0"/>
              <a:buChar char="–"/>
              <a:defRPr>
                <a:solidFill>
                  <a:srgbClr val="595959"/>
                </a:solidFill>
                <a:latin typeface="Calibri" panose="020F0502020204030204" pitchFamily="34" charset="0"/>
                <a:ea typeface="ヒラギノ角ゴ Pro W3"/>
                <a:cs typeface="ヒラギノ角ゴ Pro W3"/>
              </a:defRPr>
            </a:lvl2pPr>
            <a:lvl3pPr marL="1141413" indent="-227013" defTabSz="457200">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a:cs typeface="ヒラギノ角ゴ Pro W3"/>
              </a:defRPr>
            </a:lvl3pPr>
            <a:lvl4pPr marL="1598613" indent="-227013" defTabSz="4572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4pPr>
            <a:lvl5pPr marL="2055813" indent="-227013" defTabSz="4572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5pPr>
            <a:lvl6pPr marL="2513013" indent="-227013"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6pPr>
            <a:lvl7pPr marL="2970213" indent="-227013"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7pPr>
            <a:lvl8pPr marL="3427413" indent="-227013"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8pPr>
            <a:lvl9pPr marL="3884613" indent="-227013"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9pPr>
          </a:lstStyle>
          <a:p>
            <a:pPr eaLnBrk="0" fontAlgn="base" hangingPunct="0">
              <a:spcBef>
                <a:spcPct val="0"/>
              </a:spcBef>
              <a:spcAft>
                <a:spcPct val="0"/>
              </a:spcAft>
              <a:buNone/>
            </a:pPr>
            <a:r>
              <a:rPr lang="es-CL" altLang="es-CL" sz="3600" b="1">
                <a:solidFill>
                  <a:srgbClr val="006CB7"/>
                </a:solidFill>
              </a:rPr>
              <a:t>¿Qué es la trata de personas?</a:t>
            </a:r>
          </a:p>
        </p:txBody>
      </p:sp>
      <p:sp>
        <p:nvSpPr>
          <p:cNvPr id="46086" name="AutoShape 5" descr="Resultado de imagen para mundo  png">
            <a:extLst>
              <a:ext uri="{FF2B5EF4-FFF2-40B4-BE49-F238E27FC236}">
                <a16:creationId xmlns:a16="http://schemas.microsoft.com/office/drawing/2014/main" id="{5B1A067E-5E8D-4878-B872-696E1EE56181}"/>
              </a:ext>
            </a:extLst>
          </p:cNvPr>
          <p:cNvSpPr>
            <a:spLocks noChangeAspect="1" noChangeArrowheads="1"/>
          </p:cNvSpPr>
          <p:nvPr/>
        </p:nvSpPr>
        <p:spPr bwMode="auto">
          <a:xfrm>
            <a:off x="1679575" y="-173038"/>
            <a:ext cx="304800" cy="3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8" rIns="91418" bIns="45708"/>
          <a:lstStyle>
            <a:lvl1pPr defTabSz="455613">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a:cs typeface="ヒラギノ角ゴ Pro W3"/>
              </a:defRPr>
            </a:lvl1pPr>
            <a:lvl2pPr marL="741363" indent="-284163" defTabSz="455613">
              <a:spcBef>
                <a:spcPct val="20000"/>
              </a:spcBef>
              <a:buFont typeface="Arial" panose="020B0604020202020204" pitchFamily="34" charset="0"/>
              <a:buChar char="–"/>
              <a:defRPr>
                <a:solidFill>
                  <a:srgbClr val="595959"/>
                </a:solidFill>
                <a:latin typeface="Calibri" panose="020F0502020204030204" pitchFamily="34" charset="0"/>
                <a:ea typeface="ヒラギノ角ゴ Pro W3"/>
                <a:cs typeface="ヒラギノ角ゴ Pro W3"/>
              </a:defRPr>
            </a:lvl2pPr>
            <a:lvl3pPr marL="1141413" indent="-227013" defTabSz="455613">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a:cs typeface="ヒラギノ角ゴ Pro W3"/>
              </a:defRPr>
            </a:lvl3pPr>
            <a:lvl4pPr marL="1598613" indent="-227013" defTabSz="455613">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4pPr>
            <a:lvl5pPr marL="2055813" indent="-227013" defTabSz="455613">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5pPr>
            <a:lvl6pPr marL="25130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6pPr>
            <a:lvl7pPr marL="29702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7pPr>
            <a:lvl8pPr marL="34274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8pPr>
            <a:lvl9pPr marL="38846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9pPr>
          </a:lstStyle>
          <a:p>
            <a:pPr eaLnBrk="0" fontAlgn="base" hangingPunct="0">
              <a:spcBef>
                <a:spcPct val="0"/>
              </a:spcBef>
              <a:spcAft>
                <a:spcPct val="0"/>
              </a:spcAft>
              <a:buNone/>
            </a:pPr>
            <a:endParaRPr lang="es-CL" altLang="es-CL" sz="1800">
              <a:solidFill>
                <a:srgbClr val="000000"/>
              </a:solidFill>
              <a:latin typeface="Arial" panose="020B0604020202020204" pitchFamily="34" charset="0"/>
            </a:endParaRPr>
          </a:p>
        </p:txBody>
      </p:sp>
      <p:sp>
        <p:nvSpPr>
          <p:cNvPr id="46087" name="AutoShape 10" descr="Resultado de imagen para bandas criminales png">
            <a:extLst>
              <a:ext uri="{FF2B5EF4-FFF2-40B4-BE49-F238E27FC236}">
                <a16:creationId xmlns:a16="http://schemas.microsoft.com/office/drawing/2014/main" id="{946D785B-856E-49BD-B860-77848C596101}"/>
              </a:ext>
            </a:extLst>
          </p:cNvPr>
          <p:cNvSpPr>
            <a:spLocks noChangeAspect="1" noChangeArrowheads="1"/>
          </p:cNvSpPr>
          <p:nvPr/>
        </p:nvSpPr>
        <p:spPr bwMode="auto">
          <a:xfrm>
            <a:off x="1831975" y="9526"/>
            <a:ext cx="30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8" rIns="91418" bIns="45708"/>
          <a:lstStyle>
            <a:lvl1pPr defTabSz="455613">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a:cs typeface="ヒラギノ角ゴ Pro W3"/>
              </a:defRPr>
            </a:lvl1pPr>
            <a:lvl2pPr marL="741363" indent="-284163" defTabSz="455613">
              <a:spcBef>
                <a:spcPct val="20000"/>
              </a:spcBef>
              <a:buFont typeface="Arial" panose="020B0604020202020204" pitchFamily="34" charset="0"/>
              <a:buChar char="–"/>
              <a:defRPr>
                <a:solidFill>
                  <a:srgbClr val="595959"/>
                </a:solidFill>
                <a:latin typeface="Calibri" panose="020F0502020204030204" pitchFamily="34" charset="0"/>
                <a:ea typeface="ヒラギノ角ゴ Pro W3"/>
                <a:cs typeface="ヒラギノ角ゴ Pro W3"/>
              </a:defRPr>
            </a:lvl2pPr>
            <a:lvl3pPr marL="1141413" indent="-227013" defTabSz="455613">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a:cs typeface="ヒラギノ角ゴ Pro W3"/>
              </a:defRPr>
            </a:lvl3pPr>
            <a:lvl4pPr marL="1598613" indent="-227013" defTabSz="455613">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4pPr>
            <a:lvl5pPr marL="2055813" indent="-227013" defTabSz="455613">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5pPr>
            <a:lvl6pPr marL="25130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6pPr>
            <a:lvl7pPr marL="29702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7pPr>
            <a:lvl8pPr marL="34274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8pPr>
            <a:lvl9pPr marL="38846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9pPr>
          </a:lstStyle>
          <a:p>
            <a:pPr eaLnBrk="0" fontAlgn="base" hangingPunct="0">
              <a:spcBef>
                <a:spcPct val="0"/>
              </a:spcBef>
              <a:spcAft>
                <a:spcPct val="0"/>
              </a:spcAft>
              <a:buNone/>
            </a:pPr>
            <a:endParaRPr lang="es-CL" altLang="es-CL" sz="1800">
              <a:solidFill>
                <a:srgbClr val="000000"/>
              </a:solidFill>
              <a:latin typeface="Arial" panose="020B0604020202020204" pitchFamily="34" charset="0"/>
            </a:endParaRPr>
          </a:p>
        </p:txBody>
      </p:sp>
      <p:pic>
        <p:nvPicPr>
          <p:cNvPr id="46088" name="Picture 6" descr="Resultado de imagen para unodc png">
            <a:extLst>
              <a:ext uri="{FF2B5EF4-FFF2-40B4-BE49-F238E27FC236}">
                <a16:creationId xmlns:a16="http://schemas.microsoft.com/office/drawing/2014/main" id="{5097D931-CFC7-42E2-BDB9-0105DE3985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7885" r="2522" b="21944"/>
          <a:stretch>
            <a:fillRect/>
          </a:stretch>
        </p:blipFill>
        <p:spPr bwMode="auto">
          <a:xfrm>
            <a:off x="1652589" y="1006475"/>
            <a:ext cx="294798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2 Marcador de contenido">
            <a:extLst>
              <a:ext uri="{FF2B5EF4-FFF2-40B4-BE49-F238E27FC236}">
                <a16:creationId xmlns:a16="http://schemas.microsoft.com/office/drawing/2014/main" id="{4A7855B9-81B4-4D82-9D36-1D190EBEADAB}"/>
              </a:ext>
            </a:extLst>
          </p:cNvPr>
          <p:cNvSpPr txBox="1">
            <a:spLocks/>
          </p:cNvSpPr>
          <p:nvPr/>
        </p:nvSpPr>
        <p:spPr>
          <a:xfrm>
            <a:off x="1679576" y="2060576"/>
            <a:ext cx="8880475" cy="1908175"/>
          </a:xfrm>
          <a:prstGeom prst="rect">
            <a:avLst/>
          </a:prstGeom>
        </p:spPr>
        <p:txBody>
          <a:bodyPr/>
          <a:lstStyle>
            <a:lvl1pPr marL="342760" indent="-342760" algn="l" defTabSz="457018" rtl="0" eaLnBrk="0" fontAlgn="base" hangingPunct="0">
              <a:spcBef>
                <a:spcPct val="20000"/>
              </a:spcBef>
              <a:spcAft>
                <a:spcPct val="0"/>
              </a:spcAft>
              <a:buFont typeface="Arial" charset="0"/>
              <a:buChar char="•"/>
              <a:defRPr sz="2000" kern="1200">
                <a:solidFill>
                  <a:srgbClr val="595959"/>
                </a:solidFill>
                <a:latin typeface="+mn-lt"/>
                <a:ea typeface="ヒラギノ角ゴ Pro W3" charset="-128"/>
                <a:cs typeface="ヒラギノ角ゴ Pro W3" charset="-128"/>
              </a:defRPr>
            </a:lvl1pPr>
            <a:lvl2pPr marL="742652" indent="-285638" algn="l" defTabSz="457018" rtl="0" eaLnBrk="0" fontAlgn="base" hangingPunct="0">
              <a:spcBef>
                <a:spcPct val="20000"/>
              </a:spcBef>
              <a:spcAft>
                <a:spcPct val="0"/>
              </a:spcAft>
              <a:buFont typeface="Arial" charset="0"/>
              <a:buChar char="–"/>
              <a:defRPr kern="1200">
                <a:solidFill>
                  <a:srgbClr val="595959"/>
                </a:solidFill>
                <a:latin typeface="+mn-lt"/>
                <a:ea typeface="ヒラギノ角ゴ Pro W3" charset="-128"/>
                <a:cs typeface="+mn-cs"/>
              </a:defRPr>
            </a:lvl2pPr>
            <a:lvl3pPr marL="1142540" indent="-228510" algn="l" defTabSz="457018" rtl="0" eaLnBrk="0" fontAlgn="base" hangingPunct="0">
              <a:spcBef>
                <a:spcPct val="20000"/>
              </a:spcBef>
              <a:spcAft>
                <a:spcPct val="0"/>
              </a:spcAft>
              <a:buFont typeface="Arial" charset="0"/>
              <a:buChar char="•"/>
              <a:defRPr sz="1600" kern="1200">
                <a:solidFill>
                  <a:srgbClr val="595959"/>
                </a:solidFill>
                <a:latin typeface="+mn-lt"/>
                <a:ea typeface="ヒラギノ角ゴ Pro W3" charset="-128"/>
                <a:cs typeface="+mn-cs"/>
              </a:defRPr>
            </a:lvl3pPr>
            <a:lvl4pPr marL="1599560" indent="-228510" algn="l" defTabSz="457018" rtl="0" eaLnBrk="0" fontAlgn="base" hangingPunct="0">
              <a:spcBef>
                <a:spcPct val="20000"/>
              </a:spcBef>
              <a:spcAft>
                <a:spcPct val="0"/>
              </a:spcAft>
              <a:buFont typeface="Arial" charset="0"/>
              <a:buChar char="–"/>
              <a:defRPr sz="1400" kern="1200">
                <a:solidFill>
                  <a:srgbClr val="595959"/>
                </a:solidFill>
                <a:latin typeface="+mn-lt"/>
                <a:ea typeface="ヒラギノ角ゴ Pro W3" charset="-128"/>
                <a:cs typeface="+mn-cs"/>
              </a:defRPr>
            </a:lvl4pPr>
            <a:lvl5pPr marL="2056578" indent="-228510" algn="l" defTabSz="457018" rtl="0" eaLnBrk="0" fontAlgn="base" hangingPunct="0">
              <a:spcBef>
                <a:spcPct val="20000"/>
              </a:spcBef>
              <a:spcAft>
                <a:spcPct val="0"/>
              </a:spcAft>
              <a:buFont typeface="Arial" charset="0"/>
              <a:buChar char="»"/>
              <a:defRPr sz="1400" kern="1200">
                <a:solidFill>
                  <a:srgbClr val="595959"/>
                </a:solidFill>
                <a:latin typeface="+mn-lt"/>
                <a:ea typeface="ヒラギノ角ゴ Pro W3" charset="-128"/>
                <a:cs typeface="+mn-cs"/>
              </a:defRPr>
            </a:lvl5pPr>
            <a:lvl6pPr marL="2513594" indent="-228510" algn="l" defTabSz="457018" rtl="0" eaLnBrk="1" latinLnBrk="0" hangingPunct="1">
              <a:spcBef>
                <a:spcPct val="20000"/>
              </a:spcBef>
              <a:buFont typeface="Arial"/>
              <a:buChar char="•"/>
              <a:defRPr sz="2000" kern="1200">
                <a:solidFill>
                  <a:schemeClr val="tx1"/>
                </a:solidFill>
                <a:latin typeface="+mn-lt"/>
                <a:ea typeface="+mn-ea"/>
                <a:cs typeface="+mn-cs"/>
              </a:defRPr>
            </a:lvl6pPr>
            <a:lvl7pPr marL="2970611" indent="-228510" algn="l" defTabSz="457018" rtl="0" eaLnBrk="1" latinLnBrk="0" hangingPunct="1">
              <a:spcBef>
                <a:spcPct val="20000"/>
              </a:spcBef>
              <a:buFont typeface="Arial"/>
              <a:buChar char="•"/>
              <a:defRPr sz="2000" kern="1200">
                <a:solidFill>
                  <a:schemeClr val="tx1"/>
                </a:solidFill>
                <a:latin typeface="+mn-lt"/>
                <a:ea typeface="+mn-ea"/>
                <a:cs typeface="+mn-cs"/>
              </a:defRPr>
            </a:lvl7pPr>
            <a:lvl8pPr marL="3427630" indent="-228510" algn="l" defTabSz="457018" rtl="0" eaLnBrk="1" latinLnBrk="0" hangingPunct="1">
              <a:spcBef>
                <a:spcPct val="20000"/>
              </a:spcBef>
              <a:buFont typeface="Arial"/>
              <a:buChar char="•"/>
              <a:defRPr sz="2000" kern="1200">
                <a:solidFill>
                  <a:schemeClr val="tx1"/>
                </a:solidFill>
                <a:latin typeface="+mn-lt"/>
                <a:ea typeface="+mn-ea"/>
                <a:cs typeface="+mn-cs"/>
              </a:defRPr>
            </a:lvl8pPr>
            <a:lvl9pPr marL="3884640" indent="-228510" algn="l" defTabSz="457018"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defRPr/>
            </a:pPr>
            <a:r>
              <a:rPr lang="es-CL" altLang="es-CL" sz="1600" b="1" dirty="0">
                <a:solidFill>
                  <a:prstClr val="black">
                    <a:lumMod val="65000"/>
                    <a:lumOff val="35000"/>
                  </a:prstClr>
                </a:solidFill>
                <a:latin typeface="Calibri"/>
                <a:ea typeface="ヒラギノ角ゴ Pro W3"/>
                <a:cs typeface="ヒラギノ角ゴ Pro W3"/>
              </a:rPr>
              <a:t>Características: </a:t>
            </a:r>
          </a:p>
          <a:p>
            <a:pPr marL="341313" indent="-255588" algn="just">
              <a:defRPr/>
            </a:pPr>
            <a:r>
              <a:rPr lang="es-CL" altLang="es-CL" sz="1600" dirty="0">
                <a:solidFill>
                  <a:prstClr val="black">
                    <a:lumMod val="65000"/>
                    <a:lumOff val="35000"/>
                  </a:prstClr>
                </a:solidFill>
                <a:latin typeface="Calibri"/>
                <a:ea typeface="ヒラギノ角ゴ Pro W3"/>
                <a:cs typeface="ヒラギノ角ゴ Pro W3"/>
              </a:rPr>
              <a:t>Cosificación de la persona, puesto que la víctima es transformada en un medio para beneficiar a terceros, generalmente económicamente, sometiéndola a condiciones que degradan su dignidad.</a:t>
            </a:r>
          </a:p>
          <a:p>
            <a:pPr marL="341313" indent="-255588" algn="just">
              <a:defRPr/>
            </a:pPr>
            <a:r>
              <a:rPr lang="es-CL" altLang="es-CL" sz="1600" dirty="0">
                <a:solidFill>
                  <a:prstClr val="black">
                    <a:lumMod val="65000"/>
                    <a:lumOff val="35000"/>
                  </a:prstClr>
                </a:solidFill>
                <a:latin typeface="Calibri"/>
                <a:ea typeface="ヒラギノ角ゴ Pro W3"/>
                <a:cs typeface="ヒラギノ角ゴ Pro W3"/>
              </a:rPr>
              <a:t>Es un delito organizado, porque para su concreción se requiere de la participación organizada de diferentes involucrados.</a:t>
            </a:r>
          </a:p>
          <a:p>
            <a:pPr marL="341313" indent="-255588" algn="just">
              <a:defRPr/>
            </a:pPr>
            <a:r>
              <a:rPr lang="es-CL" altLang="es-CL" sz="1600" dirty="0">
                <a:solidFill>
                  <a:prstClr val="black">
                    <a:lumMod val="65000"/>
                    <a:lumOff val="35000"/>
                  </a:prstClr>
                </a:solidFill>
                <a:latin typeface="Calibri"/>
                <a:ea typeface="ヒラギノ角ゴ Pro W3"/>
                <a:cs typeface="ヒラギノ角ゴ Pro W3"/>
              </a:rPr>
              <a:t>Cualquier persona puede ser víctima de trata de personas: mujeres, hombres, niños, niñas y adolescentes, nacionales o extranjeros.</a:t>
            </a:r>
          </a:p>
        </p:txBody>
      </p:sp>
      <p:sp>
        <p:nvSpPr>
          <p:cNvPr id="5" name="4 Rectángulo">
            <a:extLst>
              <a:ext uri="{FF2B5EF4-FFF2-40B4-BE49-F238E27FC236}">
                <a16:creationId xmlns:a16="http://schemas.microsoft.com/office/drawing/2014/main" id="{21AE5A97-F962-4C4D-A3DC-71D3E77685B4}"/>
              </a:ext>
            </a:extLst>
          </p:cNvPr>
          <p:cNvSpPr/>
          <p:nvPr/>
        </p:nvSpPr>
        <p:spPr>
          <a:xfrm>
            <a:off x="4600576" y="1009650"/>
            <a:ext cx="5959475" cy="831850"/>
          </a:xfrm>
          <a:prstGeom prst="rect">
            <a:avLst/>
          </a:prstGeom>
        </p:spPr>
        <p:txBody>
          <a:bodyPr>
            <a:spAutoFit/>
          </a:bodyPr>
          <a:lstStyle/>
          <a:p>
            <a:pPr algn="just" eaLnBrk="0" fontAlgn="base" hangingPunct="0">
              <a:spcBef>
                <a:spcPct val="0"/>
              </a:spcBef>
              <a:spcAft>
                <a:spcPct val="0"/>
              </a:spcAft>
              <a:defRPr/>
            </a:pPr>
            <a:r>
              <a:rPr lang="es-CL" altLang="es-CL" sz="1600" dirty="0">
                <a:solidFill>
                  <a:prstClr val="black">
                    <a:lumMod val="65000"/>
                    <a:lumOff val="35000"/>
                  </a:prstClr>
                </a:solidFill>
                <a:latin typeface="Calibri"/>
                <a:ea typeface="ヒラギノ角ゴ Pro W3"/>
                <a:cs typeface="ヒラギノ角ゴ Pro W3"/>
              </a:rPr>
              <a:t>Es una </a:t>
            </a:r>
            <a:r>
              <a:rPr lang="es-CL" altLang="es-CL" sz="1600" b="1" i="1" dirty="0">
                <a:solidFill>
                  <a:prstClr val="black">
                    <a:lumMod val="65000"/>
                    <a:lumOff val="35000"/>
                  </a:prstClr>
                </a:solidFill>
                <a:latin typeface="Calibri"/>
                <a:ea typeface="ヒラギノ角ゴ Pro W3"/>
                <a:cs typeface="ヒラギノ角ゴ Pro W3"/>
              </a:rPr>
              <a:t>grave violación de los derechos humanos </a:t>
            </a:r>
            <a:r>
              <a:rPr lang="es-CL" altLang="es-CL" sz="1600" dirty="0">
                <a:solidFill>
                  <a:prstClr val="black">
                    <a:lumMod val="65000"/>
                    <a:lumOff val="35000"/>
                  </a:prstClr>
                </a:solidFill>
                <a:latin typeface="Calibri"/>
                <a:ea typeface="ヒラギノ角ゴ Pro W3"/>
                <a:cs typeface="ヒラギノ角ゴ Pro W3"/>
              </a:rPr>
              <a:t>y es considerada la esclavitud moderna. Vulnera la dignidad y libertad de una persona, a la vez que afecta seriamente su integridad física y psíquica.</a:t>
            </a:r>
          </a:p>
        </p:txBody>
      </p:sp>
      <p:sp>
        <p:nvSpPr>
          <p:cNvPr id="6" name="5 Rectángulo">
            <a:extLst>
              <a:ext uri="{FF2B5EF4-FFF2-40B4-BE49-F238E27FC236}">
                <a16:creationId xmlns:a16="http://schemas.microsoft.com/office/drawing/2014/main" id="{B3910E3D-9551-480B-AE47-F56C185FF96F}"/>
              </a:ext>
            </a:extLst>
          </p:cNvPr>
          <p:cNvSpPr/>
          <p:nvPr/>
        </p:nvSpPr>
        <p:spPr>
          <a:xfrm>
            <a:off x="1681164" y="4608513"/>
            <a:ext cx="4992687" cy="1655762"/>
          </a:xfrm>
          <a:prstGeom prst="rect">
            <a:avLst/>
          </a:prstGeom>
        </p:spPr>
        <p:txBody>
          <a:bodyPr/>
          <a:lstStyle/>
          <a:p>
            <a:pPr algn="just" defTabSz="457018" eaLnBrk="0" fontAlgn="base" hangingPunct="0">
              <a:spcBef>
                <a:spcPct val="20000"/>
              </a:spcBef>
              <a:spcAft>
                <a:spcPct val="0"/>
              </a:spcAft>
              <a:defRPr/>
            </a:pPr>
            <a:r>
              <a:rPr lang="es-CL" altLang="es-CL" sz="1600" b="1" dirty="0">
                <a:solidFill>
                  <a:prstClr val="black">
                    <a:lumMod val="65000"/>
                    <a:lumOff val="35000"/>
                  </a:prstClr>
                </a:solidFill>
                <a:latin typeface="Calibri"/>
                <a:ea typeface="ヒラギノ角ゴ Pro W3"/>
                <a:cs typeface="ヒラギノ角ゴ Pro W3"/>
              </a:rPr>
              <a:t>Panorama mundial: </a:t>
            </a:r>
          </a:p>
          <a:p>
            <a:pPr marL="361950" indent="-276225" algn="just" defTabSz="457018" eaLnBrk="0" fontAlgn="base" hangingPunct="0">
              <a:spcBef>
                <a:spcPct val="20000"/>
              </a:spcBef>
              <a:spcAft>
                <a:spcPct val="0"/>
              </a:spcAft>
              <a:buFont typeface="Arial" panose="020B0604020202020204" pitchFamily="34" charset="0"/>
              <a:buChar char="•"/>
              <a:defRPr/>
            </a:pPr>
            <a:r>
              <a:rPr lang="es-CL" altLang="es-CL" sz="1600" dirty="0">
                <a:solidFill>
                  <a:prstClr val="black">
                    <a:lumMod val="65000"/>
                    <a:lumOff val="35000"/>
                  </a:prstClr>
                </a:solidFill>
                <a:latin typeface="Calibri"/>
                <a:ea typeface="ヒラギノ角ゴ Pro W3"/>
                <a:cs typeface="ヒラギノ角ゴ Pro W3"/>
              </a:rPr>
              <a:t>40,3 millones de personas han estado sometidas a la esclavitud moderna (OIT).</a:t>
            </a:r>
          </a:p>
          <a:p>
            <a:pPr marL="361950" indent="-276225" algn="just" defTabSz="457018" eaLnBrk="0" fontAlgn="base" hangingPunct="0">
              <a:spcBef>
                <a:spcPct val="20000"/>
              </a:spcBef>
              <a:spcAft>
                <a:spcPct val="0"/>
              </a:spcAft>
              <a:buFont typeface="Arial" panose="020B0604020202020204" pitchFamily="34" charset="0"/>
              <a:buChar char="•"/>
              <a:defRPr/>
            </a:pPr>
            <a:r>
              <a:rPr lang="es-CL" altLang="es-CL" sz="1600" dirty="0">
                <a:solidFill>
                  <a:prstClr val="black">
                    <a:lumMod val="65000"/>
                    <a:lumOff val="35000"/>
                  </a:prstClr>
                </a:solidFill>
                <a:latin typeface="Calibri"/>
                <a:ea typeface="ヒラギノ角ゴ Pro W3"/>
                <a:cs typeface="ヒラギノ角ゴ Pro W3"/>
              </a:rPr>
              <a:t>Tercer negocio ilícito más lucrativo a nivel mundial: genera más de 150 mil millones de dólares anuales (después del tráfico de drogas y el tráfico de armas).</a:t>
            </a:r>
          </a:p>
        </p:txBody>
      </p:sp>
      <p:sp>
        <p:nvSpPr>
          <p:cNvPr id="9" name="8 Rectángulo">
            <a:extLst>
              <a:ext uri="{FF2B5EF4-FFF2-40B4-BE49-F238E27FC236}">
                <a16:creationId xmlns:a16="http://schemas.microsoft.com/office/drawing/2014/main" id="{11036809-AA0E-4DC2-873A-046AD2BFD7EE}"/>
              </a:ext>
            </a:extLst>
          </p:cNvPr>
          <p:cNvSpPr/>
          <p:nvPr/>
        </p:nvSpPr>
        <p:spPr>
          <a:xfrm>
            <a:off x="9551988" y="6092826"/>
            <a:ext cx="1116012" cy="7651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s-CL">
              <a:solidFill>
                <a:prstClr val="white"/>
              </a:solidFill>
              <a:latin typeface="Calibri"/>
            </a:endParaRPr>
          </a:p>
        </p:txBody>
      </p:sp>
      <p:pic>
        <p:nvPicPr>
          <p:cNvPr id="31" name="Imagen 1">
            <a:extLst>
              <a:ext uri="{FF2B5EF4-FFF2-40B4-BE49-F238E27FC236}">
                <a16:creationId xmlns:a16="http://schemas.microsoft.com/office/drawing/2014/main" id="{A24579DB-AA01-4B8A-970E-3C709E13D6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4025900"/>
            <a:ext cx="3797300" cy="2819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4 Marcador de número de diapositiva">
            <a:extLst>
              <a:ext uri="{FF2B5EF4-FFF2-40B4-BE49-F238E27FC236}">
                <a16:creationId xmlns:a16="http://schemas.microsoft.com/office/drawing/2014/main" id="{75FAE07B-1060-4D9E-88B9-335A0BEF81AE}"/>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fld id="{642A2CC9-D7D1-4B0F-948B-D9F14292EE63}" type="slidenum">
              <a:rPr lang="en-US" altLang="es-CL">
                <a:ea typeface="ヒラギノ角ゴ Pro W3"/>
                <a:cs typeface="ヒラギノ角ゴ Pro W3"/>
              </a:rPr>
              <a:pPr fontAlgn="base">
                <a:spcBef>
                  <a:spcPct val="0"/>
                </a:spcBef>
                <a:spcAft>
                  <a:spcPct val="0"/>
                </a:spcAft>
              </a:pPr>
              <a:t>18</a:t>
            </a:fld>
            <a:endParaRPr lang="en-US" altLang="es-CL">
              <a:ea typeface="ヒラギノ角ゴ Pro W3"/>
              <a:cs typeface="ヒラギノ角ゴ Pro W3"/>
            </a:endParaRPr>
          </a:p>
        </p:txBody>
      </p:sp>
      <p:sp>
        <p:nvSpPr>
          <p:cNvPr id="48130" name="2 Marcador de contenido">
            <a:extLst>
              <a:ext uri="{FF2B5EF4-FFF2-40B4-BE49-F238E27FC236}">
                <a16:creationId xmlns:a16="http://schemas.microsoft.com/office/drawing/2014/main" id="{585D7B17-5342-4DAD-945B-E2A2CF826329}"/>
              </a:ext>
            </a:extLst>
          </p:cNvPr>
          <p:cNvSpPr>
            <a:spLocks noGrp="1"/>
          </p:cNvSpPr>
          <p:nvPr>
            <p:ph idx="1"/>
          </p:nvPr>
        </p:nvSpPr>
        <p:spPr>
          <a:xfrm>
            <a:off x="1854200" y="981076"/>
            <a:ext cx="8369300" cy="3960813"/>
          </a:xfrm>
        </p:spPr>
        <p:txBody>
          <a:bodyPr/>
          <a:lstStyle/>
          <a:p>
            <a:pPr algn="just">
              <a:lnSpc>
                <a:spcPts val="1800"/>
              </a:lnSpc>
              <a:spcBef>
                <a:spcPct val="0"/>
              </a:spcBef>
              <a:buFont typeface="Wingdings" panose="05000000000000000000" pitchFamily="2" charset="2"/>
              <a:buChar char="§"/>
            </a:pPr>
            <a:r>
              <a:rPr lang="es-CL" altLang="es-CL" sz="2300">
                <a:solidFill>
                  <a:schemeClr val="tx2"/>
                </a:solidFill>
                <a:ea typeface="ヒラギノ角ゴ Pro W3"/>
                <a:cs typeface="ヒラギノ角ゴ Pro W3"/>
              </a:rPr>
              <a:t>Tipificación del delito de trata de personas en Chile</a:t>
            </a:r>
          </a:p>
          <a:p>
            <a:pPr algn="just">
              <a:lnSpc>
                <a:spcPts val="1800"/>
              </a:lnSpc>
              <a:buNone/>
            </a:pPr>
            <a:endParaRPr lang="es-CL" altLang="es-CL">
              <a:solidFill>
                <a:schemeClr val="tx2"/>
              </a:solidFill>
              <a:ea typeface="ヒラギノ角ゴ Pro W3"/>
              <a:cs typeface="ヒラギノ角ゴ Pro W3"/>
            </a:endParaRPr>
          </a:p>
          <a:p>
            <a:pPr algn="just">
              <a:lnSpc>
                <a:spcPts val="1800"/>
              </a:lnSpc>
              <a:buNone/>
            </a:pPr>
            <a:endParaRPr lang="es-CL" altLang="es-CL" sz="2800">
              <a:solidFill>
                <a:schemeClr val="tx2"/>
              </a:solidFill>
              <a:ea typeface="ヒラギノ角ゴ Pro W3"/>
              <a:cs typeface="ヒラギノ角ゴ Pro W3"/>
            </a:endParaRPr>
          </a:p>
          <a:p>
            <a:pPr>
              <a:lnSpc>
                <a:spcPts val="1800"/>
              </a:lnSpc>
            </a:pPr>
            <a:r>
              <a:rPr lang="es-CL" altLang="es-CL" sz="2400">
                <a:solidFill>
                  <a:schemeClr val="tx2"/>
                </a:solidFill>
                <a:ea typeface="ヒラギノ角ゴ Pro W3"/>
                <a:cs typeface="ヒラギノ角ゴ Pro W3"/>
              </a:rPr>
              <a:t>Artículo 411 quáter del Código Penal </a:t>
            </a:r>
          </a:p>
          <a:p>
            <a:pPr>
              <a:lnSpc>
                <a:spcPts val="1800"/>
              </a:lnSpc>
              <a:buNone/>
            </a:pPr>
            <a:r>
              <a:rPr lang="es-CL" altLang="es-CL" sz="2400">
                <a:solidFill>
                  <a:schemeClr val="tx2"/>
                </a:solidFill>
                <a:ea typeface="ヒラギノ角ゴ Pro W3"/>
                <a:cs typeface="ヒラギノ角ゴ Pro W3"/>
              </a:rPr>
              <a:t>     (introducido por Ley N°20.507 de 2011)</a:t>
            </a:r>
          </a:p>
          <a:p>
            <a:pPr>
              <a:lnSpc>
                <a:spcPts val="1800"/>
              </a:lnSpc>
              <a:buNone/>
            </a:pPr>
            <a:endParaRPr lang="es-CL" altLang="es-CL" sz="2400">
              <a:solidFill>
                <a:schemeClr val="tx2"/>
              </a:solidFill>
              <a:ea typeface="ヒラギノ角ゴ Pro W3"/>
              <a:cs typeface="ヒラギノ角ゴ Pro W3"/>
            </a:endParaRPr>
          </a:p>
          <a:p>
            <a:pPr marL="542925" lvl="2" indent="-276225" algn="just">
              <a:buNone/>
            </a:pPr>
            <a:r>
              <a:rPr lang="es-CL" altLang="es-CL" sz="2000">
                <a:solidFill>
                  <a:schemeClr val="tx1"/>
                </a:solidFill>
                <a:ea typeface="ヒラギノ角ゴ Pro W3"/>
              </a:rPr>
              <a:t>	</a:t>
            </a:r>
            <a:r>
              <a:rPr lang="es-CL" altLang="es-CL" sz="1800">
                <a:solidFill>
                  <a:schemeClr val="tx1"/>
                </a:solidFill>
                <a:ea typeface="ヒラギノ角ゴ Pro W3"/>
              </a:rPr>
              <a:t>“El que mediante violencia, intimidación, coacción, engaño, abuso de poder, aprovechamiento de una situación de vulnerabilidad o de dependencia de la víctima, o la concesión o recepción de pagos u otros beneficios para obtener el consentimiento de una persona que tenga autoridad sobre otra capte, </a:t>
            </a:r>
            <a:r>
              <a:rPr lang="es-CL" altLang="es-CL" sz="1800" b="1">
                <a:solidFill>
                  <a:schemeClr val="tx1"/>
                </a:solidFill>
                <a:ea typeface="ヒラギノ角ゴ Pro W3"/>
              </a:rPr>
              <a:t>traslade, acoja o reciba personas para que sean objeto de alguna forma de explotación sexual, incluyendo la pornografía, trabajos o servicios forzados, servidumbre o esclavitud o prácticas análogas a ésta, o extracción de órganos</a:t>
            </a:r>
            <a:r>
              <a:rPr lang="es-CL" altLang="es-CL" sz="1800">
                <a:solidFill>
                  <a:schemeClr val="tx1"/>
                </a:solidFill>
                <a:ea typeface="ヒラギノ角ゴ Pro W3"/>
              </a:rPr>
              <a:t>”. </a:t>
            </a:r>
            <a:endParaRPr lang="es-CL" altLang="es-CL" sz="2000">
              <a:solidFill>
                <a:schemeClr val="tx2"/>
              </a:solidFill>
              <a:ea typeface="ヒラギノ角ゴ Pro W3"/>
            </a:endParaRPr>
          </a:p>
          <a:p>
            <a:pPr marL="542925" lvl="1" indent="-276225" algn="just">
              <a:lnSpc>
                <a:spcPts val="1800"/>
              </a:lnSpc>
              <a:spcBef>
                <a:spcPct val="0"/>
              </a:spcBef>
              <a:buNone/>
            </a:pPr>
            <a:endParaRPr lang="es-CL" altLang="es-CL" sz="1600">
              <a:solidFill>
                <a:schemeClr val="tx2"/>
              </a:solidFill>
              <a:ea typeface="ヒラギノ角ゴ Pro W3"/>
            </a:endParaRPr>
          </a:p>
          <a:p>
            <a:pPr algn="just">
              <a:lnSpc>
                <a:spcPts val="1800"/>
              </a:lnSpc>
              <a:spcBef>
                <a:spcPct val="0"/>
              </a:spcBef>
              <a:buNone/>
            </a:pPr>
            <a:endParaRPr lang="es-CL" altLang="es-CL" sz="1800">
              <a:solidFill>
                <a:schemeClr val="tx1"/>
              </a:solidFill>
              <a:ea typeface="ヒラギノ角ゴ Pro W3"/>
              <a:cs typeface="ヒラギノ角ゴ Pro W3"/>
            </a:endParaRPr>
          </a:p>
          <a:p>
            <a:pPr algn="just">
              <a:lnSpc>
                <a:spcPts val="1800"/>
              </a:lnSpc>
              <a:spcBef>
                <a:spcPct val="0"/>
              </a:spcBef>
              <a:buNone/>
            </a:pPr>
            <a:endParaRPr lang="es-CL" altLang="es-CL" sz="1800">
              <a:solidFill>
                <a:schemeClr val="tx1"/>
              </a:solidFill>
              <a:ea typeface="ヒラギノ角ゴ Pro W3"/>
              <a:cs typeface="ヒラギノ角ゴ Pro W3"/>
            </a:endParaRPr>
          </a:p>
          <a:p>
            <a:pPr algn="just">
              <a:lnSpc>
                <a:spcPts val="1800"/>
              </a:lnSpc>
              <a:spcBef>
                <a:spcPct val="0"/>
              </a:spcBef>
            </a:pPr>
            <a:endParaRPr lang="es-CL" altLang="es-CL" sz="1800">
              <a:solidFill>
                <a:schemeClr val="tx1"/>
              </a:solidFill>
              <a:ea typeface="ヒラギノ角ゴ Pro W3"/>
              <a:cs typeface="ヒラギノ角ゴ Pro W3"/>
            </a:endParaRPr>
          </a:p>
          <a:p>
            <a:pPr algn="just">
              <a:lnSpc>
                <a:spcPts val="1800"/>
              </a:lnSpc>
              <a:spcBef>
                <a:spcPct val="0"/>
              </a:spcBef>
            </a:pPr>
            <a:endParaRPr lang="es-CL" altLang="es-CL" sz="1800">
              <a:solidFill>
                <a:schemeClr val="tx1"/>
              </a:solidFill>
              <a:ea typeface="ヒラギノ角ゴ Pro W3"/>
              <a:cs typeface="ヒラギノ角ゴ Pro W3"/>
            </a:endParaRPr>
          </a:p>
          <a:p>
            <a:pPr algn="just">
              <a:buFont typeface="Arial" panose="020B0604020202020204" pitchFamily="34" charset="0"/>
              <a:buNone/>
            </a:pPr>
            <a:endParaRPr lang="es-CL" altLang="es-CL">
              <a:solidFill>
                <a:schemeClr val="tx1"/>
              </a:solidFill>
              <a:ea typeface="ヒラギノ角ゴ Pro W3"/>
              <a:cs typeface="ヒラギノ角ゴ Pro W3"/>
            </a:endParaRPr>
          </a:p>
          <a:p>
            <a:pPr algn="just">
              <a:buFont typeface="Arial" panose="020B0604020202020204" pitchFamily="34" charset="0"/>
              <a:buNone/>
            </a:pPr>
            <a:endParaRPr lang="es-CL" altLang="es-CL">
              <a:solidFill>
                <a:schemeClr val="tx1"/>
              </a:solidFill>
              <a:ea typeface="ヒラギノ角ゴ Pro W3"/>
              <a:cs typeface="ヒラギノ角ゴ Pro W3"/>
            </a:endParaRPr>
          </a:p>
          <a:p>
            <a:pPr algn="just"/>
            <a:endParaRPr lang="es-CL" altLang="es-CL">
              <a:solidFill>
                <a:schemeClr val="tx1"/>
              </a:solidFill>
              <a:ea typeface="ヒラギノ角ゴ Pro W3"/>
              <a:cs typeface="ヒラギノ角ゴ Pro W3"/>
            </a:endParaRPr>
          </a:p>
        </p:txBody>
      </p:sp>
      <p:pic>
        <p:nvPicPr>
          <p:cNvPr id="48131" name="9 Imagen">
            <a:extLst>
              <a:ext uri="{FF2B5EF4-FFF2-40B4-BE49-F238E27FC236}">
                <a16:creationId xmlns:a16="http://schemas.microsoft.com/office/drawing/2014/main" id="{04B15E9E-400C-4373-A5C6-14EB4223832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847851" y="5516564"/>
            <a:ext cx="12160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CuadroTexto">
            <a:extLst>
              <a:ext uri="{FF2B5EF4-FFF2-40B4-BE49-F238E27FC236}">
                <a16:creationId xmlns:a16="http://schemas.microsoft.com/office/drawing/2014/main" id="{AF4DB967-E26A-4596-B642-15046D80A43B}"/>
              </a:ext>
            </a:extLst>
          </p:cNvPr>
          <p:cNvSpPr txBox="1"/>
          <p:nvPr/>
        </p:nvSpPr>
        <p:spPr>
          <a:xfrm>
            <a:off x="3503614" y="5157789"/>
            <a:ext cx="5832475" cy="1354137"/>
          </a:xfrm>
          <a:prstGeom prst="rect">
            <a:avLst/>
          </a:prstGeom>
          <a:solidFill>
            <a:schemeClr val="accent1">
              <a:lumMod val="60000"/>
              <a:lumOff val="40000"/>
            </a:schemeClr>
          </a:solidFill>
        </p:spPr>
        <p:txBody>
          <a:bodyPr>
            <a:spAutoFit/>
          </a:bodyPr>
          <a:lstStyle/>
          <a:p>
            <a:pPr algn="just" eaLnBrk="0" fontAlgn="base" hangingPunct="0">
              <a:spcBef>
                <a:spcPct val="0"/>
              </a:spcBef>
              <a:spcAft>
                <a:spcPct val="0"/>
              </a:spcAft>
              <a:defRPr/>
            </a:pPr>
            <a:r>
              <a:rPr lang="es-CL" sz="1600" dirty="0">
                <a:solidFill>
                  <a:prstClr val="black"/>
                </a:solidFill>
                <a:latin typeface="Arial" panose="020B0604020202020204" pitchFamily="34" charset="0"/>
              </a:rPr>
              <a:t>Protocolo para prevenir, reprimir y sancionar la trata de personas, especialmente mujeres y niños, que complementa la Convención de las naciones unidas contra la delincuencia organizada transnacional.</a:t>
            </a:r>
          </a:p>
          <a:p>
            <a:pPr algn="ctr" eaLnBrk="0" fontAlgn="base" hangingPunct="0">
              <a:spcBef>
                <a:spcPct val="0"/>
              </a:spcBef>
              <a:spcAft>
                <a:spcPct val="0"/>
              </a:spcAft>
              <a:defRPr/>
            </a:pPr>
            <a:r>
              <a:rPr lang="es-CL" sz="1600" dirty="0">
                <a:solidFill>
                  <a:prstClr val="black"/>
                </a:solidFill>
                <a:latin typeface="Arial" panose="020B0604020202020204" pitchFamily="34" charset="0"/>
              </a:rPr>
              <a:t>(ratificado por Chile, 20.12.2004)</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Marcador de número de diapositiva 2">
            <a:extLst>
              <a:ext uri="{FF2B5EF4-FFF2-40B4-BE49-F238E27FC236}">
                <a16:creationId xmlns:a16="http://schemas.microsoft.com/office/drawing/2014/main" id="{F08D77A3-7226-4B21-80D5-88BD80F4F78A}"/>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fld id="{CEA6385B-95F3-4F49-B35F-71E9515E2ABE}" type="slidenum">
              <a:rPr lang="en-US" altLang="es-CL">
                <a:ea typeface="ヒラギノ角ゴ Pro W3"/>
                <a:cs typeface="ヒラギノ角ゴ Pro W3"/>
              </a:rPr>
              <a:pPr fontAlgn="base">
                <a:spcBef>
                  <a:spcPct val="0"/>
                </a:spcBef>
                <a:spcAft>
                  <a:spcPct val="0"/>
                </a:spcAft>
              </a:pPr>
              <a:t>19</a:t>
            </a:fld>
            <a:endParaRPr lang="en-US" altLang="es-CL">
              <a:ea typeface="ヒラギノ角ゴ Pro W3"/>
              <a:cs typeface="ヒラギノ角ゴ Pro W3"/>
            </a:endParaRPr>
          </a:p>
        </p:txBody>
      </p:sp>
      <p:sp>
        <p:nvSpPr>
          <p:cNvPr id="50178" name="AutoShape 9" descr="Image result for florida center">
            <a:extLst>
              <a:ext uri="{FF2B5EF4-FFF2-40B4-BE49-F238E27FC236}">
                <a16:creationId xmlns:a16="http://schemas.microsoft.com/office/drawing/2014/main" id="{DC6A582D-BE3C-4B93-AA9D-C19E1723829C}"/>
              </a:ext>
            </a:extLst>
          </p:cNvPr>
          <p:cNvSpPr>
            <a:spLocks noChangeAspect="1" noChangeArrowheads="1"/>
          </p:cNvSpPr>
          <p:nvPr/>
        </p:nvSpPr>
        <p:spPr bwMode="auto">
          <a:xfrm>
            <a:off x="2782888" y="-144463"/>
            <a:ext cx="2286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294" tIns="35648" rIns="71294" bIns="35648"/>
          <a:lstStyle>
            <a:lvl1pPr defTabSz="455613">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a:cs typeface="ヒラギノ角ゴ Pro W3"/>
              </a:defRPr>
            </a:lvl1pPr>
            <a:lvl2pPr marL="741363" indent="-284163" defTabSz="455613">
              <a:spcBef>
                <a:spcPct val="20000"/>
              </a:spcBef>
              <a:buFont typeface="Arial" panose="020B0604020202020204" pitchFamily="34" charset="0"/>
              <a:buChar char="–"/>
              <a:defRPr>
                <a:solidFill>
                  <a:srgbClr val="595959"/>
                </a:solidFill>
                <a:latin typeface="Calibri" panose="020F0502020204030204" pitchFamily="34" charset="0"/>
                <a:ea typeface="ヒラギノ角ゴ Pro W3"/>
                <a:cs typeface="ヒラギノ角ゴ Pro W3"/>
              </a:defRPr>
            </a:lvl2pPr>
            <a:lvl3pPr marL="1141413" indent="-227013" defTabSz="455613">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a:cs typeface="ヒラギノ角ゴ Pro W3"/>
              </a:defRPr>
            </a:lvl3pPr>
            <a:lvl4pPr marL="1598613" indent="-227013" defTabSz="455613">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4pPr>
            <a:lvl5pPr marL="2055813" indent="-227013" defTabSz="455613">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5pPr>
            <a:lvl6pPr marL="25130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6pPr>
            <a:lvl7pPr marL="29702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7pPr>
            <a:lvl8pPr marL="34274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8pPr>
            <a:lvl9pPr marL="38846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9pPr>
          </a:lstStyle>
          <a:p>
            <a:pPr eaLnBrk="0" fontAlgn="base" hangingPunct="0">
              <a:spcBef>
                <a:spcPct val="0"/>
              </a:spcBef>
              <a:spcAft>
                <a:spcPct val="0"/>
              </a:spcAft>
              <a:buNone/>
            </a:pPr>
            <a:endParaRPr lang="es-CL" altLang="es-CL" sz="1800">
              <a:solidFill>
                <a:srgbClr val="000000"/>
              </a:solidFill>
              <a:latin typeface="Arial" panose="020B0604020202020204" pitchFamily="34" charset="0"/>
            </a:endParaRPr>
          </a:p>
        </p:txBody>
      </p:sp>
      <p:sp>
        <p:nvSpPr>
          <p:cNvPr id="50179" name="AutoShape 11" descr="Image result for florida center">
            <a:extLst>
              <a:ext uri="{FF2B5EF4-FFF2-40B4-BE49-F238E27FC236}">
                <a16:creationId xmlns:a16="http://schemas.microsoft.com/office/drawing/2014/main" id="{179C91E7-7D3A-4C3E-BB16-B456085F42FE}"/>
              </a:ext>
            </a:extLst>
          </p:cNvPr>
          <p:cNvSpPr>
            <a:spLocks noChangeAspect="1" noChangeArrowheads="1"/>
          </p:cNvSpPr>
          <p:nvPr/>
        </p:nvSpPr>
        <p:spPr bwMode="auto">
          <a:xfrm>
            <a:off x="2897188" y="7938"/>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294" tIns="35648" rIns="71294" bIns="35648"/>
          <a:lstStyle>
            <a:lvl1pPr defTabSz="455613">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a:cs typeface="ヒラギノ角ゴ Pro W3"/>
              </a:defRPr>
            </a:lvl1pPr>
            <a:lvl2pPr marL="741363" indent="-284163" defTabSz="455613">
              <a:spcBef>
                <a:spcPct val="20000"/>
              </a:spcBef>
              <a:buFont typeface="Arial" panose="020B0604020202020204" pitchFamily="34" charset="0"/>
              <a:buChar char="–"/>
              <a:defRPr>
                <a:solidFill>
                  <a:srgbClr val="595959"/>
                </a:solidFill>
                <a:latin typeface="Calibri" panose="020F0502020204030204" pitchFamily="34" charset="0"/>
                <a:ea typeface="ヒラギノ角ゴ Pro W3"/>
                <a:cs typeface="ヒラギノ角ゴ Pro W3"/>
              </a:defRPr>
            </a:lvl2pPr>
            <a:lvl3pPr marL="1141413" indent="-227013" defTabSz="455613">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a:cs typeface="ヒラギノ角ゴ Pro W3"/>
              </a:defRPr>
            </a:lvl3pPr>
            <a:lvl4pPr marL="1598613" indent="-227013" defTabSz="455613">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4pPr>
            <a:lvl5pPr marL="2055813" indent="-227013" defTabSz="455613">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5pPr>
            <a:lvl6pPr marL="25130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6pPr>
            <a:lvl7pPr marL="29702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7pPr>
            <a:lvl8pPr marL="34274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8pPr>
            <a:lvl9pPr marL="38846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9pPr>
          </a:lstStyle>
          <a:p>
            <a:pPr eaLnBrk="0" fontAlgn="base" hangingPunct="0">
              <a:spcBef>
                <a:spcPct val="0"/>
              </a:spcBef>
              <a:spcAft>
                <a:spcPct val="0"/>
              </a:spcAft>
              <a:buNone/>
            </a:pPr>
            <a:endParaRPr lang="es-CL" altLang="es-CL" sz="1800">
              <a:solidFill>
                <a:srgbClr val="000000"/>
              </a:solidFill>
              <a:latin typeface="Arial" panose="020B0604020202020204" pitchFamily="34" charset="0"/>
            </a:endParaRPr>
          </a:p>
        </p:txBody>
      </p:sp>
      <p:sp>
        <p:nvSpPr>
          <p:cNvPr id="50180" name="AutoShape 13" descr="Image result for florida center">
            <a:extLst>
              <a:ext uri="{FF2B5EF4-FFF2-40B4-BE49-F238E27FC236}">
                <a16:creationId xmlns:a16="http://schemas.microsoft.com/office/drawing/2014/main" id="{5FDAB2DB-4CD4-48E7-8195-239080C65D22}"/>
              </a:ext>
            </a:extLst>
          </p:cNvPr>
          <p:cNvSpPr>
            <a:spLocks noChangeAspect="1" noChangeArrowheads="1"/>
          </p:cNvSpPr>
          <p:nvPr/>
        </p:nvSpPr>
        <p:spPr bwMode="auto">
          <a:xfrm>
            <a:off x="3011488" y="160338"/>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294" tIns="35648" rIns="71294" bIns="35648"/>
          <a:lstStyle>
            <a:lvl1pPr defTabSz="455613">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a:cs typeface="ヒラギノ角ゴ Pro W3"/>
              </a:defRPr>
            </a:lvl1pPr>
            <a:lvl2pPr marL="741363" indent="-284163" defTabSz="455613">
              <a:spcBef>
                <a:spcPct val="20000"/>
              </a:spcBef>
              <a:buFont typeface="Arial" panose="020B0604020202020204" pitchFamily="34" charset="0"/>
              <a:buChar char="–"/>
              <a:defRPr>
                <a:solidFill>
                  <a:srgbClr val="595959"/>
                </a:solidFill>
                <a:latin typeface="Calibri" panose="020F0502020204030204" pitchFamily="34" charset="0"/>
                <a:ea typeface="ヒラギノ角ゴ Pro W3"/>
                <a:cs typeface="ヒラギノ角ゴ Pro W3"/>
              </a:defRPr>
            </a:lvl2pPr>
            <a:lvl3pPr marL="1141413" indent="-227013" defTabSz="455613">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a:cs typeface="ヒラギノ角ゴ Pro W3"/>
              </a:defRPr>
            </a:lvl3pPr>
            <a:lvl4pPr marL="1598613" indent="-227013" defTabSz="455613">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4pPr>
            <a:lvl5pPr marL="2055813" indent="-227013" defTabSz="455613">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5pPr>
            <a:lvl6pPr marL="25130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6pPr>
            <a:lvl7pPr marL="29702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7pPr>
            <a:lvl8pPr marL="34274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8pPr>
            <a:lvl9pPr marL="38846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9pPr>
          </a:lstStyle>
          <a:p>
            <a:pPr eaLnBrk="0" fontAlgn="base" hangingPunct="0">
              <a:spcBef>
                <a:spcPct val="0"/>
              </a:spcBef>
              <a:spcAft>
                <a:spcPct val="0"/>
              </a:spcAft>
              <a:buNone/>
            </a:pPr>
            <a:endParaRPr lang="es-CL" altLang="es-CL" sz="1800">
              <a:solidFill>
                <a:srgbClr val="000000"/>
              </a:solidFill>
              <a:latin typeface="Arial" panose="020B0604020202020204" pitchFamily="34" charset="0"/>
            </a:endParaRPr>
          </a:p>
        </p:txBody>
      </p:sp>
      <p:sp>
        <p:nvSpPr>
          <p:cNvPr id="50181" name="1 Título">
            <a:extLst>
              <a:ext uri="{FF2B5EF4-FFF2-40B4-BE49-F238E27FC236}">
                <a16:creationId xmlns:a16="http://schemas.microsoft.com/office/drawing/2014/main" id="{3F500B89-9904-407D-8F82-4A9C1294CEED}"/>
              </a:ext>
            </a:extLst>
          </p:cNvPr>
          <p:cNvSpPr txBox="1">
            <a:spLocks/>
          </p:cNvSpPr>
          <p:nvPr/>
        </p:nvSpPr>
        <p:spPr bwMode="auto">
          <a:xfrm>
            <a:off x="1524001" y="152400"/>
            <a:ext cx="83169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4" tIns="45701" rIns="91404" bIns="45701"/>
          <a:lstStyle>
            <a:lvl1pPr defTabSz="457200">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a:cs typeface="ヒラギノ角ゴ Pro W3"/>
              </a:defRPr>
            </a:lvl1pPr>
            <a:lvl2pPr marL="741363" indent="-284163" defTabSz="457200">
              <a:spcBef>
                <a:spcPct val="20000"/>
              </a:spcBef>
              <a:buFont typeface="Arial" panose="020B0604020202020204" pitchFamily="34" charset="0"/>
              <a:buChar char="–"/>
              <a:defRPr>
                <a:solidFill>
                  <a:srgbClr val="595959"/>
                </a:solidFill>
                <a:latin typeface="Calibri" panose="020F0502020204030204" pitchFamily="34" charset="0"/>
                <a:ea typeface="ヒラギノ角ゴ Pro W3"/>
                <a:cs typeface="ヒラギノ角ゴ Pro W3"/>
              </a:defRPr>
            </a:lvl2pPr>
            <a:lvl3pPr marL="1141413" indent="-227013" defTabSz="457200">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a:cs typeface="ヒラギノ角ゴ Pro W3"/>
              </a:defRPr>
            </a:lvl3pPr>
            <a:lvl4pPr marL="1598613" indent="-227013" defTabSz="4572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4pPr>
            <a:lvl5pPr marL="2055813" indent="-227013" defTabSz="4572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5pPr>
            <a:lvl6pPr marL="2513013" indent="-227013"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6pPr>
            <a:lvl7pPr marL="2970213" indent="-227013"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7pPr>
            <a:lvl8pPr marL="3427413" indent="-227013"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8pPr>
            <a:lvl9pPr marL="3884613" indent="-227013"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9pPr>
          </a:lstStyle>
          <a:p>
            <a:pPr eaLnBrk="0" fontAlgn="base" hangingPunct="0">
              <a:spcBef>
                <a:spcPct val="0"/>
              </a:spcBef>
              <a:spcAft>
                <a:spcPct val="0"/>
              </a:spcAft>
              <a:buNone/>
            </a:pPr>
            <a:r>
              <a:rPr lang="es-CL" altLang="es-CL" sz="3600" b="1">
                <a:solidFill>
                  <a:srgbClr val="006CB7"/>
                </a:solidFill>
              </a:rPr>
              <a:t>¿Qué es la trata de personas?</a:t>
            </a:r>
          </a:p>
        </p:txBody>
      </p:sp>
      <p:sp>
        <p:nvSpPr>
          <p:cNvPr id="50182" name="AutoShape 5" descr="Resultado de imagen para mundo  png">
            <a:extLst>
              <a:ext uri="{FF2B5EF4-FFF2-40B4-BE49-F238E27FC236}">
                <a16:creationId xmlns:a16="http://schemas.microsoft.com/office/drawing/2014/main" id="{795C7EDE-8167-4AE7-AF21-801597B1132D}"/>
              </a:ext>
            </a:extLst>
          </p:cNvPr>
          <p:cNvSpPr>
            <a:spLocks noChangeAspect="1" noChangeArrowheads="1"/>
          </p:cNvSpPr>
          <p:nvPr/>
        </p:nvSpPr>
        <p:spPr bwMode="auto">
          <a:xfrm>
            <a:off x="1679575" y="-173038"/>
            <a:ext cx="304800" cy="3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8" rIns="91418" bIns="45708"/>
          <a:lstStyle>
            <a:lvl1pPr defTabSz="455613">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a:cs typeface="ヒラギノ角ゴ Pro W3"/>
              </a:defRPr>
            </a:lvl1pPr>
            <a:lvl2pPr marL="741363" indent="-284163" defTabSz="455613">
              <a:spcBef>
                <a:spcPct val="20000"/>
              </a:spcBef>
              <a:buFont typeface="Arial" panose="020B0604020202020204" pitchFamily="34" charset="0"/>
              <a:buChar char="–"/>
              <a:defRPr>
                <a:solidFill>
                  <a:srgbClr val="595959"/>
                </a:solidFill>
                <a:latin typeface="Calibri" panose="020F0502020204030204" pitchFamily="34" charset="0"/>
                <a:ea typeface="ヒラギノ角ゴ Pro W3"/>
                <a:cs typeface="ヒラギノ角ゴ Pro W3"/>
              </a:defRPr>
            </a:lvl2pPr>
            <a:lvl3pPr marL="1141413" indent="-227013" defTabSz="455613">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a:cs typeface="ヒラギノ角ゴ Pro W3"/>
              </a:defRPr>
            </a:lvl3pPr>
            <a:lvl4pPr marL="1598613" indent="-227013" defTabSz="455613">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4pPr>
            <a:lvl5pPr marL="2055813" indent="-227013" defTabSz="455613">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5pPr>
            <a:lvl6pPr marL="25130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6pPr>
            <a:lvl7pPr marL="29702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7pPr>
            <a:lvl8pPr marL="34274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8pPr>
            <a:lvl9pPr marL="38846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9pPr>
          </a:lstStyle>
          <a:p>
            <a:pPr eaLnBrk="0" fontAlgn="base" hangingPunct="0">
              <a:spcBef>
                <a:spcPct val="0"/>
              </a:spcBef>
              <a:spcAft>
                <a:spcPct val="0"/>
              </a:spcAft>
              <a:buNone/>
            </a:pPr>
            <a:endParaRPr lang="es-CL" altLang="es-CL" sz="1800">
              <a:solidFill>
                <a:srgbClr val="000000"/>
              </a:solidFill>
              <a:latin typeface="Arial" panose="020B0604020202020204" pitchFamily="34" charset="0"/>
            </a:endParaRPr>
          </a:p>
        </p:txBody>
      </p:sp>
      <p:sp>
        <p:nvSpPr>
          <p:cNvPr id="50183" name="AutoShape 10" descr="Resultado de imagen para bandas criminales png">
            <a:extLst>
              <a:ext uri="{FF2B5EF4-FFF2-40B4-BE49-F238E27FC236}">
                <a16:creationId xmlns:a16="http://schemas.microsoft.com/office/drawing/2014/main" id="{049B0DF3-F100-4D04-BEFC-5AC1CE197CB4}"/>
              </a:ext>
            </a:extLst>
          </p:cNvPr>
          <p:cNvSpPr>
            <a:spLocks noChangeAspect="1" noChangeArrowheads="1"/>
          </p:cNvSpPr>
          <p:nvPr/>
        </p:nvSpPr>
        <p:spPr bwMode="auto">
          <a:xfrm>
            <a:off x="1831975" y="9526"/>
            <a:ext cx="30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8" rIns="91418" bIns="45708"/>
          <a:lstStyle>
            <a:lvl1pPr defTabSz="455613">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a:cs typeface="ヒラギノ角ゴ Pro W3"/>
              </a:defRPr>
            </a:lvl1pPr>
            <a:lvl2pPr marL="741363" indent="-284163" defTabSz="455613">
              <a:spcBef>
                <a:spcPct val="20000"/>
              </a:spcBef>
              <a:buFont typeface="Arial" panose="020B0604020202020204" pitchFamily="34" charset="0"/>
              <a:buChar char="–"/>
              <a:defRPr>
                <a:solidFill>
                  <a:srgbClr val="595959"/>
                </a:solidFill>
                <a:latin typeface="Calibri" panose="020F0502020204030204" pitchFamily="34" charset="0"/>
                <a:ea typeface="ヒラギノ角ゴ Pro W3"/>
                <a:cs typeface="ヒラギノ角ゴ Pro W3"/>
              </a:defRPr>
            </a:lvl2pPr>
            <a:lvl3pPr marL="1141413" indent="-227013" defTabSz="455613">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a:cs typeface="ヒラギノ角ゴ Pro W3"/>
              </a:defRPr>
            </a:lvl3pPr>
            <a:lvl4pPr marL="1598613" indent="-227013" defTabSz="455613">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4pPr>
            <a:lvl5pPr marL="2055813" indent="-227013" defTabSz="455613">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5pPr>
            <a:lvl6pPr marL="25130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6pPr>
            <a:lvl7pPr marL="29702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7pPr>
            <a:lvl8pPr marL="34274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8pPr>
            <a:lvl9pPr marL="38846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9pPr>
          </a:lstStyle>
          <a:p>
            <a:pPr eaLnBrk="0" fontAlgn="base" hangingPunct="0">
              <a:spcBef>
                <a:spcPct val="0"/>
              </a:spcBef>
              <a:spcAft>
                <a:spcPct val="0"/>
              </a:spcAft>
              <a:buNone/>
            </a:pPr>
            <a:endParaRPr lang="es-CL" altLang="es-CL" sz="1800">
              <a:solidFill>
                <a:srgbClr val="000000"/>
              </a:solidFill>
              <a:latin typeface="Arial" panose="020B0604020202020204" pitchFamily="34" charset="0"/>
            </a:endParaRPr>
          </a:p>
        </p:txBody>
      </p:sp>
      <p:sp>
        <p:nvSpPr>
          <p:cNvPr id="15" name="1 CuadroTexto">
            <a:extLst>
              <a:ext uri="{FF2B5EF4-FFF2-40B4-BE49-F238E27FC236}">
                <a16:creationId xmlns:a16="http://schemas.microsoft.com/office/drawing/2014/main" id="{751683BB-C4FC-4EC7-8A92-431D9A32108F}"/>
              </a:ext>
            </a:extLst>
          </p:cNvPr>
          <p:cNvSpPr txBox="1">
            <a:spLocks noChangeArrowheads="1"/>
          </p:cNvSpPr>
          <p:nvPr/>
        </p:nvSpPr>
        <p:spPr bwMode="auto">
          <a:xfrm>
            <a:off x="2214563" y="1198563"/>
            <a:ext cx="7626350" cy="368300"/>
          </a:xfrm>
          <a:prstGeom prst="rect">
            <a:avLst/>
          </a:prstGeom>
          <a:noFill/>
          <a:ln>
            <a:noFill/>
          </a:ln>
        </p:spPr>
        <p:txBody>
          <a:bodyPr>
            <a:spAutoFit/>
          </a:bodyPr>
          <a:lstStyle/>
          <a:p>
            <a:pPr algn="ctr" eaLnBrk="0" fontAlgn="base" hangingPunct="0">
              <a:spcBef>
                <a:spcPct val="0"/>
              </a:spcBef>
              <a:spcAft>
                <a:spcPct val="0"/>
              </a:spcAft>
              <a:defRPr/>
            </a:pPr>
            <a:r>
              <a:rPr lang="es-CL" altLang="es-CL" b="1" dirty="0">
                <a:solidFill>
                  <a:prstClr val="black">
                    <a:lumMod val="65000"/>
                    <a:lumOff val="35000"/>
                  </a:prstClr>
                </a:solidFill>
                <a:latin typeface="Calibri"/>
              </a:rPr>
              <a:t>El delito de trata de personas, puede entenderse como un proceso</a:t>
            </a:r>
            <a:endParaRPr lang="es-CL" altLang="es-CL" dirty="0">
              <a:solidFill>
                <a:prstClr val="black">
                  <a:lumMod val="65000"/>
                  <a:lumOff val="35000"/>
                </a:prstClr>
              </a:solidFill>
              <a:latin typeface="Calibri"/>
            </a:endParaRPr>
          </a:p>
        </p:txBody>
      </p:sp>
      <p:sp>
        <p:nvSpPr>
          <p:cNvPr id="18" name="CuadroTexto 2">
            <a:extLst>
              <a:ext uri="{FF2B5EF4-FFF2-40B4-BE49-F238E27FC236}">
                <a16:creationId xmlns:a16="http://schemas.microsoft.com/office/drawing/2014/main" id="{8F701DA4-AE5D-4DB3-9011-B1E9DBF30CF8}"/>
              </a:ext>
            </a:extLst>
          </p:cNvPr>
          <p:cNvSpPr txBox="1">
            <a:spLocks noChangeArrowheads="1"/>
          </p:cNvSpPr>
          <p:nvPr/>
        </p:nvSpPr>
        <p:spPr bwMode="auto">
          <a:xfrm>
            <a:off x="1952625" y="3590925"/>
            <a:ext cx="3817938" cy="3170238"/>
          </a:xfrm>
          <a:prstGeom prst="rect">
            <a:avLst/>
          </a:prstGeom>
          <a:noFill/>
          <a:ln>
            <a:noFill/>
          </a:ln>
        </p:spPr>
        <p:txBody>
          <a:bodyPr>
            <a:spAutoFit/>
          </a:bodyPr>
          <a:lstStyle/>
          <a:p>
            <a:pPr eaLnBrk="0" fontAlgn="base" hangingPunct="0">
              <a:spcBef>
                <a:spcPct val="0"/>
              </a:spcBef>
              <a:spcAft>
                <a:spcPct val="0"/>
              </a:spcAft>
              <a:defRPr/>
            </a:pPr>
            <a:r>
              <a:rPr lang="es-ES_tradnl" altLang="es-CL" b="1" dirty="0">
                <a:solidFill>
                  <a:prstClr val="black">
                    <a:lumMod val="65000"/>
                    <a:lumOff val="35000"/>
                  </a:prstClr>
                </a:solidFill>
                <a:latin typeface="Calibri"/>
              </a:rPr>
              <a:t>Medios:</a:t>
            </a:r>
          </a:p>
          <a:p>
            <a:pPr marL="285750" indent="-200025" eaLnBrk="0" fontAlgn="base" hangingPunct="0">
              <a:spcBef>
                <a:spcPct val="0"/>
              </a:spcBef>
              <a:spcAft>
                <a:spcPct val="0"/>
              </a:spcAft>
              <a:buFont typeface="Arial" panose="020B0604020202020204" pitchFamily="34" charset="0"/>
              <a:buChar char="•"/>
              <a:defRPr/>
            </a:pPr>
            <a:r>
              <a:rPr lang="es-ES_tradnl" altLang="es-CL" dirty="0">
                <a:solidFill>
                  <a:prstClr val="black">
                    <a:lumMod val="65000"/>
                    <a:lumOff val="35000"/>
                  </a:prstClr>
                </a:solidFill>
                <a:latin typeface="Calibri"/>
              </a:rPr>
              <a:t>Amenaza o uso de fuerza</a:t>
            </a:r>
          </a:p>
          <a:p>
            <a:pPr marL="285750" indent="-200025" eaLnBrk="0" fontAlgn="base" hangingPunct="0">
              <a:spcBef>
                <a:spcPct val="0"/>
              </a:spcBef>
              <a:spcAft>
                <a:spcPct val="0"/>
              </a:spcAft>
              <a:buFont typeface="Arial" panose="020B0604020202020204" pitchFamily="34" charset="0"/>
              <a:buChar char="•"/>
              <a:defRPr/>
            </a:pPr>
            <a:r>
              <a:rPr lang="es-ES_tradnl" altLang="es-CL" dirty="0">
                <a:solidFill>
                  <a:prstClr val="black">
                    <a:lumMod val="65000"/>
                    <a:lumOff val="35000"/>
                  </a:prstClr>
                </a:solidFill>
                <a:latin typeface="Calibri"/>
              </a:rPr>
              <a:t>Coacción</a:t>
            </a:r>
          </a:p>
          <a:p>
            <a:pPr marL="285750" indent="-200025" eaLnBrk="0" fontAlgn="base" hangingPunct="0">
              <a:spcBef>
                <a:spcPct val="0"/>
              </a:spcBef>
              <a:spcAft>
                <a:spcPct val="0"/>
              </a:spcAft>
              <a:buFont typeface="Arial" panose="020B0604020202020204" pitchFamily="34" charset="0"/>
              <a:buChar char="•"/>
              <a:defRPr/>
            </a:pPr>
            <a:r>
              <a:rPr lang="es-ES_tradnl" altLang="es-CL" dirty="0">
                <a:solidFill>
                  <a:prstClr val="black">
                    <a:lumMod val="65000"/>
                    <a:lumOff val="35000"/>
                  </a:prstClr>
                </a:solidFill>
                <a:latin typeface="Calibri"/>
              </a:rPr>
              <a:t>Rapto</a:t>
            </a:r>
          </a:p>
          <a:p>
            <a:pPr marL="285750" indent="-200025" eaLnBrk="0" fontAlgn="base" hangingPunct="0">
              <a:spcBef>
                <a:spcPct val="0"/>
              </a:spcBef>
              <a:spcAft>
                <a:spcPct val="0"/>
              </a:spcAft>
              <a:buFont typeface="Arial" panose="020B0604020202020204" pitchFamily="34" charset="0"/>
              <a:buChar char="•"/>
              <a:defRPr/>
            </a:pPr>
            <a:r>
              <a:rPr lang="es-ES_tradnl" altLang="es-CL" dirty="0">
                <a:solidFill>
                  <a:prstClr val="black">
                    <a:lumMod val="65000"/>
                    <a:lumOff val="35000"/>
                  </a:prstClr>
                </a:solidFill>
                <a:latin typeface="Calibri"/>
              </a:rPr>
              <a:t>Fraude</a:t>
            </a:r>
          </a:p>
          <a:p>
            <a:pPr marL="285750" indent="-200025" eaLnBrk="0" fontAlgn="base" hangingPunct="0">
              <a:spcBef>
                <a:spcPct val="0"/>
              </a:spcBef>
              <a:spcAft>
                <a:spcPct val="0"/>
              </a:spcAft>
              <a:buFont typeface="Arial" panose="020B0604020202020204" pitchFamily="34" charset="0"/>
              <a:buChar char="•"/>
              <a:defRPr/>
            </a:pPr>
            <a:r>
              <a:rPr lang="es-ES_tradnl" altLang="es-CL" dirty="0">
                <a:solidFill>
                  <a:prstClr val="black">
                    <a:lumMod val="65000"/>
                    <a:lumOff val="35000"/>
                  </a:prstClr>
                </a:solidFill>
                <a:latin typeface="Calibri"/>
              </a:rPr>
              <a:t>Engaño</a:t>
            </a:r>
          </a:p>
          <a:p>
            <a:pPr marL="285750" indent="-200025" eaLnBrk="0" fontAlgn="base" hangingPunct="0">
              <a:spcBef>
                <a:spcPct val="0"/>
              </a:spcBef>
              <a:spcAft>
                <a:spcPct val="0"/>
              </a:spcAft>
              <a:buFont typeface="Arial" panose="020B0604020202020204" pitchFamily="34" charset="0"/>
              <a:buChar char="•"/>
              <a:defRPr/>
            </a:pPr>
            <a:r>
              <a:rPr lang="es-ES_tradnl" altLang="es-CL" dirty="0">
                <a:solidFill>
                  <a:prstClr val="black">
                    <a:lumMod val="65000"/>
                    <a:lumOff val="35000"/>
                  </a:prstClr>
                </a:solidFill>
                <a:latin typeface="Calibri"/>
              </a:rPr>
              <a:t>Abuso de poder</a:t>
            </a:r>
          </a:p>
          <a:p>
            <a:pPr marL="285750" indent="-200025" eaLnBrk="0" fontAlgn="base" hangingPunct="0">
              <a:spcBef>
                <a:spcPct val="0"/>
              </a:spcBef>
              <a:spcAft>
                <a:spcPct val="0"/>
              </a:spcAft>
              <a:buFont typeface="Arial" panose="020B0604020202020204" pitchFamily="34" charset="0"/>
              <a:buChar char="•"/>
              <a:defRPr/>
            </a:pPr>
            <a:r>
              <a:rPr lang="es-ES_tradnl" altLang="es-CL" dirty="0">
                <a:solidFill>
                  <a:prstClr val="black">
                    <a:lumMod val="65000"/>
                    <a:lumOff val="35000"/>
                  </a:prstClr>
                </a:solidFill>
                <a:latin typeface="Calibri"/>
              </a:rPr>
              <a:t>Abuso de situación de vulnerabilidad</a:t>
            </a:r>
          </a:p>
          <a:p>
            <a:pPr marL="285750" indent="-200025" eaLnBrk="0" fontAlgn="base" hangingPunct="0">
              <a:spcBef>
                <a:spcPct val="0"/>
              </a:spcBef>
              <a:spcAft>
                <a:spcPct val="0"/>
              </a:spcAft>
              <a:buFont typeface="Arial" panose="020B0604020202020204" pitchFamily="34" charset="0"/>
              <a:buChar char="•"/>
              <a:defRPr/>
            </a:pPr>
            <a:r>
              <a:rPr lang="es-ES_tradnl" altLang="es-CL" dirty="0">
                <a:solidFill>
                  <a:prstClr val="black">
                    <a:lumMod val="65000"/>
                    <a:lumOff val="35000"/>
                  </a:prstClr>
                </a:solidFill>
                <a:latin typeface="Calibri"/>
              </a:rPr>
              <a:t>Dar o recibir dinero o beneficios para obtener el consentimiento</a:t>
            </a:r>
            <a:endParaRPr lang="es-ES_tradnl" altLang="es-CL" sz="2000" dirty="0">
              <a:solidFill>
                <a:prstClr val="black">
                  <a:lumMod val="65000"/>
                  <a:lumOff val="35000"/>
                </a:prstClr>
              </a:solidFill>
              <a:latin typeface="Calibri"/>
            </a:endParaRPr>
          </a:p>
        </p:txBody>
      </p:sp>
      <p:sp>
        <p:nvSpPr>
          <p:cNvPr id="19" name="CuadroTexto 3">
            <a:extLst>
              <a:ext uri="{FF2B5EF4-FFF2-40B4-BE49-F238E27FC236}">
                <a16:creationId xmlns:a16="http://schemas.microsoft.com/office/drawing/2014/main" id="{4BF3209A-7AA4-440C-B094-76A4B43370F5}"/>
              </a:ext>
            </a:extLst>
          </p:cNvPr>
          <p:cNvSpPr txBox="1"/>
          <p:nvPr/>
        </p:nvSpPr>
        <p:spPr>
          <a:xfrm>
            <a:off x="6816726" y="3789363"/>
            <a:ext cx="3440113" cy="2030412"/>
          </a:xfrm>
          <a:prstGeom prst="rect">
            <a:avLst/>
          </a:prstGeom>
          <a:noFill/>
          <a:ln>
            <a:noFill/>
          </a:ln>
        </p:spPr>
        <p:txBody>
          <a:bodyPr>
            <a:spAutoFit/>
          </a:bodyPr>
          <a:lstStyle>
            <a:defPPr>
              <a:defRPr lang="es-CL"/>
            </a:defPPr>
            <a:lvl1pPr>
              <a:defRPr sz="1600" b="1">
                <a:solidFill>
                  <a:schemeClr val="tx1">
                    <a:lumMod val="65000"/>
                    <a:lumOff val="35000"/>
                  </a:schemeClr>
                </a:solidFill>
                <a:latin typeface="+mj-lt"/>
              </a:defRPr>
            </a:lvl1pPr>
          </a:lstStyle>
          <a:p>
            <a:pPr eaLnBrk="0" fontAlgn="base" hangingPunct="0">
              <a:spcBef>
                <a:spcPct val="0"/>
              </a:spcBef>
              <a:spcAft>
                <a:spcPct val="0"/>
              </a:spcAft>
              <a:defRPr/>
            </a:pPr>
            <a:r>
              <a:rPr lang="es-ES_tradnl" sz="1800" dirty="0">
                <a:solidFill>
                  <a:prstClr val="black">
                    <a:lumMod val="65000"/>
                    <a:lumOff val="35000"/>
                  </a:prstClr>
                </a:solidFill>
                <a:latin typeface="Calibri"/>
              </a:rPr>
              <a:t>Fines o propósitos:</a:t>
            </a:r>
          </a:p>
          <a:p>
            <a:pPr marL="285750" indent="-200025" eaLnBrk="0" fontAlgn="base" hangingPunct="0">
              <a:spcBef>
                <a:spcPct val="0"/>
              </a:spcBef>
              <a:spcAft>
                <a:spcPct val="0"/>
              </a:spcAft>
              <a:buFont typeface="Arial" panose="020B0604020202020204" pitchFamily="34" charset="0"/>
              <a:buChar char="•"/>
              <a:defRPr/>
            </a:pPr>
            <a:r>
              <a:rPr lang="es-ES_tradnl" sz="1800" b="0" dirty="0">
                <a:solidFill>
                  <a:prstClr val="black">
                    <a:lumMod val="65000"/>
                    <a:lumOff val="35000"/>
                  </a:prstClr>
                </a:solidFill>
                <a:latin typeface="Calibri"/>
              </a:rPr>
              <a:t>Trabajos o servicios forzados</a:t>
            </a:r>
          </a:p>
          <a:p>
            <a:pPr marL="285750" indent="-200025" eaLnBrk="0" fontAlgn="base" hangingPunct="0">
              <a:spcBef>
                <a:spcPct val="0"/>
              </a:spcBef>
              <a:spcAft>
                <a:spcPct val="0"/>
              </a:spcAft>
              <a:buFont typeface="Arial" panose="020B0604020202020204" pitchFamily="34" charset="0"/>
              <a:buChar char="•"/>
              <a:defRPr/>
            </a:pPr>
            <a:r>
              <a:rPr lang="es-ES_tradnl" sz="1800" b="0" dirty="0">
                <a:solidFill>
                  <a:prstClr val="black">
                    <a:lumMod val="65000"/>
                    <a:lumOff val="35000"/>
                  </a:prstClr>
                </a:solidFill>
                <a:latin typeface="Calibri"/>
              </a:rPr>
              <a:t>Esclavitud o prácticas análogas</a:t>
            </a:r>
          </a:p>
          <a:p>
            <a:pPr marL="285750" indent="-200025" eaLnBrk="0" fontAlgn="base" hangingPunct="0">
              <a:spcBef>
                <a:spcPct val="0"/>
              </a:spcBef>
              <a:spcAft>
                <a:spcPct val="0"/>
              </a:spcAft>
              <a:buFont typeface="Arial" panose="020B0604020202020204" pitchFamily="34" charset="0"/>
              <a:buChar char="•"/>
              <a:defRPr/>
            </a:pPr>
            <a:r>
              <a:rPr lang="es-ES_tradnl" sz="1800" b="0" dirty="0">
                <a:solidFill>
                  <a:prstClr val="black">
                    <a:lumMod val="65000"/>
                    <a:lumOff val="35000"/>
                  </a:prstClr>
                </a:solidFill>
                <a:latin typeface="Calibri"/>
              </a:rPr>
              <a:t>Servidumbre</a:t>
            </a:r>
          </a:p>
          <a:p>
            <a:pPr marL="285750" indent="-200025" eaLnBrk="0" fontAlgn="base" hangingPunct="0">
              <a:spcBef>
                <a:spcPct val="0"/>
              </a:spcBef>
              <a:spcAft>
                <a:spcPct val="0"/>
              </a:spcAft>
              <a:buFont typeface="Arial" panose="020B0604020202020204" pitchFamily="34" charset="0"/>
              <a:buChar char="•"/>
              <a:defRPr/>
            </a:pPr>
            <a:r>
              <a:rPr lang="es-ES_tradnl" sz="1800" b="0" dirty="0">
                <a:solidFill>
                  <a:prstClr val="black">
                    <a:lumMod val="65000"/>
                    <a:lumOff val="35000"/>
                  </a:prstClr>
                </a:solidFill>
                <a:latin typeface="Calibri"/>
              </a:rPr>
              <a:t>Prostitución ajena u otras formas de explotación sexual</a:t>
            </a:r>
          </a:p>
          <a:p>
            <a:pPr marL="285750" indent="-200025" eaLnBrk="0" fontAlgn="base" hangingPunct="0">
              <a:spcBef>
                <a:spcPct val="0"/>
              </a:spcBef>
              <a:spcAft>
                <a:spcPct val="0"/>
              </a:spcAft>
              <a:buFont typeface="Arial" panose="020B0604020202020204" pitchFamily="34" charset="0"/>
              <a:buChar char="•"/>
              <a:defRPr/>
            </a:pPr>
            <a:r>
              <a:rPr lang="es-ES_tradnl" sz="1800" b="0" dirty="0">
                <a:solidFill>
                  <a:prstClr val="black">
                    <a:lumMod val="65000"/>
                    <a:lumOff val="35000"/>
                  </a:prstClr>
                </a:solidFill>
                <a:latin typeface="Calibri"/>
              </a:rPr>
              <a:t>Extracción de órganos</a:t>
            </a:r>
          </a:p>
        </p:txBody>
      </p:sp>
      <p:pic>
        <p:nvPicPr>
          <p:cNvPr id="4" name="3 Diagrama">
            <a:extLst>
              <a:ext uri="{FF2B5EF4-FFF2-40B4-BE49-F238E27FC236}">
                <a16:creationId xmlns:a16="http://schemas.microsoft.com/office/drawing/2014/main" id="{47F0BF42-90CD-4DBB-BCAC-026AAE0E0C6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6100" y="1562100"/>
            <a:ext cx="8763000" cy="20955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7 Conector recto">
            <a:extLst>
              <a:ext uri="{FF2B5EF4-FFF2-40B4-BE49-F238E27FC236}">
                <a16:creationId xmlns:a16="http://schemas.microsoft.com/office/drawing/2014/main" id="{C1EDD4FA-3135-4401-BDAD-2416FDA05ED3}"/>
              </a:ext>
            </a:extLst>
          </p:cNvPr>
          <p:cNvCxnSpPr/>
          <p:nvPr/>
        </p:nvCxnSpPr>
        <p:spPr>
          <a:xfrm>
            <a:off x="6319839" y="3898900"/>
            <a:ext cx="15875" cy="2554288"/>
          </a:xfrm>
          <a:prstGeom prst="line">
            <a:avLst/>
          </a:prstGeom>
          <a:ln>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1 Marcador de contenid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4933435"/>
            <a:ext cx="2581269" cy="1924565"/>
          </a:xfrm>
          <a:prstGeom prst="rect">
            <a:avLst/>
          </a:prstGeom>
        </p:spPr>
      </p:pic>
      <p:pic>
        <p:nvPicPr>
          <p:cNvPr id="6" name="Imagen 5" descr="M:\Observatorio\2019\LOGO DEPTO.jpg"/>
          <p:cNvPicPr/>
          <p:nvPr/>
        </p:nvPicPr>
        <p:blipFill>
          <a:blip r:embed="rId4">
            <a:extLst>
              <a:ext uri="{28A0092B-C50C-407E-A947-70E740481C1C}">
                <a14:useLocalDpi xmlns:a14="http://schemas.microsoft.com/office/drawing/2010/main" val="0"/>
              </a:ext>
            </a:extLst>
          </a:blip>
          <a:srcRect/>
          <a:stretch>
            <a:fillRect/>
          </a:stretch>
        </p:blipFill>
        <p:spPr bwMode="auto">
          <a:xfrm>
            <a:off x="9032154" y="0"/>
            <a:ext cx="1635847" cy="1989438"/>
          </a:xfrm>
          <a:prstGeom prst="rect">
            <a:avLst/>
          </a:prstGeom>
          <a:noFill/>
          <a:ln>
            <a:noFill/>
          </a:ln>
        </p:spPr>
      </p:pic>
      <p:sp>
        <p:nvSpPr>
          <p:cNvPr id="13" name="Marcador de contenido 12"/>
          <p:cNvSpPr>
            <a:spLocks noGrp="1"/>
          </p:cNvSpPr>
          <p:nvPr>
            <p:ph sz="quarter" idx="11"/>
          </p:nvPr>
        </p:nvSpPr>
        <p:spPr>
          <a:xfrm>
            <a:off x="2031106" y="3444628"/>
            <a:ext cx="8129789" cy="722870"/>
          </a:xfrm>
        </p:spPr>
        <p:txBody>
          <a:bodyPr/>
          <a:lstStyle/>
          <a:p>
            <a:pPr algn="ctr"/>
            <a:r>
              <a:rPr lang="es-CL" sz="1600" b="0" dirty="0">
                <a:solidFill>
                  <a:schemeClr val="bg1">
                    <a:lumMod val="75000"/>
                  </a:schemeClr>
                </a:solidFill>
              </a:rPr>
              <a:t>Webinar: </a:t>
            </a:r>
          </a:p>
          <a:p>
            <a:pPr algn="ctr"/>
            <a:r>
              <a:rPr lang="es-CL" sz="1600" b="0" dirty="0">
                <a:solidFill>
                  <a:schemeClr val="bg1">
                    <a:lumMod val="75000"/>
                  </a:schemeClr>
                </a:solidFill>
              </a:rPr>
              <a:t>Prevención del Trabajo Infantil y la Trata de Personas en contextos educativos</a:t>
            </a:r>
          </a:p>
          <a:p>
            <a:pPr algn="ctr"/>
            <a:r>
              <a:rPr lang="es-CL" sz="1600" b="0" dirty="0">
                <a:solidFill>
                  <a:schemeClr val="bg1">
                    <a:lumMod val="75000"/>
                  </a:schemeClr>
                </a:solidFill>
              </a:rPr>
              <a:t>16 de octubre, 2020</a:t>
            </a:r>
          </a:p>
          <a:p>
            <a:pPr algn="ctr"/>
            <a:r>
              <a:rPr lang="es-CL" sz="1600" b="0" dirty="0">
                <a:solidFill>
                  <a:schemeClr val="bg1">
                    <a:lumMod val="75000"/>
                  </a:schemeClr>
                </a:solidFill>
              </a:rPr>
              <a:t>Alejandra González Burgos</a:t>
            </a:r>
          </a:p>
          <a:p>
            <a:pPr algn="ctr"/>
            <a:r>
              <a:rPr lang="es-CL" sz="1600" b="0" dirty="0">
                <a:solidFill>
                  <a:schemeClr val="bg1">
                    <a:lumMod val="75000"/>
                  </a:schemeClr>
                </a:solidFill>
              </a:rPr>
              <a:t>Jefa del Departamento de Erradicación del Trabajo Infantil</a:t>
            </a:r>
          </a:p>
          <a:p>
            <a:endParaRPr lang="es-CL" dirty="0"/>
          </a:p>
        </p:txBody>
      </p:sp>
      <p:pic>
        <p:nvPicPr>
          <p:cNvPr id="2" name="Imagen 2" descr="Imagen que contiene dibujo&#10;&#10;Descripción generada automáticamente">
            <a:extLst>
              <a:ext uri="{FF2B5EF4-FFF2-40B4-BE49-F238E27FC236}">
                <a16:creationId xmlns:a16="http://schemas.microsoft.com/office/drawing/2014/main" id="{8EFA0DD3-6A8F-4BC2-883F-32ED6FDB3ED2}"/>
              </a:ext>
            </a:extLst>
          </p:cNvPr>
          <p:cNvPicPr>
            <a:picLocks noChangeAspect="1"/>
          </p:cNvPicPr>
          <p:nvPr/>
        </p:nvPicPr>
        <p:blipFill>
          <a:blip r:embed="rId5"/>
          <a:stretch>
            <a:fillRect/>
          </a:stretch>
        </p:blipFill>
        <p:spPr>
          <a:xfrm>
            <a:off x="9178564" y="5336381"/>
            <a:ext cx="1489437" cy="1521619"/>
          </a:xfrm>
          <a:prstGeom prst="rect">
            <a:avLst/>
          </a:prstGeom>
        </p:spPr>
      </p:pic>
      <p:sp>
        <p:nvSpPr>
          <p:cNvPr id="8" name="CuadroTexto 7">
            <a:extLst>
              <a:ext uri="{FF2B5EF4-FFF2-40B4-BE49-F238E27FC236}">
                <a16:creationId xmlns:a16="http://schemas.microsoft.com/office/drawing/2014/main" id="{4304D9C2-6A41-8947-A90B-9D7621EF04F8}"/>
              </a:ext>
            </a:extLst>
          </p:cNvPr>
          <p:cNvSpPr txBox="1"/>
          <p:nvPr/>
        </p:nvSpPr>
        <p:spPr>
          <a:xfrm>
            <a:off x="1931774" y="2162432"/>
            <a:ext cx="8612659" cy="1077218"/>
          </a:xfrm>
          <a:prstGeom prst="rect">
            <a:avLst/>
          </a:prstGeom>
          <a:noFill/>
        </p:spPr>
        <p:txBody>
          <a:bodyPr wrap="square" rtlCol="0">
            <a:spAutoFit/>
          </a:bodyPr>
          <a:lstStyle/>
          <a:p>
            <a:pPr algn="ctr" defTabSz="457200">
              <a:spcBef>
                <a:spcPct val="20000"/>
              </a:spcBef>
            </a:pPr>
            <a:r>
              <a:rPr lang="es-CL" sz="3200" b="1" dirty="0">
                <a:solidFill>
                  <a:srgbClr val="002060"/>
                </a:solidFill>
                <a:latin typeface="Verdana"/>
                <a:cs typeface="Verdana"/>
              </a:rPr>
              <a:t>AVANZANDO POR UN CHILE SIN TRABAJO INFANTIL</a:t>
            </a:r>
          </a:p>
        </p:txBody>
      </p:sp>
    </p:spTree>
    <p:extLst>
      <p:ext uri="{BB962C8B-B14F-4D97-AF65-F5344CB8AC3E}">
        <p14:creationId xmlns:p14="http://schemas.microsoft.com/office/powerpoint/2010/main" val="978624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Marcador de número de diapositiva 2">
            <a:extLst>
              <a:ext uri="{FF2B5EF4-FFF2-40B4-BE49-F238E27FC236}">
                <a16:creationId xmlns:a16="http://schemas.microsoft.com/office/drawing/2014/main" id="{2866086D-9989-4492-807A-13E905792ED4}"/>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fld id="{D36CCA10-2B6B-47F1-A941-E56FC5932C8E}" type="slidenum">
              <a:rPr lang="en-US" altLang="es-CL">
                <a:ea typeface="ヒラギノ角ゴ Pro W3"/>
                <a:cs typeface="ヒラギノ角ゴ Pro W3"/>
              </a:rPr>
              <a:pPr fontAlgn="base">
                <a:spcBef>
                  <a:spcPct val="0"/>
                </a:spcBef>
                <a:spcAft>
                  <a:spcPct val="0"/>
                </a:spcAft>
              </a:pPr>
              <a:t>20</a:t>
            </a:fld>
            <a:endParaRPr lang="en-US" altLang="es-CL">
              <a:ea typeface="ヒラギノ角ゴ Pro W3"/>
              <a:cs typeface="ヒラギノ角ゴ Pro W3"/>
            </a:endParaRPr>
          </a:p>
        </p:txBody>
      </p:sp>
      <p:sp>
        <p:nvSpPr>
          <p:cNvPr id="52226" name="AutoShape 9" descr="Image result for florida center">
            <a:extLst>
              <a:ext uri="{FF2B5EF4-FFF2-40B4-BE49-F238E27FC236}">
                <a16:creationId xmlns:a16="http://schemas.microsoft.com/office/drawing/2014/main" id="{DCFDD183-E06C-4A4B-B4D6-99BFC15D2026}"/>
              </a:ext>
            </a:extLst>
          </p:cNvPr>
          <p:cNvSpPr>
            <a:spLocks noChangeAspect="1" noChangeArrowheads="1"/>
          </p:cNvSpPr>
          <p:nvPr/>
        </p:nvSpPr>
        <p:spPr bwMode="auto">
          <a:xfrm>
            <a:off x="2782888" y="-144463"/>
            <a:ext cx="2286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294" tIns="35648" rIns="71294" bIns="35648"/>
          <a:lstStyle>
            <a:lvl1pPr defTabSz="455613">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a:cs typeface="ヒラギノ角ゴ Pro W3"/>
              </a:defRPr>
            </a:lvl1pPr>
            <a:lvl2pPr marL="741363" indent="-284163" defTabSz="455613">
              <a:spcBef>
                <a:spcPct val="20000"/>
              </a:spcBef>
              <a:buFont typeface="Arial" panose="020B0604020202020204" pitchFamily="34" charset="0"/>
              <a:buChar char="–"/>
              <a:defRPr>
                <a:solidFill>
                  <a:srgbClr val="595959"/>
                </a:solidFill>
                <a:latin typeface="Calibri" panose="020F0502020204030204" pitchFamily="34" charset="0"/>
                <a:ea typeface="ヒラギノ角ゴ Pro W3"/>
                <a:cs typeface="ヒラギノ角ゴ Pro W3"/>
              </a:defRPr>
            </a:lvl2pPr>
            <a:lvl3pPr marL="1141413" indent="-227013" defTabSz="455613">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a:cs typeface="ヒラギノ角ゴ Pro W3"/>
              </a:defRPr>
            </a:lvl3pPr>
            <a:lvl4pPr marL="1598613" indent="-227013" defTabSz="455613">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4pPr>
            <a:lvl5pPr marL="2055813" indent="-227013" defTabSz="455613">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5pPr>
            <a:lvl6pPr marL="25130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6pPr>
            <a:lvl7pPr marL="29702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7pPr>
            <a:lvl8pPr marL="34274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8pPr>
            <a:lvl9pPr marL="38846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9pPr>
          </a:lstStyle>
          <a:p>
            <a:pPr eaLnBrk="0" fontAlgn="base" hangingPunct="0">
              <a:spcBef>
                <a:spcPct val="0"/>
              </a:spcBef>
              <a:spcAft>
                <a:spcPct val="0"/>
              </a:spcAft>
              <a:buNone/>
            </a:pPr>
            <a:endParaRPr lang="es-CL" altLang="es-CL" sz="1800">
              <a:solidFill>
                <a:srgbClr val="000000"/>
              </a:solidFill>
              <a:latin typeface="Arial" panose="020B0604020202020204" pitchFamily="34" charset="0"/>
            </a:endParaRPr>
          </a:p>
        </p:txBody>
      </p:sp>
      <p:sp>
        <p:nvSpPr>
          <p:cNvPr id="52227" name="AutoShape 11" descr="Image result for florida center">
            <a:extLst>
              <a:ext uri="{FF2B5EF4-FFF2-40B4-BE49-F238E27FC236}">
                <a16:creationId xmlns:a16="http://schemas.microsoft.com/office/drawing/2014/main" id="{7B04D316-1794-4ED3-BD94-10E325FC4813}"/>
              </a:ext>
            </a:extLst>
          </p:cNvPr>
          <p:cNvSpPr>
            <a:spLocks noChangeAspect="1" noChangeArrowheads="1"/>
          </p:cNvSpPr>
          <p:nvPr/>
        </p:nvSpPr>
        <p:spPr bwMode="auto">
          <a:xfrm>
            <a:off x="2897188" y="7938"/>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294" tIns="35648" rIns="71294" bIns="35648"/>
          <a:lstStyle>
            <a:lvl1pPr defTabSz="455613">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a:cs typeface="ヒラギノ角ゴ Pro W3"/>
              </a:defRPr>
            </a:lvl1pPr>
            <a:lvl2pPr marL="741363" indent="-284163" defTabSz="455613">
              <a:spcBef>
                <a:spcPct val="20000"/>
              </a:spcBef>
              <a:buFont typeface="Arial" panose="020B0604020202020204" pitchFamily="34" charset="0"/>
              <a:buChar char="–"/>
              <a:defRPr>
                <a:solidFill>
                  <a:srgbClr val="595959"/>
                </a:solidFill>
                <a:latin typeface="Calibri" panose="020F0502020204030204" pitchFamily="34" charset="0"/>
                <a:ea typeface="ヒラギノ角ゴ Pro W3"/>
                <a:cs typeface="ヒラギノ角ゴ Pro W3"/>
              </a:defRPr>
            </a:lvl2pPr>
            <a:lvl3pPr marL="1141413" indent="-227013" defTabSz="455613">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a:cs typeface="ヒラギノ角ゴ Pro W3"/>
              </a:defRPr>
            </a:lvl3pPr>
            <a:lvl4pPr marL="1598613" indent="-227013" defTabSz="455613">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4pPr>
            <a:lvl5pPr marL="2055813" indent="-227013" defTabSz="455613">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5pPr>
            <a:lvl6pPr marL="25130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6pPr>
            <a:lvl7pPr marL="29702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7pPr>
            <a:lvl8pPr marL="34274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8pPr>
            <a:lvl9pPr marL="38846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9pPr>
          </a:lstStyle>
          <a:p>
            <a:pPr eaLnBrk="0" fontAlgn="base" hangingPunct="0">
              <a:spcBef>
                <a:spcPct val="0"/>
              </a:spcBef>
              <a:spcAft>
                <a:spcPct val="0"/>
              </a:spcAft>
              <a:buNone/>
            </a:pPr>
            <a:endParaRPr lang="es-CL" altLang="es-CL" sz="1800">
              <a:solidFill>
                <a:srgbClr val="000000"/>
              </a:solidFill>
              <a:latin typeface="Arial" panose="020B0604020202020204" pitchFamily="34" charset="0"/>
            </a:endParaRPr>
          </a:p>
        </p:txBody>
      </p:sp>
      <p:sp>
        <p:nvSpPr>
          <p:cNvPr id="52228" name="AutoShape 13" descr="Image result for florida center">
            <a:extLst>
              <a:ext uri="{FF2B5EF4-FFF2-40B4-BE49-F238E27FC236}">
                <a16:creationId xmlns:a16="http://schemas.microsoft.com/office/drawing/2014/main" id="{7545DD14-39E5-44B5-AE1B-92364E7E982B}"/>
              </a:ext>
            </a:extLst>
          </p:cNvPr>
          <p:cNvSpPr>
            <a:spLocks noChangeAspect="1" noChangeArrowheads="1"/>
          </p:cNvSpPr>
          <p:nvPr/>
        </p:nvSpPr>
        <p:spPr bwMode="auto">
          <a:xfrm>
            <a:off x="3011488" y="160338"/>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294" tIns="35648" rIns="71294" bIns="35648"/>
          <a:lstStyle>
            <a:lvl1pPr defTabSz="455613">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a:cs typeface="ヒラギノ角ゴ Pro W3"/>
              </a:defRPr>
            </a:lvl1pPr>
            <a:lvl2pPr marL="741363" indent="-284163" defTabSz="455613">
              <a:spcBef>
                <a:spcPct val="20000"/>
              </a:spcBef>
              <a:buFont typeface="Arial" panose="020B0604020202020204" pitchFamily="34" charset="0"/>
              <a:buChar char="–"/>
              <a:defRPr>
                <a:solidFill>
                  <a:srgbClr val="595959"/>
                </a:solidFill>
                <a:latin typeface="Calibri" panose="020F0502020204030204" pitchFamily="34" charset="0"/>
                <a:ea typeface="ヒラギノ角ゴ Pro W3"/>
                <a:cs typeface="ヒラギノ角ゴ Pro W3"/>
              </a:defRPr>
            </a:lvl2pPr>
            <a:lvl3pPr marL="1141413" indent="-227013" defTabSz="455613">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a:cs typeface="ヒラギノ角ゴ Pro W3"/>
              </a:defRPr>
            </a:lvl3pPr>
            <a:lvl4pPr marL="1598613" indent="-227013" defTabSz="455613">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4pPr>
            <a:lvl5pPr marL="2055813" indent="-227013" defTabSz="455613">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5pPr>
            <a:lvl6pPr marL="25130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6pPr>
            <a:lvl7pPr marL="29702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7pPr>
            <a:lvl8pPr marL="34274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8pPr>
            <a:lvl9pPr marL="38846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9pPr>
          </a:lstStyle>
          <a:p>
            <a:pPr eaLnBrk="0" fontAlgn="base" hangingPunct="0">
              <a:spcBef>
                <a:spcPct val="0"/>
              </a:spcBef>
              <a:spcAft>
                <a:spcPct val="0"/>
              </a:spcAft>
              <a:buNone/>
            </a:pPr>
            <a:endParaRPr lang="es-CL" altLang="es-CL" sz="1800">
              <a:solidFill>
                <a:srgbClr val="000000"/>
              </a:solidFill>
              <a:latin typeface="Arial" panose="020B0604020202020204" pitchFamily="34" charset="0"/>
            </a:endParaRPr>
          </a:p>
        </p:txBody>
      </p:sp>
      <p:sp>
        <p:nvSpPr>
          <p:cNvPr id="52229" name="1 Título">
            <a:extLst>
              <a:ext uri="{FF2B5EF4-FFF2-40B4-BE49-F238E27FC236}">
                <a16:creationId xmlns:a16="http://schemas.microsoft.com/office/drawing/2014/main" id="{D7F636C4-3896-46CD-90E9-8011F897CEC2}"/>
              </a:ext>
            </a:extLst>
          </p:cNvPr>
          <p:cNvSpPr txBox="1">
            <a:spLocks/>
          </p:cNvSpPr>
          <p:nvPr/>
        </p:nvSpPr>
        <p:spPr bwMode="auto">
          <a:xfrm>
            <a:off x="1524001" y="152400"/>
            <a:ext cx="83169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4" tIns="45701" rIns="91404" bIns="45701"/>
          <a:lstStyle>
            <a:lvl1pPr defTabSz="457200">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a:cs typeface="ヒラギノ角ゴ Pro W3"/>
              </a:defRPr>
            </a:lvl1pPr>
            <a:lvl2pPr marL="741363" indent="-284163" defTabSz="457200">
              <a:spcBef>
                <a:spcPct val="20000"/>
              </a:spcBef>
              <a:buFont typeface="Arial" panose="020B0604020202020204" pitchFamily="34" charset="0"/>
              <a:buChar char="–"/>
              <a:defRPr>
                <a:solidFill>
                  <a:srgbClr val="595959"/>
                </a:solidFill>
                <a:latin typeface="Calibri" panose="020F0502020204030204" pitchFamily="34" charset="0"/>
                <a:ea typeface="ヒラギノ角ゴ Pro W3"/>
                <a:cs typeface="ヒラギノ角ゴ Pro W3"/>
              </a:defRPr>
            </a:lvl2pPr>
            <a:lvl3pPr marL="1141413" indent="-227013" defTabSz="457200">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a:cs typeface="ヒラギノ角ゴ Pro W3"/>
              </a:defRPr>
            </a:lvl3pPr>
            <a:lvl4pPr marL="1598613" indent="-227013" defTabSz="4572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4pPr>
            <a:lvl5pPr marL="2055813" indent="-227013" defTabSz="4572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5pPr>
            <a:lvl6pPr marL="2513013" indent="-227013"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6pPr>
            <a:lvl7pPr marL="2970213" indent="-227013"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7pPr>
            <a:lvl8pPr marL="3427413" indent="-227013"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8pPr>
            <a:lvl9pPr marL="3884613" indent="-227013"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9pPr>
          </a:lstStyle>
          <a:p>
            <a:pPr eaLnBrk="0" fontAlgn="base" hangingPunct="0">
              <a:spcBef>
                <a:spcPct val="0"/>
              </a:spcBef>
              <a:spcAft>
                <a:spcPct val="0"/>
              </a:spcAft>
              <a:buNone/>
            </a:pPr>
            <a:r>
              <a:rPr lang="es-CL" altLang="es-CL" sz="3600" b="1">
                <a:solidFill>
                  <a:srgbClr val="006CB7"/>
                </a:solidFill>
              </a:rPr>
              <a:t>Obligaciones del Estado de Chile</a:t>
            </a:r>
          </a:p>
        </p:txBody>
      </p:sp>
      <p:sp>
        <p:nvSpPr>
          <p:cNvPr id="52230" name="AutoShape 5" descr="Resultado de imagen para mundo  png">
            <a:extLst>
              <a:ext uri="{FF2B5EF4-FFF2-40B4-BE49-F238E27FC236}">
                <a16:creationId xmlns:a16="http://schemas.microsoft.com/office/drawing/2014/main" id="{30277C3E-1CB0-47B9-A486-15B1152CA347}"/>
              </a:ext>
            </a:extLst>
          </p:cNvPr>
          <p:cNvSpPr>
            <a:spLocks noChangeAspect="1" noChangeArrowheads="1"/>
          </p:cNvSpPr>
          <p:nvPr/>
        </p:nvSpPr>
        <p:spPr bwMode="auto">
          <a:xfrm>
            <a:off x="1679575" y="-173038"/>
            <a:ext cx="304800" cy="3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8" rIns="91418" bIns="45708"/>
          <a:lstStyle>
            <a:lvl1pPr defTabSz="455613">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a:cs typeface="ヒラギノ角ゴ Pro W3"/>
              </a:defRPr>
            </a:lvl1pPr>
            <a:lvl2pPr marL="741363" indent="-284163" defTabSz="455613">
              <a:spcBef>
                <a:spcPct val="20000"/>
              </a:spcBef>
              <a:buFont typeface="Arial" panose="020B0604020202020204" pitchFamily="34" charset="0"/>
              <a:buChar char="–"/>
              <a:defRPr>
                <a:solidFill>
                  <a:srgbClr val="595959"/>
                </a:solidFill>
                <a:latin typeface="Calibri" panose="020F0502020204030204" pitchFamily="34" charset="0"/>
                <a:ea typeface="ヒラギノ角ゴ Pro W3"/>
                <a:cs typeface="ヒラギノ角ゴ Pro W3"/>
              </a:defRPr>
            </a:lvl2pPr>
            <a:lvl3pPr marL="1141413" indent="-227013" defTabSz="455613">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a:cs typeface="ヒラギノ角ゴ Pro W3"/>
              </a:defRPr>
            </a:lvl3pPr>
            <a:lvl4pPr marL="1598613" indent="-227013" defTabSz="455613">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4pPr>
            <a:lvl5pPr marL="2055813" indent="-227013" defTabSz="455613">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5pPr>
            <a:lvl6pPr marL="25130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6pPr>
            <a:lvl7pPr marL="29702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7pPr>
            <a:lvl8pPr marL="34274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8pPr>
            <a:lvl9pPr marL="38846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9pPr>
          </a:lstStyle>
          <a:p>
            <a:pPr eaLnBrk="0" fontAlgn="base" hangingPunct="0">
              <a:spcBef>
                <a:spcPct val="0"/>
              </a:spcBef>
              <a:spcAft>
                <a:spcPct val="0"/>
              </a:spcAft>
              <a:buNone/>
            </a:pPr>
            <a:endParaRPr lang="es-CL" altLang="es-CL" sz="1800">
              <a:solidFill>
                <a:srgbClr val="000000"/>
              </a:solidFill>
              <a:latin typeface="Arial" panose="020B0604020202020204" pitchFamily="34" charset="0"/>
            </a:endParaRPr>
          </a:p>
        </p:txBody>
      </p:sp>
      <p:sp>
        <p:nvSpPr>
          <p:cNvPr id="52231" name="AutoShape 10" descr="Resultado de imagen para bandas criminales png">
            <a:extLst>
              <a:ext uri="{FF2B5EF4-FFF2-40B4-BE49-F238E27FC236}">
                <a16:creationId xmlns:a16="http://schemas.microsoft.com/office/drawing/2014/main" id="{12A23283-9981-4D93-9867-A7F3E2E5AA59}"/>
              </a:ext>
            </a:extLst>
          </p:cNvPr>
          <p:cNvSpPr>
            <a:spLocks noChangeAspect="1" noChangeArrowheads="1"/>
          </p:cNvSpPr>
          <p:nvPr/>
        </p:nvSpPr>
        <p:spPr bwMode="auto">
          <a:xfrm>
            <a:off x="1831975" y="9526"/>
            <a:ext cx="30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8" rIns="91418" bIns="45708"/>
          <a:lstStyle>
            <a:lvl1pPr defTabSz="455613">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a:cs typeface="ヒラギノ角ゴ Pro W3"/>
              </a:defRPr>
            </a:lvl1pPr>
            <a:lvl2pPr marL="741363" indent="-284163" defTabSz="455613">
              <a:spcBef>
                <a:spcPct val="20000"/>
              </a:spcBef>
              <a:buFont typeface="Arial" panose="020B0604020202020204" pitchFamily="34" charset="0"/>
              <a:buChar char="–"/>
              <a:defRPr>
                <a:solidFill>
                  <a:srgbClr val="595959"/>
                </a:solidFill>
                <a:latin typeface="Calibri" panose="020F0502020204030204" pitchFamily="34" charset="0"/>
                <a:ea typeface="ヒラギノ角ゴ Pro W3"/>
                <a:cs typeface="ヒラギノ角ゴ Pro W3"/>
              </a:defRPr>
            </a:lvl2pPr>
            <a:lvl3pPr marL="1141413" indent="-227013" defTabSz="455613">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a:cs typeface="ヒラギノ角ゴ Pro W3"/>
              </a:defRPr>
            </a:lvl3pPr>
            <a:lvl4pPr marL="1598613" indent="-227013" defTabSz="455613">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4pPr>
            <a:lvl5pPr marL="2055813" indent="-227013" defTabSz="455613">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5pPr>
            <a:lvl6pPr marL="25130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6pPr>
            <a:lvl7pPr marL="29702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7pPr>
            <a:lvl8pPr marL="34274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8pPr>
            <a:lvl9pPr marL="38846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9pPr>
          </a:lstStyle>
          <a:p>
            <a:pPr eaLnBrk="0" fontAlgn="base" hangingPunct="0">
              <a:spcBef>
                <a:spcPct val="0"/>
              </a:spcBef>
              <a:spcAft>
                <a:spcPct val="0"/>
              </a:spcAft>
              <a:buNone/>
            </a:pPr>
            <a:endParaRPr lang="es-CL" altLang="es-CL" sz="1800">
              <a:solidFill>
                <a:srgbClr val="000000"/>
              </a:solidFill>
              <a:latin typeface="Arial" panose="020B0604020202020204" pitchFamily="34" charset="0"/>
            </a:endParaRPr>
          </a:p>
        </p:txBody>
      </p:sp>
      <p:sp>
        <p:nvSpPr>
          <p:cNvPr id="14" name="3 CuadroTexto">
            <a:extLst>
              <a:ext uri="{FF2B5EF4-FFF2-40B4-BE49-F238E27FC236}">
                <a16:creationId xmlns:a16="http://schemas.microsoft.com/office/drawing/2014/main" id="{AF7028BA-73DC-4CCE-BFE6-DFCE95EB4018}"/>
              </a:ext>
            </a:extLst>
          </p:cNvPr>
          <p:cNvSpPr txBox="1">
            <a:spLocks noChangeArrowheads="1"/>
          </p:cNvSpPr>
          <p:nvPr/>
        </p:nvSpPr>
        <p:spPr bwMode="auto">
          <a:xfrm>
            <a:off x="2195514" y="2492375"/>
            <a:ext cx="7788275" cy="3670300"/>
          </a:xfrm>
          <a:prstGeom prst="rect">
            <a:avLst/>
          </a:prstGeom>
          <a:noFill/>
          <a:ln>
            <a:noFill/>
          </a:ln>
        </p:spPr>
        <p:txBody>
          <a:bodyPr>
            <a:spAutoFit/>
          </a:bodyPr>
          <a:lstStyle/>
          <a:p>
            <a:pPr marL="285750" indent="-200025" algn="just" eaLnBrk="0" fontAlgn="base" hangingPunct="0">
              <a:spcBef>
                <a:spcPct val="0"/>
              </a:spcBef>
              <a:spcAft>
                <a:spcPct val="0"/>
              </a:spcAft>
              <a:buFont typeface="Arial" panose="020B0604020202020204" pitchFamily="34" charset="0"/>
              <a:buChar char="•"/>
              <a:defRPr/>
            </a:pPr>
            <a:r>
              <a:rPr lang="es-CL" altLang="es-CL" b="1" dirty="0">
                <a:solidFill>
                  <a:prstClr val="black">
                    <a:lumMod val="65000"/>
                    <a:lumOff val="35000"/>
                  </a:prstClr>
                </a:solidFill>
                <a:latin typeface="Calibri"/>
              </a:rPr>
              <a:t>Prevenir y combatir </a:t>
            </a:r>
            <a:r>
              <a:rPr lang="es-CL" altLang="es-CL" dirty="0">
                <a:solidFill>
                  <a:prstClr val="black">
                    <a:lumMod val="65000"/>
                    <a:lumOff val="35000"/>
                  </a:prstClr>
                </a:solidFill>
                <a:latin typeface="Calibri"/>
              </a:rPr>
              <a:t>la trata de personas.</a:t>
            </a:r>
          </a:p>
          <a:p>
            <a:pPr marL="285750" indent="-200025" algn="just" eaLnBrk="0" fontAlgn="base" hangingPunct="0">
              <a:spcBef>
                <a:spcPct val="0"/>
              </a:spcBef>
              <a:spcAft>
                <a:spcPct val="0"/>
              </a:spcAft>
              <a:buFont typeface="Arial" panose="020B0604020202020204" pitchFamily="34" charset="0"/>
              <a:buChar char="•"/>
              <a:defRPr/>
            </a:pPr>
            <a:endParaRPr lang="es-CL" altLang="es-CL" sz="1050" dirty="0">
              <a:solidFill>
                <a:prstClr val="black">
                  <a:lumMod val="65000"/>
                  <a:lumOff val="35000"/>
                </a:prstClr>
              </a:solidFill>
              <a:latin typeface="Calibri"/>
            </a:endParaRPr>
          </a:p>
          <a:p>
            <a:pPr marL="285750" indent="-200025" algn="just" eaLnBrk="0" fontAlgn="base" hangingPunct="0">
              <a:spcBef>
                <a:spcPct val="0"/>
              </a:spcBef>
              <a:spcAft>
                <a:spcPct val="0"/>
              </a:spcAft>
              <a:buFont typeface="Arial" panose="020B0604020202020204" pitchFamily="34" charset="0"/>
              <a:buChar char="•"/>
              <a:defRPr/>
            </a:pPr>
            <a:r>
              <a:rPr lang="es-CL" altLang="es-CL" dirty="0">
                <a:solidFill>
                  <a:prstClr val="black">
                    <a:lumMod val="65000"/>
                    <a:lumOff val="35000"/>
                  </a:prstClr>
                </a:solidFill>
                <a:latin typeface="Calibri"/>
              </a:rPr>
              <a:t>Adoptar </a:t>
            </a:r>
            <a:r>
              <a:rPr lang="es-CL" altLang="es-CL" b="1" dirty="0">
                <a:solidFill>
                  <a:prstClr val="black">
                    <a:lumMod val="65000"/>
                    <a:lumOff val="35000"/>
                  </a:prstClr>
                </a:solidFill>
                <a:latin typeface="Calibri"/>
              </a:rPr>
              <a:t>medidas legislativas </a:t>
            </a:r>
            <a:r>
              <a:rPr lang="es-CL" altLang="es-CL" dirty="0">
                <a:solidFill>
                  <a:prstClr val="black">
                    <a:lumMod val="65000"/>
                    <a:lumOff val="35000"/>
                  </a:prstClr>
                </a:solidFill>
                <a:latin typeface="Calibri"/>
              </a:rPr>
              <a:t>para tipificar el delito de trata de personas.</a:t>
            </a:r>
          </a:p>
          <a:p>
            <a:pPr marL="285750" indent="-200025" algn="just" eaLnBrk="0" fontAlgn="base" hangingPunct="0">
              <a:spcBef>
                <a:spcPct val="0"/>
              </a:spcBef>
              <a:spcAft>
                <a:spcPct val="0"/>
              </a:spcAft>
              <a:buFont typeface="Arial" panose="020B0604020202020204" pitchFamily="34" charset="0"/>
              <a:buChar char="•"/>
              <a:defRPr/>
            </a:pPr>
            <a:endParaRPr lang="es-CL" altLang="es-CL" sz="1050" dirty="0">
              <a:solidFill>
                <a:prstClr val="black">
                  <a:lumMod val="65000"/>
                  <a:lumOff val="35000"/>
                </a:prstClr>
              </a:solidFill>
              <a:latin typeface="Calibri"/>
            </a:endParaRPr>
          </a:p>
          <a:p>
            <a:pPr marL="285750" indent="-200025" algn="just" eaLnBrk="0" fontAlgn="base" hangingPunct="0">
              <a:spcBef>
                <a:spcPct val="0"/>
              </a:spcBef>
              <a:spcAft>
                <a:spcPct val="0"/>
              </a:spcAft>
              <a:buFont typeface="Arial" panose="020B0604020202020204" pitchFamily="34" charset="0"/>
              <a:buChar char="•"/>
              <a:defRPr/>
            </a:pPr>
            <a:r>
              <a:rPr lang="es-CL" altLang="es-CL" b="1" dirty="0">
                <a:solidFill>
                  <a:prstClr val="black">
                    <a:lumMod val="65000"/>
                    <a:lumOff val="35000"/>
                  </a:prstClr>
                </a:solidFill>
                <a:latin typeface="Calibri"/>
              </a:rPr>
              <a:t>Asistir y proteger a la víctimas </a:t>
            </a:r>
            <a:r>
              <a:rPr lang="es-CL" altLang="es-CL" dirty="0">
                <a:solidFill>
                  <a:prstClr val="black">
                    <a:lumMod val="65000"/>
                    <a:lumOff val="35000"/>
                  </a:prstClr>
                </a:solidFill>
                <a:latin typeface="Calibri"/>
              </a:rPr>
              <a:t>de trata de personas.</a:t>
            </a:r>
          </a:p>
          <a:p>
            <a:pPr marL="285750" indent="-200025" algn="just" eaLnBrk="0" fontAlgn="base" hangingPunct="0">
              <a:spcBef>
                <a:spcPct val="0"/>
              </a:spcBef>
              <a:spcAft>
                <a:spcPct val="0"/>
              </a:spcAft>
              <a:buFont typeface="Arial" panose="020B0604020202020204" pitchFamily="34" charset="0"/>
              <a:buChar char="•"/>
              <a:defRPr/>
            </a:pPr>
            <a:endParaRPr lang="es-CL" altLang="es-CL" sz="1050" dirty="0">
              <a:solidFill>
                <a:prstClr val="black">
                  <a:lumMod val="65000"/>
                  <a:lumOff val="35000"/>
                </a:prstClr>
              </a:solidFill>
              <a:latin typeface="Calibri"/>
            </a:endParaRPr>
          </a:p>
          <a:p>
            <a:pPr marL="285750" indent="-200025" algn="just" eaLnBrk="0" fontAlgn="base" hangingPunct="0">
              <a:spcBef>
                <a:spcPct val="0"/>
              </a:spcBef>
              <a:spcAft>
                <a:spcPct val="0"/>
              </a:spcAft>
              <a:buFont typeface="Arial" panose="020B0604020202020204" pitchFamily="34" charset="0"/>
              <a:buChar char="•"/>
              <a:defRPr/>
            </a:pPr>
            <a:r>
              <a:rPr lang="es-CL" altLang="es-CL" b="1" dirty="0">
                <a:solidFill>
                  <a:prstClr val="black">
                    <a:lumMod val="65000"/>
                    <a:lumOff val="35000"/>
                  </a:prstClr>
                </a:solidFill>
                <a:latin typeface="Calibri"/>
              </a:rPr>
              <a:t>Medidas migratorias </a:t>
            </a:r>
            <a:r>
              <a:rPr lang="es-CL" altLang="es-CL" dirty="0">
                <a:solidFill>
                  <a:prstClr val="black">
                    <a:lumMod val="65000"/>
                    <a:lumOff val="35000"/>
                  </a:prstClr>
                </a:solidFill>
                <a:latin typeface="Calibri"/>
              </a:rPr>
              <a:t>que permitan a las víctimas permanecer temporal o permanentemente en el territorio nacional, si lo solicitan. </a:t>
            </a:r>
          </a:p>
          <a:p>
            <a:pPr marL="285750" indent="-200025" algn="just" eaLnBrk="0" fontAlgn="base" hangingPunct="0">
              <a:spcBef>
                <a:spcPct val="0"/>
              </a:spcBef>
              <a:spcAft>
                <a:spcPct val="0"/>
              </a:spcAft>
              <a:buFont typeface="Arial" panose="020B0604020202020204" pitchFamily="34" charset="0"/>
              <a:buChar char="•"/>
              <a:defRPr/>
            </a:pPr>
            <a:endParaRPr lang="es-CL" altLang="es-CL" sz="1050" dirty="0">
              <a:solidFill>
                <a:prstClr val="black">
                  <a:lumMod val="65000"/>
                  <a:lumOff val="35000"/>
                </a:prstClr>
              </a:solidFill>
              <a:latin typeface="Calibri"/>
            </a:endParaRPr>
          </a:p>
          <a:p>
            <a:pPr marL="285750" indent="-200025" algn="just" eaLnBrk="0" fontAlgn="base" hangingPunct="0">
              <a:spcBef>
                <a:spcPct val="0"/>
              </a:spcBef>
              <a:spcAft>
                <a:spcPct val="0"/>
              </a:spcAft>
              <a:buFont typeface="Arial" panose="020B0604020202020204" pitchFamily="34" charset="0"/>
              <a:buChar char="•"/>
              <a:defRPr/>
            </a:pPr>
            <a:r>
              <a:rPr lang="es-CL" altLang="es-CL" dirty="0">
                <a:solidFill>
                  <a:prstClr val="black">
                    <a:lumMod val="65000"/>
                    <a:lumOff val="35000"/>
                  </a:prstClr>
                </a:solidFill>
                <a:latin typeface="Calibri"/>
              </a:rPr>
              <a:t>Facilitar la </a:t>
            </a:r>
            <a:r>
              <a:rPr lang="es-CL" altLang="es-CL" b="1" dirty="0">
                <a:solidFill>
                  <a:prstClr val="black">
                    <a:lumMod val="65000"/>
                    <a:lumOff val="35000"/>
                  </a:prstClr>
                </a:solidFill>
                <a:latin typeface="Calibri"/>
              </a:rPr>
              <a:t>repatriación de las víctimas </a:t>
            </a:r>
            <a:r>
              <a:rPr lang="es-CL" altLang="es-CL" dirty="0">
                <a:solidFill>
                  <a:prstClr val="black">
                    <a:lumMod val="65000"/>
                    <a:lumOff val="35000"/>
                  </a:prstClr>
                </a:solidFill>
                <a:latin typeface="Calibri"/>
              </a:rPr>
              <a:t>de trata de personas a sus países de origen.</a:t>
            </a:r>
          </a:p>
          <a:p>
            <a:pPr marL="285750" indent="-200025" algn="just" eaLnBrk="0" fontAlgn="base" hangingPunct="0">
              <a:spcBef>
                <a:spcPct val="0"/>
              </a:spcBef>
              <a:spcAft>
                <a:spcPct val="0"/>
              </a:spcAft>
              <a:buFont typeface="Arial" panose="020B0604020202020204" pitchFamily="34" charset="0"/>
              <a:buChar char="•"/>
              <a:defRPr/>
            </a:pPr>
            <a:endParaRPr lang="es-CL" altLang="es-CL" sz="1050" dirty="0">
              <a:solidFill>
                <a:prstClr val="black">
                  <a:lumMod val="65000"/>
                  <a:lumOff val="35000"/>
                </a:prstClr>
              </a:solidFill>
              <a:latin typeface="Calibri"/>
            </a:endParaRPr>
          </a:p>
          <a:p>
            <a:pPr marL="285750" indent="-200025" algn="just" eaLnBrk="0" fontAlgn="base" hangingPunct="0">
              <a:spcBef>
                <a:spcPct val="0"/>
              </a:spcBef>
              <a:spcAft>
                <a:spcPct val="0"/>
              </a:spcAft>
              <a:buFont typeface="Arial" panose="020B0604020202020204" pitchFamily="34" charset="0"/>
              <a:buChar char="•"/>
              <a:defRPr/>
            </a:pPr>
            <a:r>
              <a:rPr lang="es-CL" altLang="es-CL" dirty="0">
                <a:solidFill>
                  <a:prstClr val="black">
                    <a:lumMod val="65000"/>
                    <a:lumOff val="35000"/>
                  </a:prstClr>
                </a:solidFill>
                <a:latin typeface="Calibri"/>
              </a:rPr>
              <a:t>Las políticas, programas y demás medidas que se adopten incluirán cuando proceda la </a:t>
            </a:r>
            <a:r>
              <a:rPr lang="es-CL" altLang="es-CL" b="1" dirty="0">
                <a:solidFill>
                  <a:prstClr val="black">
                    <a:lumMod val="65000"/>
                    <a:lumOff val="35000"/>
                  </a:prstClr>
                </a:solidFill>
                <a:latin typeface="Calibri"/>
              </a:rPr>
              <a:t>cooperación</a:t>
            </a:r>
            <a:r>
              <a:rPr lang="es-CL" altLang="es-CL" dirty="0">
                <a:solidFill>
                  <a:prstClr val="black">
                    <a:lumMod val="65000"/>
                    <a:lumOff val="35000"/>
                  </a:prstClr>
                </a:solidFill>
                <a:latin typeface="Calibri"/>
              </a:rPr>
              <a:t> de organizaciones no gubernamentales, otras organizaciones pertinentes y otros actores de la sociedad civil. </a:t>
            </a:r>
          </a:p>
        </p:txBody>
      </p:sp>
      <p:sp>
        <p:nvSpPr>
          <p:cNvPr id="20" name="9 CuadroTexto">
            <a:extLst>
              <a:ext uri="{FF2B5EF4-FFF2-40B4-BE49-F238E27FC236}">
                <a16:creationId xmlns:a16="http://schemas.microsoft.com/office/drawing/2014/main" id="{9E604489-397C-4E7B-9375-B0C9AC1E0716}"/>
              </a:ext>
            </a:extLst>
          </p:cNvPr>
          <p:cNvSpPr txBox="1">
            <a:spLocks noChangeArrowheads="1"/>
          </p:cNvSpPr>
          <p:nvPr/>
        </p:nvSpPr>
        <p:spPr bwMode="auto">
          <a:xfrm>
            <a:off x="5984876" y="1268414"/>
            <a:ext cx="4030663" cy="923925"/>
          </a:xfrm>
          <a:prstGeom prst="rect">
            <a:avLst/>
          </a:prstGeom>
          <a:solidFill>
            <a:schemeClr val="bg1">
              <a:lumMod val="95000"/>
            </a:schemeClr>
          </a:solidFill>
          <a:ln>
            <a:noFill/>
          </a:ln>
        </p:spPr>
        <p:txBody>
          <a:bodyPr>
            <a:spAutoFit/>
          </a:bodyPr>
          <a:lstStyle/>
          <a:p>
            <a:pPr algn="ctr" eaLnBrk="0" fontAlgn="base" hangingPunct="0">
              <a:spcBef>
                <a:spcPct val="0"/>
              </a:spcBef>
              <a:spcAft>
                <a:spcPct val="0"/>
              </a:spcAft>
              <a:defRPr/>
            </a:pPr>
            <a:r>
              <a:rPr lang="es-CL" altLang="es-CL" dirty="0">
                <a:solidFill>
                  <a:prstClr val="black"/>
                </a:solidFill>
                <a:latin typeface="Calibri"/>
              </a:rPr>
              <a:t>Protocolo de Palermo: prevenir, reprimir y sancionar la trata de personas, especialmente en mujeres y niños. </a:t>
            </a:r>
          </a:p>
        </p:txBody>
      </p:sp>
      <p:sp>
        <p:nvSpPr>
          <p:cNvPr id="21" name="20 CuadroTexto">
            <a:extLst>
              <a:ext uri="{FF2B5EF4-FFF2-40B4-BE49-F238E27FC236}">
                <a16:creationId xmlns:a16="http://schemas.microsoft.com/office/drawing/2014/main" id="{F6C54143-C411-4A4A-9B85-D32B0E070D26}"/>
              </a:ext>
            </a:extLst>
          </p:cNvPr>
          <p:cNvSpPr txBox="1"/>
          <p:nvPr/>
        </p:nvSpPr>
        <p:spPr>
          <a:xfrm>
            <a:off x="2195513" y="1268414"/>
            <a:ext cx="3181350" cy="923925"/>
          </a:xfrm>
          <a:prstGeom prst="rect">
            <a:avLst/>
          </a:prstGeom>
          <a:solidFill>
            <a:schemeClr val="bg1">
              <a:lumMod val="85000"/>
            </a:schemeClr>
          </a:solidFill>
        </p:spPr>
        <p:txBody>
          <a:bodyPr>
            <a:spAutoFit/>
          </a:bodyPr>
          <a:lstStyle/>
          <a:p>
            <a:pPr algn="ctr" eaLnBrk="0" fontAlgn="base" hangingPunct="0">
              <a:spcBef>
                <a:spcPct val="0"/>
              </a:spcBef>
              <a:spcAft>
                <a:spcPct val="0"/>
              </a:spcAft>
              <a:defRPr/>
            </a:pPr>
            <a:r>
              <a:rPr lang="es-CL" dirty="0">
                <a:solidFill>
                  <a:prstClr val="black"/>
                </a:solidFill>
                <a:latin typeface="Calibri"/>
              </a:rPr>
              <a:t>Convención de las Naciones Unidas contra la delincuencia organizada transnacional (2004)</a:t>
            </a:r>
          </a:p>
        </p:txBody>
      </p:sp>
      <p:sp>
        <p:nvSpPr>
          <p:cNvPr id="5" name="4 Rectángulo">
            <a:extLst>
              <a:ext uri="{FF2B5EF4-FFF2-40B4-BE49-F238E27FC236}">
                <a16:creationId xmlns:a16="http://schemas.microsoft.com/office/drawing/2014/main" id="{709D944E-380E-4ED5-AC28-0486D35F596C}"/>
              </a:ext>
            </a:extLst>
          </p:cNvPr>
          <p:cNvSpPr/>
          <p:nvPr/>
        </p:nvSpPr>
        <p:spPr>
          <a:xfrm>
            <a:off x="2065338" y="1125538"/>
            <a:ext cx="8062912" cy="5040312"/>
          </a:xfrm>
          <a:prstGeom prst="rect">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s-CL">
              <a:solidFill>
                <a:prstClr val="white"/>
              </a:solidFill>
              <a:latin typeface="Calibri"/>
            </a:endParaRPr>
          </a:p>
        </p:txBody>
      </p:sp>
      <p:cxnSp>
        <p:nvCxnSpPr>
          <p:cNvPr id="13" name="12 Conector recto de flecha">
            <a:extLst>
              <a:ext uri="{FF2B5EF4-FFF2-40B4-BE49-F238E27FC236}">
                <a16:creationId xmlns:a16="http://schemas.microsoft.com/office/drawing/2014/main" id="{E75B56BE-2223-4E5B-9DCC-3DA8E197D1D2}"/>
              </a:ext>
            </a:extLst>
          </p:cNvPr>
          <p:cNvCxnSpPr>
            <a:stCxn id="21" idx="3"/>
            <a:endCxn id="20" idx="1"/>
          </p:cNvCxnSpPr>
          <p:nvPr/>
        </p:nvCxnSpPr>
        <p:spPr>
          <a:xfrm>
            <a:off x="5376863" y="1730375"/>
            <a:ext cx="608012"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AutoShape 9" descr="Image result for florida center">
            <a:extLst>
              <a:ext uri="{FF2B5EF4-FFF2-40B4-BE49-F238E27FC236}">
                <a16:creationId xmlns:a16="http://schemas.microsoft.com/office/drawing/2014/main" id="{FE585369-512F-4909-B241-FE5A00D962C4}"/>
              </a:ext>
            </a:extLst>
          </p:cNvPr>
          <p:cNvSpPr>
            <a:spLocks noChangeAspect="1" noChangeArrowheads="1"/>
          </p:cNvSpPr>
          <p:nvPr/>
        </p:nvSpPr>
        <p:spPr bwMode="auto">
          <a:xfrm>
            <a:off x="2782888" y="-144463"/>
            <a:ext cx="2286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294" tIns="35648" rIns="71294" bIns="35648"/>
          <a:lstStyle>
            <a:lvl1pPr defTabSz="455613">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a:cs typeface="ヒラギノ角ゴ Pro W3"/>
              </a:defRPr>
            </a:lvl1pPr>
            <a:lvl2pPr marL="741363" indent="-284163" defTabSz="455613">
              <a:spcBef>
                <a:spcPct val="20000"/>
              </a:spcBef>
              <a:buFont typeface="Arial" panose="020B0604020202020204" pitchFamily="34" charset="0"/>
              <a:buChar char="–"/>
              <a:defRPr>
                <a:solidFill>
                  <a:srgbClr val="595959"/>
                </a:solidFill>
                <a:latin typeface="Calibri" panose="020F0502020204030204" pitchFamily="34" charset="0"/>
                <a:ea typeface="ヒラギノ角ゴ Pro W3"/>
                <a:cs typeface="ヒラギノ角ゴ Pro W3"/>
              </a:defRPr>
            </a:lvl2pPr>
            <a:lvl3pPr marL="1141413" indent="-227013" defTabSz="455613">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a:cs typeface="ヒラギノ角ゴ Pro W3"/>
              </a:defRPr>
            </a:lvl3pPr>
            <a:lvl4pPr marL="1598613" indent="-227013" defTabSz="455613">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4pPr>
            <a:lvl5pPr marL="2055813" indent="-227013" defTabSz="455613">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5pPr>
            <a:lvl6pPr marL="25130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6pPr>
            <a:lvl7pPr marL="29702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7pPr>
            <a:lvl8pPr marL="34274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8pPr>
            <a:lvl9pPr marL="38846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9pPr>
          </a:lstStyle>
          <a:p>
            <a:pPr eaLnBrk="0" fontAlgn="base" hangingPunct="0">
              <a:spcBef>
                <a:spcPct val="0"/>
              </a:spcBef>
              <a:spcAft>
                <a:spcPct val="0"/>
              </a:spcAft>
              <a:buNone/>
            </a:pPr>
            <a:endParaRPr lang="es-CL" altLang="es-CL" sz="1800">
              <a:solidFill>
                <a:srgbClr val="000000"/>
              </a:solidFill>
              <a:latin typeface="Arial" panose="020B0604020202020204" pitchFamily="34" charset="0"/>
            </a:endParaRPr>
          </a:p>
        </p:txBody>
      </p:sp>
      <p:sp>
        <p:nvSpPr>
          <p:cNvPr id="54274" name="AutoShape 11" descr="Image result for florida center">
            <a:extLst>
              <a:ext uri="{FF2B5EF4-FFF2-40B4-BE49-F238E27FC236}">
                <a16:creationId xmlns:a16="http://schemas.microsoft.com/office/drawing/2014/main" id="{909CCF3F-2A38-422E-8BE1-3BEC3D9DFEE9}"/>
              </a:ext>
            </a:extLst>
          </p:cNvPr>
          <p:cNvSpPr>
            <a:spLocks noChangeAspect="1" noChangeArrowheads="1"/>
          </p:cNvSpPr>
          <p:nvPr/>
        </p:nvSpPr>
        <p:spPr bwMode="auto">
          <a:xfrm>
            <a:off x="2897188" y="7938"/>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294" tIns="35648" rIns="71294" bIns="35648"/>
          <a:lstStyle>
            <a:lvl1pPr defTabSz="455613">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a:cs typeface="ヒラギノ角ゴ Pro W3"/>
              </a:defRPr>
            </a:lvl1pPr>
            <a:lvl2pPr marL="741363" indent="-284163" defTabSz="455613">
              <a:spcBef>
                <a:spcPct val="20000"/>
              </a:spcBef>
              <a:buFont typeface="Arial" panose="020B0604020202020204" pitchFamily="34" charset="0"/>
              <a:buChar char="–"/>
              <a:defRPr>
                <a:solidFill>
                  <a:srgbClr val="595959"/>
                </a:solidFill>
                <a:latin typeface="Calibri" panose="020F0502020204030204" pitchFamily="34" charset="0"/>
                <a:ea typeface="ヒラギノ角ゴ Pro W3"/>
                <a:cs typeface="ヒラギノ角ゴ Pro W3"/>
              </a:defRPr>
            </a:lvl2pPr>
            <a:lvl3pPr marL="1141413" indent="-227013" defTabSz="455613">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a:cs typeface="ヒラギノ角ゴ Pro W3"/>
              </a:defRPr>
            </a:lvl3pPr>
            <a:lvl4pPr marL="1598613" indent="-227013" defTabSz="455613">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4pPr>
            <a:lvl5pPr marL="2055813" indent="-227013" defTabSz="455613">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5pPr>
            <a:lvl6pPr marL="25130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6pPr>
            <a:lvl7pPr marL="29702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7pPr>
            <a:lvl8pPr marL="34274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8pPr>
            <a:lvl9pPr marL="38846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9pPr>
          </a:lstStyle>
          <a:p>
            <a:pPr eaLnBrk="0" fontAlgn="base" hangingPunct="0">
              <a:spcBef>
                <a:spcPct val="0"/>
              </a:spcBef>
              <a:spcAft>
                <a:spcPct val="0"/>
              </a:spcAft>
              <a:buNone/>
            </a:pPr>
            <a:endParaRPr lang="es-CL" altLang="es-CL" sz="1800">
              <a:solidFill>
                <a:srgbClr val="000000"/>
              </a:solidFill>
              <a:latin typeface="Arial" panose="020B0604020202020204" pitchFamily="34" charset="0"/>
            </a:endParaRPr>
          </a:p>
        </p:txBody>
      </p:sp>
      <p:sp>
        <p:nvSpPr>
          <p:cNvPr id="54275" name="AutoShape 13" descr="Image result for florida center">
            <a:extLst>
              <a:ext uri="{FF2B5EF4-FFF2-40B4-BE49-F238E27FC236}">
                <a16:creationId xmlns:a16="http://schemas.microsoft.com/office/drawing/2014/main" id="{ABB19C5D-F63A-42F2-99B2-B892A8C0031C}"/>
              </a:ext>
            </a:extLst>
          </p:cNvPr>
          <p:cNvSpPr>
            <a:spLocks noChangeAspect="1" noChangeArrowheads="1"/>
          </p:cNvSpPr>
          <p:nvPr/>
        </p:nvSpPr>
        <p:spPr bwMode="auto">
          <a:xfrm>
            <a:off x="3011488" y="160338"/>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294" tIns="35648" rIns="71294" bIns="35648"/>
          <a:lstStyle>
            <a:lvl1pPr defTabSz="455613">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a:cs typeface="ヒラギノ角ゴ Pro W3"/>
              </a:defRPr>
            </a:lvl1pPr>
            <a:lvl2pPr marL="741363" indent="-284163" defTabSz="455613">
              <a:spcBef>
                <a:spcPct val="20000"/>
              </a:spcBef>
              <a:buFont typeface="Arial" panose="020B0604020202020204" pitchFamily="34" charset="0"/>
              <a:buChar char="–"/>
              <a:defRPr>
                <a:solidFill>
                  <a:srgbClr val="595959"/>
                </a:solidFill>
                <a:latin typeface="Calibri" panose="020F0502020204030204" pitchFamily="34" charset="0"/>
                <a:ea typeface="ヒラギノ角ゴ Pro W3"/>
                <a:cs typeface="ヒラギノ角ゴ Pro W3"/>
              </a:defRPr>
            </a:lvl2pPr>
            <a:lvl3pPr marL="1141413" indent="-227013" defTabSz="455613">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a:cs typeface="ヒラギノ角ゴ Pro W3"/>
              </a:defRPr>
            </a:lvl3pPr>
            <a:lvl4pPr marL="1598613" indent="-227013" defTabSz="455613">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4pPr>
            <a:lvl5pPr marL="2055813" indent="-227013" defTabSz="455613">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5pPr>
            <a:lvl6pPr marL="25130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6pPr>
            <a:lvl7pPr marL="29702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7pPr>
            <a:lvl8pPr marL="34274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8pPr>
            <a:lvl9pPr marL="38846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9pPr>
          </a:lstStyle>
          <a:p>
            <a:pPr eaLnBrk="0" fontAlgn="base" hangingPunct="0">
              <a:spcBef>
                <a:spcPct val="0"/>
              </a:spcBef>
              <a:spcAft>
                <a:spcPct val="0"/>
              </a:spcAft>
              <a:buNone/>
            </a:pPr>
            <a:endParaRPr lang="es-CL" altLang="es-CL" sz="1800">
              <a:solidFill>
                <a:srgbClr val="000000"/>
              </a:solidFill>
              <a:latin typeface="Arial" panose="020B0604020202020204" pitchFamily="34" charset="0"/>
            </a:endParaRPr>
          </a:p>
        </p:txBody>
      </p:sp>
      <p:sp>
        <p:nvSpPr>
          <p:cNvPr id="54276" name="1 Título">
            <a:extLst>
              <a:ext uri="{FF2B5EF4-FFF2-40B4-BE49-F238E27FC236}">
                <a16:creationId xmlns:a16="http://schemas.microsoft.com/office/drawing/2014/main" id="{4814A1DC-AD20-4B4C-B638-118ACB4B5367}"/>
              </a:ext>
            </a:extLst>
          </p:cNvPr>
          <p:cNvSpPr txBox="1">
            <a:spLocks/>
          </p:cNvSpPr>
          <p:nvPr/>
        </p:nvSpPr>
        <p:spPr bwMode="auto">
          <a:xfrm>
            <a:off x="1524001" y="152400"/>
            <a:ext cx="83169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4" tIns="45701" rIns="91404" bIns="45701"/>
          <a:lstStyle>
            <a:lvl1pPr defTabSz="457200">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a:cs typeface="ヒラギノ角ゴ Pro W3"/>
              </a:defRPr>
            </a:lvl1pPr>
            <a:lvl2pPr marL="741363" indent="-284163" defTabSz="457200">
              <a:spcBef>
                <a:spcPct val="20000"/>
              </a:spcBef>
              <a:buFont typeface="Arial" panose="020B0604020202020204" pitchFamily="34" charset="0"/>
              <a:buChar char="–"/>
              <a:defRPr>
                <a:solidFill>
                  <a:srgbClr val="595959"/>
                </a:solidFill>
                <a:latin typeface="Calibri" panose="020F0502020204030204" pitchFamily="34" charset="0"/>
                <a:ea typeface="ヒラギノ角ゴ Pro W3"/>
                <a:cs typeface="ヒラギノ角ゴ Pro W3"/>
              </a:defRPr>
            </a:lvl2pPr>
            <a:lvl3pPr marL="1141413" indent="-227013" defTabSz="457200">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a:cs typeface="ヒラギノ角ゴ Pro W3"/>
              </a:defRPr>
            </a:lvl3pPr>
            <a:lvl4pPr marL="1598613" indent="-227013" defTabSz="4572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4pPr>
            <a:lvl5pPr marL="2055813" indent="-227013" defTabSz="4572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5pPr>
            <a:lvl6pPr marL="2513013" indent="-227013"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6pPr>
            <a:lvl7pPr marL="2970213" indent="-227013"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7pPr>
            <a:lvl8pPr marL="3427413" indent="-227013"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8pPr>
            <a:lvl9pPr marL="3884613" indent="-227013"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9pPr>
          </a:lstStyle>
          <a:p>
            <a:pPr eaLnBrk="0" fontAlgn="base" hangingPunct="0">
              <a:spcBef>
                <a:spcPct val="0"/>
              </a:spcBef>
              <a:spcAft>
                <a:spcPct val="0"/>
              </a:spcAft>
              <a:buNone/>
            </a:pPr>
            <a:r>
              <a:rPr lang="es-CL" altLang="es-CL" sz="3600" b="1">
                <a:solidFill>
                  <a:srgbClr val="006CB7"/>
                </a:solidFill>
              </a:rPr>
              <a:t>Hitos contra la Trata de Personas en Chile </a:t>
            </a:r>
          </a:p>
        </p:txBody>
      </p:sp>
      <p:sp>
        <p:nvSpPr>
          <p:cNvPr id="54277" name="AutoShape 5" descr="Resultado de imagen para mundo  png">
            <a:extLst>
              <a:ext uri="{FF2B5EF4-FFF2-40B4-BE49-F238E27FC236}">
                <a16:creationId xmlns:a16="http://schemas.microsoft.com/office/drawing/2014/main" id="{A4DCC8E1-FB93-4C9E-8797-0C35CE57274C}"/>
              </a:ext>
            </a:extLst>
          </p:cNvPr>
          <p:cNvSpPr>
            <a:spLocks noChangeAspect="1" noChangeArrowheads="1"/>
          </p:cNvSpPr>
          <p:nvPr/>
        </p:nvSpPr>
        <p:spPr bwMode="auto">
          <a:xfrm>
            <a:off x="1679575" y="-173038"/>
            <a:ext cx="304800" cy="3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8" rIns="91418" bIns="45708"/>
          <a:lstStyle>
            <a:lvl1pPr defTabSz="455613">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a:cs typeface="ヒラギノ角ゴ Pro W3"/>
              </a:defRPr>
            </a:lvl1pPr>
            <a:lvl2pPr marL="741363" indent="-284163" defTabSz="455613">
              <a:spcBef>
                <a:spcPct val="20000"/>
              </a:spcBef>
              <a:buFont typeface="Arial" panose="020B0604020202020204" pitchFamily="34" charset="0"/>
              <a:buChar char="–"/>
              <a:defRPr>
                <a:solidFill>
                  <a:srgbClr val="595959"/>
                </a:solidFill>
                <a:latin typeface="Calibri" panose="020F0502020204030204" pitchFamily="34" charset="0"/>
                <a:ea typeface="ヒラギノ角ゴ Pro W3"/>
                <a:cs typeface="ヒラギノ角ゴ Pro W3"/>
              </a:defRPr>
            </a:lvl2pPr>
            <a:lvl3pPr marL="1141413" indent="-227013" defTabSz="455613">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a:cs typeface="ヒラギノ角ゴ Pro W3"/>
              </a:defRPr>
            </a:lvl3pPr>
            <a:lvl4pPr marL="1598613" indent="-227013" defTabSz="455613">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4pPr>
            <a:lvl5pPr marL="2055813" indent="-227013" defTabSz="455613">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5pPr>
            <a:lvl6pPr marL="25130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6pPr>
            <a:lvl7pPr marL="29702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7pPr>
            <a:lvl8pPr marL="34274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8pPr>
            <a:lvl9pPr marL="38846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9pPr>
          </a:lstStyle>
          <a:p>
            <a:pPr eaLnBrk="0" fontAlgn="base" hangingPunct="0">
              <a:spcBef>
                <a:spcPct val="0"/>
              </a:spcBef>
              <a:spcAft>
                <a:spcPct val="0"/>
              </a:spcAft>
              <a:buNone/>
            </a:pPr>
            <a:endParaRPr lang="es-CL" altLang="es-CL" sz="1800">
              <a:solidFill>
                <a:srgbClr val="000000"/>
              </a:solidFill>
              <a:latin typeface="Arial" panose="020B0604020202020204" pitchFamily="34" charset="0"/>
            </a:endParaRPr>
          </a:p>
        </p:txBody>
      </p:sp>
      <p:sp>
        <p:nvSpPr>
          <p:cNvPr id="54278" name="AutoShape 10" descr="Resultado de imagen para bandas criminales png">
            <a:extLst>
              <a:ext uri="{FF2B5EF4-FFF2-40B4-BE49-F238E27FC236}">
                <a16:creationId xmlns:a16="http://schemas.microsoft.com/office/drawing/2014/main" id="{E519E3FA-89E7-482E-ADBE-621391777301}"/>
              </a:ext>
            </a:extLst>
          </p:cNvPr>
          <p:cNvSpPr>
            <a:spLocks noChangeAspect="1" noChangeArrowheads="1"/>
          </p:cNvSpPr>
          <p:nvPr/>
        </p:nvSpPr>
        <p:spPr bwMode="auto">
          <a:xfrm>
            <a:off x="1831975" y="9526"/>
            <a:ext cx="30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8" rIns="91418" bIns="45708"/>
          <a:lstStyle>
            <a:lvl1pPr defTabSz="455613">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a:cs typeface="ヒラギノ角ゴ Pro W3"/>
              </a:defRPr>
            </a:lvl1pPr>
            <a:lvl2pPr marL="741363" indent="-284163" defTabSz="455613">
              <a:spcBef>
                <a:spcPct val="20000"/>
              </a:spcBef>
              <a:buFont typeface="Arial" panose="020B0604020202020204" pitchFamily="34" charset="0"/>
              <a:buChar char="–"/>
              <a:defRPr>
                <a:solidFill>
                  <a:srgbClr val="595959"/>
                </a:solidFill>
                <a:latin typeface="Calibri" panose="020F0502020204030204" pitchFamily="34" charset="0"/>
                <a:ea typeface="ヒラギノ角ゴ Pro W3"/>
                <a:cs typeface="ヒラギノ角ゴ Pro W3"/>
              </a:defRPr>
            </a:lvl2pPr>
            <a:lvl3pPr marL="1141413" indent="-227013" defTabSz="455613">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a:cs typeface="ヒラギノ角ゴ Pro W3"/>
              </a:defRPr>
            </a:lvl3pPr>
            <a:lvl4pPr marL="1598613" indent="-227013" defTabSz="455613">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4pPr>
            <a:lvl5pPr marL="2055813" indent="-227013" defTabSz="455613">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5pPr>
            <a:lvl6pPr marL="25130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6pPr>
            <a:lvl7pPr marL="29702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7pPr>
            <a:lvl8pPr marL="34274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8pPr>
            <a:lvl9pPr marL="3884613" indent="-227013" defTabSz="4556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9pPr>
          </a:lstStyle>
          <a:p>
            <a:pPr eaLnBrk="0" fontAlgn="base" hangingPunct="0">
              <a:spcBef>
                <a:spcPct val="0"/>
              </a:spcBef>
              <a:spcAft>
                <a:spcPct val="0"/>
              </a:spcAft>
              <a:buNone/>
            </a:pPr>
            <a:endParaRPr lang="es-CL" altLang="es-CL" sz="1800">
              <a:solidFill>
                <a:srgbClr val="000000"/>
              </a:solidFill>
              <a:latin typeface="Arial" panose="020B0604020202020204" pitchFamily="34" charset="0"/>
            </a:endParaRPr>
          </a:p>
        </p:txBody>
      </p:sp>
      <p:sp>
        <p:nvSpPr>
          <p:cNvPr id="54279" name="Marcador de número de diapositiva 2">
            <a:extLst>
              <a:ext uri="{FF2B5EF4-FFF2-40B4-BE49-F238E27FC236}">
                <a16:creationId xmlns:a16="http://schemas.microsoft.com/office/drawing/2014/main" id="{9964FC61-E526-415F-B2A0-80004AC7908A}"/>
              </a:ext>
            </a:extLst>
          </p:cNvPr>
          <p:cNvSpPr>
            <a:spLocks noGrp="1"/>
          </p:cNvSpPr>
          <p:nvPr>
            <p:ph type="sldNum" sz="quarter" idx="11"/>
          </p:nvPr>
        </p:nvSpPr>
        <p:spPr bwMode="auto">
          <a:xfrm>
            <a:off x="7751763" y="6527801"/>
            <a:ext cx="2133600" cy="193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fld id="{F2A62B89-983F-4F9D-B749-494FE2110082}" type="slidenum">
              <a:rPr lang="en-US" altLang="es-CL">
                <a:ea typeface="ヒラギノ角ゴ Pro W3"/>
                <a:cs typeface="ヒラギノ角ゴ Pro W3"/>
              </a:rPr>
              <a:pPr fontAlgn="base">
                <a:spcBef>
                  <a:spcPct val="0"/>
                </a:spcBef>
                <a:spcAft>
                  <a:spcPct val="0"/>
                </a:spcAft>
              </a:pPr>
              <a:t>21</a:t>
            </a:fld>
            <a:endParaRPr lang="en-US" altLang="es-CL">
              <a:ea typeface="ヒラギノ角ゴ Pro W3"/>
              <a:cs typeface="ヒラギノ角ゴ Pro W3"/>
            </a:endParaRPr>
          </a:p>
        </p:txBody>
      </p:sp>
      <p:sp>
        <p:nvSpPr>
          <p:cNvPr id="19" name="2 Marcador de contenido">
            <a:extLst>
              <a:ext uri="{FF2B5EF4-FFF2-40B4-BE49-F238E27FC236}">
                <a16:creationId xmlns:a16="http://schemas.microsoft.com/office/drawing/2014/main" id="{E9537FE2-4F07-4597-8EF5-09BBC4C5391D}"/>
              </a:ext>
            </a:extLst>
          </p:cNvPr>
          <p:cNvSpPr txBox="1">
            <a:spLocks/>
          </p:cNvSpPr>
          <p:nvPr/>
        </p:nvSpPr>
        <p:spPr>
          <a:xfrm>
            <a:off x="4706938" y="3644900"/>
            <a:ext cx="5903912" cy="2185988"/>
          </a:xfrm>
          <a:prstGeom prst="rect">
            <a:avLst/>
          </a:prstGeom>
          <a:noFill/>
          <a:ln>
            <a:noFill/>
          </a:ln>
        </p:spPr>
        <p:txBody>
          <a:bodyPr>
            <a:spAutoFit/>
          </a:bodyPr>
          <a:lstStyle>
            <a:defPPr>
              <a:defRPr lang="es-CL"/>
            </a:defPPr>
            <a:lvl1pPr algn="just">
              <a:defRPr sz="1600" b="1">
                <a:latin typeface="+mj-lt"/>
              </a:defRPr>
            </a:lvl1pPr>
          </a:lstStyle>
          <a:p>
            <a:pPr marL="0" lvl="1" algn="just" eaLnBrk="0" fontAlgn="base" hangingPunct="0">
              <a:spcBef>
                <a:spcPct val="0"/>
              </a:spcBef>
              <a:spcAft>
                <a:spcPct val="0"/>
              </a:spcAft>
              <a:defRPr/>
            </a:pPr>
            <a:r>
              <a:rPr lang="es-CL" altLang="es-CL" sz="1600" b="1" dirty="0">
                <a:solidFill>
                  <a:prstClr val="black">
                    <a:lumMod val="65000"/>
                    <a:lumOff val="35000"/>
                  </a:prstClr>
                </a:solidFill>
                <a:latin typeface="Calibri"/>
              </a:rPr>
              <a:t>Plan de acción nacional contra la trata de personas</a:t>
            </a:r>
            <a:r>
              <a:rPr lang="es-CL" altLang="es-CL" sz="1600" dirty="0">
                <a:solidFill>
                  <a:prstClr val="black">
                    <a:lumMod val="65000"/>
                    <a:lumOff val="35000"/>
                  </a:prstClr>
                </a:solidFill>
                <a:latin typeface="Calibri"/>
              </a:rPr>
              <a:t> </a:t>
            </a:r>
          </a:p>
          <a:p>
            <a:pPr marL="0" lvl="1" algn="just" eaLnBrk="0" fontAlgn="base" hangingPunct="0">
              <a:spcBef>
                <a:spcPct val="0"/>
              </a:spcBef>
              <a:spcAft>
                <a:spcPct val="0"/>
              </a:spcAft>
              <a:defRPr/>
            </a:pPr>
            <a:r>
              <a:rPr lang="es-CL" altLang="es-CL" sz="1600" dirty="0">
                <a:solidFill>
                  <a:prstClr val="black">
                    <a:lumMod val="65000"/>
                    <a:lumOff val="35000"/>
                  </a:prstClr>
                </a:solidFill>
                <a:latin typeface="Calibri"/>
              </a:rPr>
              <a:t>(2013 – 2015 y 2015 – 2018) Abordaron 4 ejes estratégicos: prevención y sensibilización, control y persecución del delito, protección y asistencia a víctimas, y coordinación y cooperación interinstitucional.</a:t>
            </a:r>
          </a:p>
          <a:p>
            <a:pPr marL="0" lvl="1" algn="just" eaLnBrk="0" fontAlgn="base" hangingPunct="0">
              <a:spcBef>
                <a:spcPct val="0"/>
              </a:spcBef>
              <a:spcAft>
                <a:spcPct val="0"/>
              </a:spcAft>
              <a:defRPr/>
            </a:pPr>
            <a:endParaRPr lang="es-CL" altLang="es-CL" sz="800" dirty="0">
              <a:solidFill>
                <a:prstClr val="black">
                  <a:lumMod val="65000"/>
                  <a:lumOff val="35000"/>
                </a:prstClr>
              </a:solidFill>
              <a:latin typeface="Calibri"/>
            </a:endParaRPr>
          </a:p>
          <a:p>
            <a:pPr marL="0" lvl="1" algn="just" eaLnBrk="0" fontAlgn="base" hangingPunct="0">
              <a:spcBef>
                <a:spcPct val="0"/>
              </a:spcBef>
              <a:spcAft>
                <a:spcPct val="0"/>
              </a:spcAft>
              <a:defRPr/>
            </a:pPr>
            <a:r>
              <a:rPr lang="es-CL" altLang="es-CL" sz="1600" b="1" dirty="0">
                <a:solidFill>
                  <a:prstClr val="black">
                    <a:lumMod val="65000"/>
                    <a:lumOff val="35000"/>
                  </a:prstClr>
                </a:solidFill>
                <a:latin typeface="Calibri"/>
              </a:rPr>
              <a:t>Protocolo intersectorial de atención a víctimas de trata de personas</a:t>
            </a:r>
          </a:p>
          <a:p>
            <a:pPr marL="0" lvl="1" algn="just" eaLnBrk="0" fontAlgn="base" hangingPunct="0">
              <a:spcBef>
                <a:spcPct val="0"/>
              </a:spcBef>
              <a:spcAft>
                <a:spcPct val="0"/>
              </a:spcAft>
              <a:defRPr/>
            </a:pPr>
            <a:r>
              <a:rPr lang="es-CL" altLang="es-CL" sz="1600" dirty="0">
                <a:solidFill>
                  <a:prstClr val="black">
                    <a:lumMod val="65000"/>
                    <a:lumOff val="35000"/>
                  </a:prstClr>
                </a:solidFill>
                <a:latin typeface="Calibri"/>
              </a:rPr>
              <a:t>Alojamiento, regularización migratoria, asistencia en salud y trabajo, retorno asistido, entre otras. </a:t>
            </a:r>
          </a:p>
        </p:txBody>
      </p:sp>
      <p:sp>
        <p:nvSpPr>
          <p:cNvPr id="20" name="5 CuadroTexto">
            <a:extLst>
              <a:ext uri="{FF2B5EF4-FFF2-40B4-BE49-F238E27FC236}">
                <a16:creationId xmlns:a16="http://schemas.microsoft.com/office/drawing/2014/main" id="{F2E74E8D-8A3D-486B-BA86-A20A7DDBFACF}"/>
              </a:ext>
            </a:extLst>
          </p:cNvPr>
          <p:cNvSpPr txBox="1">
            <a:spLocks noChangeArrowheads="1"/>
          </p:cNvSpPr>
          <p:nvPr/>
        </p:nvSpPr>
        <p:spPr bwMode="auto">
          <a:xfrm>
            <a:off x="4706939" y="1092200"/>
            <a:ext cx="5519737" cy="584200"/>
          </a:xfrm>
          <a:prstGeom prst="rect">
            <a:avLst/>
          </a:prstGeom>
          <a:noFill/>
          <a:ln>
            <a:noFill/>
          </a:ln>
        </p:spPr>
        <p:txBody>
          <a:bodyPr>
            <a:spAutoFit/>
          </a:bodyPr>
          <a:lstStyle/>
          <a:p>
            <a:pPr algn="just" eaLnBrk="0" fontAlgn="base" hangingPunct="0">
              <a:spcBef>
                <a:spcPct val="0"/>
              </a:spcBef>
              <a:spcAft>
                <a:spcPct val="0"/>
              </a:spcAft>
              <a:defRPr/>
            </a:pPr>
            <a:r>
              <a:rPr lang="es-CL" altLang="es-CL" sz="1600" b="1" dirty="0">
                <a:solidFill>
                  <a:prstClr val="black">
                    <a:lumMod val="65000"/>
                    <a:lumOff val="35000"/>
                  </a:prstClr>
                </a:solidFill>
                <a:latin typeface="Calibri"/>
              </a:rPr>
              <a:t>Mesa intersectorial sobre trata de personas</a:t>
            </a:r>
          </a:p>
          <a:p>
            <a:pPr algn="just" eaLnBrk="0" fontAlgn="base" hangingPunct="0">
              <a:spcBef>
                <a:spcPct val="0"/>
              </a:spcBef>
              <a:spcAft>
                <a:spcPct val="0"/>
              </a:spcAft>
              <a:defRPr/>
            </a:pPr>
            <a:r>
              <a:rPr lang="es-CL" altLang="es-CL" sz="1600" dirty="0">
                <a:solidFill>
                  <a:prstClr val="black">
                    <a:lumMod val="65000"/>
                    <a:lumOff val="35000"/>
                  </a:prstClr>
                </a:solidFill>
                <a:latin typeface="Calibri"/>
              </a:rPr>
              <a:t>Estado, sociedad civil y organismos internacionales</a:t>
            </a:r>
          </a:p>
        </p:txBody>
      </p:sp>
      <p:pic>
        <p:nvPicPr>
          <p:cNvPr id="54282" name="Picture 6">
            <a:extLst>
              <a:ext uri="{FF2B5EF4-FFF2-40B4-BE49-F238E27FC236}">
                <a16:creationId xmlns:a16="http://schemas.microsoft.com/office/drawing/2014/main" id="{747B07E6-278D-4F10-820C-EA72F52F6C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7188" y="742950"/>
            <a:ext cx="122555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3" name="Picture 7">
            <a:extLst>
              <a:ext uri="{FF2B5EF4-FFF2-40B4-BE49-F238E27FC236}">
                <a16:creationId xmlns:a16="http://schemas.microsoft.com/office/drawing/2014/main" id="{4E212803-9E3B-4960-80C3-78506E660F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78255" b="3470"/>
          <a:stretch>
            <a:fillRect/>
          </a:stretch>
        </p:blipFill>
        <p:spPr bwMode="auto">
          <a:xfrm>
            <a:off x="2566989" y="4249738"/>
            <a:ext cx="20161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24 Rectángulo">
            <a:extLst>
              <a:ext uri="{FF2B5EF4-FFF2-40B4-BE49-F238E27FC236}">
                <a16:creationId xmlns:a16="http://schemas.microsoft.com/office/drawing/2014/main" id="{B1B6B0C8-618D-420E-A266-0562CE2A18C4}"/>
              </a:ext>
            </a:extLst>
          </p:cNvPr>
          <p:cNvSpPr/>
          <p:nvPr/>
        </p:nvSpPr>
        <p:spPr>
          <a:xfrm>
            <a:off x="1754188" y="6026150"/>
            <a:ext cx="1878012" cy="7381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0" fontAlgn="base" hangingPunct="0">
              <a:spcBef>
                <a:spcPct val="0"/>
              </a:spcBef>
              <a:spcAft>
                <a:spcPct val="0"/>
              </a:spcAft>
              <a:defRPr/>
            </a:pPr>
            <a:r>
              <a:rPr lang="es-CL" sz="1400" b="1" dirty="0">
                <a:solidFill>
                  <a:prstClr val="white"/>
                </a:solidFill>
                <a:latin typeface="Calibri"/>
              </a:rPr>
              <a:t>Trafficking in Persons Report </a:t>
            </a:r>
          </a:p>
          <a:p>
            <a:pPr algn="ctr" eaLnBrk="0" fontAlgn="base" hangingPunct="0">
              <a:spcBef>
                <a:spcPct val="0"/>
              </a:spcBef>
              <a:spcAft>
                <a:spcPct val="0"/>
              </a:spcAft>
              <a:defRPr/>
            </a:pPr>
            <a:r>
              <a:rPr lang="es-CL" sz="1400" b="1" dirty="0">
                <a:solidFill>
                  <a:prstClr val="white"/>
                </a:solidFill>
                <a:latin typeface="Calibri"/>
              </a:rPr>
              <a:t>Estados Unidos</a:t>
            </a:r>
          </a:p>
        </p:txBody>
      </p:sp>
      <p:sp>
        <p:nvSpPr>
          <p:cNvPr id="27" name="7 CuadroTexto">
            <a:extLst>
              <a:ext uri="{FF2B5EF4-FFF2-40B4-BE49-F238E27FC236}">
                <a16:creationId xmlns:a16="http://schemas.microsoft.com/office/drawing/2014/main" id="{FFD46B4C-CA52-4DFA-93AA-79CFDC700438}"/>
              </a:ext>
            </a:extLst>
          </p:cNvPr>
          <p:cNvSpPr txBox="1">
            <a:spLocks noChangeArrowheads="1"/>
          </p:cNvSpPr>
          <p:nvPr/>
        </p:nvSpPr>
        <p:spPr bwMode="auto">
          <a:xfrm>
            <a:off x="1703388" y="1198564"/>
            <a:ext cx="792162" cy="369887"/>
          </a:xfrm>
          <a:prstGeom prst="rect">
            <a:avLst/>
          </a:prstGeom>
          <a:noFill/>
          <a:ln>
            <a:noFill/>
          </a:ln>
        </p:spPr>
        <p:txBody>
          <a:bodyPr>
            <a:spAutoFit/>
          </a:bodyPr>
          <a:lstStyle/>
          <a:p>
            <a:pPr algn="ctr" eaLnBrk="0" fontAlgn="base" hangingPunct="0">
              <a:spcBef>
                <a:spcPct val="0"/>
              </a:spcBef>
              <a:spcAft>
                <a:spcPct val="0"/>
              </a:spcAft>
              <a:defRPr/>
            </a:pPr>
            <a:r>
              <a:rPr lang="es-CL" altLang="es-CL" b="1" dirty="0">
                <a:solidFill>
                  <a:srgbClr val="C00000"/>
                </a:solidFill>
                <a:latin typeface="Calibri"/>
              </a:rPr>
              <a:t>2008</a:t>
            </a:r>
          </a:p>
        </p:txBody>
      </p:sp>
      <p:sp>
        <p:nvSpPr>
          <p:cNvPr id="28" name="8 CuadroTexto">
            <a:extLst>
              <a:ext uri="{FF2B5EF4-FFF2-40B4-BE49-F238E27FC236}">
                <a16:creationId xmlns:a16="http://schemas.microsoft.com/office/drawing/2014/main" id="{10A3AA0C-D1C6-461C-BC22-22F5AF6610CC}"/>
              </a:ext>
            </a:extLst>
          </p:cNvPr>
          <p:cNvSpPr txBox="1">
            <a:spLocks noChangeArrowheads="1"/>
          </p:cNvSpPr>
          <p:nvPr/>
        </p:nvSpPr>
        <p:spPr bwMode="auto">
          <a:xfrm>
            <a:off x="3751264" y="5980113"/>
            <a:ext cx="5832475" cy="830262"/>
          </a:xfrm>
          <a:prstGeom prst="rect">
            <a:avLst/>
          </a:prstGeom>
          <a:noFill/>
          <a:ln>
            <a:noFill/>
          </a:ln>
        </p:spPr>
        <p:txBody>
          <a:bodyPr>
            <a:spAutoFit/>
          </a:bodyPr>
          <a:lstStyle/>
          <a:p>
            <a:pPr algn="just" eaLnBrk="0" fontAlgn="base" hangingPunct="0">
              <a:spcBef>
                <a:spcPct val="0"/>
              </a:spcBef>
              <a:spcAft>
                <a:spcPct val="0"/>
              </a:spcAft>
              <a:defRPr/>
            </a:pPr>
            <a:r>
              <a:rPr lang="es-CL" altLang="es-CL" sz="1600" b="1" dirty="0">
                <a:solidFill>
                  <a:prstClr val="black">
                    <a:lumMod val="65000"/>
                    <a:lumOff val="35000"/>
                  </a:prstClr>
                </a:solidFill>
                <a:latin typeface="Calibri"/>
              </a:rPr>
              <a:t>Chile TIER 1</a:t>
            </a:r>
            <a:r>
              <a:rPr lang="es-CL" altLang="es-CL" sz="1600" dirty="0">
                <a:solidFill>
                  <a:prstClr val="black">
                    <a:lumMod val="65000"/>
                    <a:lumOff val="35000"/>
                  </a:prstClr>
                </a:solidFill>
                <a:latin typeface="Calibri"/>
              </a:rPr>
              <a:t>: el Gobierno de Chile cumple plenamente con las normas mínimas para la eliminación de la trata de personas. Informes 2014 – 2019. </a:t>
            </a:r>
          </a:p>
        </p:txBody>
      </p:sp>
      <p:sp>
        <p:nvSpPr>
          <p:cNvPr id="36" name="7 CuadroTexto">
            <a:extLst>
              <a:ext uri="{FF2B5EF4-FFF2-40B4-BE49-F238E27FC236}">
                <a16:creationId xmlns:a16="http://schemas.microsoft.com/office/drawing/2014/main" id="{D781C0E0-E53E-4D11-ABED-52456E00986A}"/>
              </a:ext>
            </a:extLst>
          </p:cNvPr>
          <p:cNvSpPr txBox="1">
            <a:spLocks noChangeArrowheads="1"/>
          </p:cNvSpPr>
          <p:nvPr/>
        </p:nvSpPr>
        <p:spPr bwMode="auto">
          <a:xfrm>
            <a:off x="1703388" y="2327275"/>
            <a:ext cx="792162" cy="369888"/>
          </a:xfrm>
          <a:prstGeom prst="rect">
            <a:avLst/>
          </a:prstGeom>
          <a:noFill/>
          <a:ln>
            <a:noFill/>
          </a:ln>
        </p:spPr>
        <p:txBody>
          <a:bodyPr>
            <a:spAutoFit/>
          </a:bodyPr>
          <a:lstStyle/>
          <a:p>
            <a:pPr algn="ctr" eaLnBrk="0" fontAlgn="base" hangingPunct="0">
              <a:spcBef>
                <a:spcPct val="0"/>
              </a:spcBef>
              <a:spcAft>
                <a:spcPct val="0"/>
              </a:spcAft>
              <a:defRPr/>
            </a:pPr>
            <a:r>
              <a:rPr lang="es-CL" altLang="es-CL" b="1" dirty="0">
                <a:solidFill>
                  <a:srgbClr val="C00000"/>
                </a:solidFill>
                <a:latin typeface="Calibri"/>
              </a:rPr>
              <a:t>2011</a:t>
            </a:r>
          </a:p>
        </p:txBody>
      </p:sp>
      <p:pic>
        <p:nvPicPr>
          <p:cNvPr id="54288" name="3 Imagen">
            <a:extLst>
              <a:ext uri="{FF2B5EF4-FFF2-40B4-BE49-F238E27FC236}">
                <a16:creationId xmlns:a16="http://schemas.microsoft.com/office/drawing/2014/main" id="{0DD9AEC5-FF90-4963-9A1A-BBD2CE14309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33700" y="2060575"/>
            <a:ext cx="1284288"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5 CuadroTexto">
            <a:extLst>
              <a:ext uri="{FF2B5EF4-FFF2-40B4-BE49-F238E27FC236}">
                <a16:creationId xmlns:a16="http://schemas.microsoft.com/office/drawing/2014/main" id="{17AA8A7A-D147-4954-93CC-E3417A79D4D0}"/>
              </a:ext>
            </a:extLst>
          </p:cNvPr>
          <p:cNvSpPr txBox="1">
            <a:spLocks noChangeArrowheads="1"/>
          </p:cNvSpPr>
          <p:nvPr/>
        </p:nvSpPr>
        <p:spPr bwMode="auto">
          <a:xfrm>
            <a:off x="4706939" y="2073275"/>
            <a:ext cx="5938837" cy="1200150"/>
          </a:xfrm>
          <a:prstGeom prst="rect">
            <a:avLst/>
          </a:prstGeom>
          <a:noFill/>
          <a:ln>
            <a:noFill/>
          </a:ln>
        </p:spPr>
        <p:txBody>
          <a:bodyPr>
            <a:spAutoFit/>
          </a:bodyPr>
          <a:lstStyle/>
          <a:p>
            <a:pPr algn="just" eaLnBrk="0" fontAlgn="base" hangingPunct="0">
              <a:spcBef>
                <a:spcPct val="0"/>
              </a:spcBef>
              <a:spcAft>
                <a:spcPct val="0"/>
              </a:spcAft>
              <a:defRPr/>
            </a:pPr>
            <a:r>
              <a:rPr lang="es-CL" altLang="es-CL" sz="1600" b="1" dirty="0">
                <a:solidFill>
                  <a:prstClr val="black">
                    <a:lumMod val="65000"/>
                    <a:lumOff val="35000"/>
                  </a:prstClr>
                </a:solidFill>
                <a:latin typeface="Calibri"/>
              </a:rPr>
              <a:t>Ley N° 20.507 </a:t>
            </a:r>
          </a:p>
          <a:p>
            <a:pPr algn="just" eaLnBrk="0" fontAlgn="base" hangingPunct="0">
              <a:spcBef>
                <a:spcPct val="0"/>
              </a:spcBef>
              <a:spcAft>
                <a:spcPct val="0"/>
              </a:spcAft>
              <a:defRPr/>
            </a:pPr>
            <a:r>
              <a:rPr lang="es-CL" altLang="es-CL" sz="1600" dirty="0">
                <a:solidFill>
                  <a:prstClr val="black">
                    <a:lumMod val="65000"/>
                    <a:lumOff val="35000"/>
                  </a:prstClr>
                </a:solidFill>
                <a:latin typeface="Calibri"/>
              </a:rPr>
              <a:t>Tipifica los delitos de tráfico ilícito de migrantes y trata de personas</a:t>
            </a:r>
          </a:p>
          <a:p>
            <a:pPr algn="just" eaLnBrk="0" fontAlgn="base" hangingPunct="0">
              <a:spcBef>
                <a:spcPct val="0"/>
              </a:spcBef>
              <a:spcAft>
                <a:spcPct val="0"/>
              </a:spcAft>
              <a:defRPr/>
            </a:pPr>
            <a:endParaRPr lang="es-CL" altLang="es-CL" sz="800" dirty="0">
              <a:solidFill>
                <a:prstClr val="black">
                  <a:lumMod val="65000"/>
                  <a:lumOff val="35000"/>
                </a:prstClr>
              </a:solidFill>
              <a:latin typeface="Calibri"/>
            </a:endParaRPr>
          </a:p>
          <a:p>
            <a:pPr algn="just" eaLnBrk="0" fontAlgn="base" hangingPunct="0">
              <a:spcBef>
                <a:spcPct val="0"/>
              </a:spcBef>
              <a:spcAft>
                <a:spcPct val="0"/>
              </a:spcAft>
              <a:defRPr/>
            </a:pPr>
            <a:r>
              <a:rPr lang="es-CL" altLang="es-CL" sz="1600" b="1" dirty="0">
                <a:solidFill>
                  <a:prstClr val="black">
                    <a:lumMod val="65000"/>
                    <a:lumOff val="35000"/>
                  </a:prstClr>
                </a:solidFill>
                <a:latin typeface="Calibri"/>
              </a:rPr>
              <a:t>Ley de Extranjería, art. 33 bis.</a:t>
            </a:r>
          </a:p>
          <a:p>
            <a:pPr algn="just" eaLnBrk="0" fontAlgn="base" hangingPunct="0">
              <a:spcBef>
                <a:spcPct val="0"/>
              </a:spcBef>
              <a:spcAft>
                <a:spcPct val="0"/>
              </a:spcAft>
              <a:defRPr/>
            </a:pPr>
            <a:r>
              <a:rPr lang="es-CL" altLang="es-CL" sz="1600" dirty="0">
                <a:solidFill>
                  <a:prstClr val="black">
                    <a:lumMod val="65000"/>
                    <a:lumOff val="35000"/>
                  </a:prstClr>
                </a:solidFill>
                <a:latin typeface="Calibri"/>
              </a:rPr>
              <a:t>Visa para víctimas de trata de personas</a:t>
            </a:r>
          </a:p>
        </p:txBody>
      </p:sp>
      <p:sp>
        <p:nvSpPr>
          <p:cNvPr id="38" name="7 CuadroTexto">
            <a:extLst>
              <a:ext uri="{FF2B5EF4-FFF2-40B4-BE49-F238E27FC236}">
                <a16:creationId xmlns:a16="http://schemas.microsoft.com/office/drawing/2014/main" id="{97E34026-295F-4381-A6FA-DC255DD8C71A}"/>
              </a:ext>
            </a:extLst>
          </p:cNvPr>
          <p:cNvSpPr txBox="1">
            <a:spLocks noChangeArrowheads="1"/>
          </p:cNvSpPr>
          <p:nvPr/>
        </p:nvSpPr>
        <p:spPr bwMode="auto">
          <a:xfrm>
            <a:off x="1703388" y="3708400"/>
            <a:ext cx="792162" cy="1754188"/>
          </a:xfrm>
          <a:prstGeom prst="rect">
            <a:avLst/>
          </a:prstGeom>
          <a:noFill/>
          <a:ln>
            <a:noFill/>
          </a:ln>
        </p:spPr>
        <p:txBody>
          <a:bodyPr>
            <a:spAutoFit/>
          </a:bodyPr>
          <a:lstStyle/>
          <a:p>
            <a:pPr algn="ctr" eaLnBrk="0" fontAlgn="base" hangingPunct="0">
              <a:spcBef>
                <a:spcPct val="0"/>
              </a:spcBef>
              <a:spcAft>
                <a:spcPct val="0"/>
              </a:spcAft>
              <a:defRPr/>
            </a:pPr>
            <a:r>
              <a:rPr lang="es-CL" altLang="es-CL" b="1" dirty="0">
                <a:solidFill>
                  <a:srgbClr val="C00000"/>
                </a:solidFill>
                <a:latin typeface="Calibri"/>
              </a:rPr>
              <a:t>2013</a:t>
            </a:r>
          </a:p>
          <a:p>
            <a:pPr algn="ctr" eaLnBrk="0" fontAlgn="base" hangingPunct="0">
              <a:spcBef>
                <a:spcPct val="0"/>
              </a:spcBef>
              <a:spcAft>
                <a:spcPct val="0"/>
              </a:spcAft>
              <a:defRPr/>
            </a:pPr>
            <a:r>
              <a:rPr lang="es-CL" altLang="es-CL" b="1" dirty="0">
                <a:solidFill>
                  <a:srgbClr val="C00000"/>
                </a:solidFill>
                <a:latin typeface="Calibri"/>
              </a:rPr>
              <a:t>2014</a:t>
            </a:r>
          </a:p>
          <a:p>
            <a:pPr algn="ctr" eaLnBrk="0" fontAlgn="base" hangingPunct="0">
              <a:spcBef>
                <a:spcPct val="0"/>
              </a:spcBef>
              <a:spcAft>
                <a:spcPct val="0"/>
              </a:spcAft>
              <a:defRPr/>
            </a:pPr>
            <a:r>
              <a:rPr lang="es-CL" altLang="es-CL" b="1" dirty="0">
                <a:solidFill>
                  <a:srgbClr val="C00000"/>
                </a:solidFill>
                <a:latin typeface="Calibri"/>
              </a:rPr>
              <a:t>2015</a:t>
            </a:r>
          </a:p>
          <a:p>
            <a:pPr algn="ctr" eaLnBrk="0" fontAlgn="base" hangingPunct="0">
              <a:spcBef>
                <a:spcPct val="0"/>
              </a:spcBef>
              <a:spcAft>
                <a:spcPct val="0"/>
              </a:spcAft>
              <a:defRPr/>
            </a:pPr>
            <a:r>
              <a:rPr lang="es-CL" altLang="es-CL" b="1" dirty="0">
                <a:solidFill>
                  <a:srgbClr val="C00000"/>
                </a:solidFill>
                <a:latin typeface="Calibri"/>
              </a:rPr>
              <a:t>2016</a:t>
            </a:r>
          </a:p>
          <a:p>
            <a:pPr algn="ctr" eaLnBrk="0" fontAlgn="base" hangingPunct="0">
              <a:spcBef>
                <a:spcPct val="0"/>
              </a:spcBef>
              <a:spcAft>
                <a:spcPct val="0"/>
              </a:spcAft>
              <a:defRPr/>
            </a:pPr>
            <a:r>
              <a:rPr lang="es-CL" altLang="es-CL" b="1" dirty="0">
                <a:solidFill>
                  <a:srgbClr val="C00000"/>
                </a:solidFill>
                <a:latin typeface="Calibri"/>
              </a:rPr>
              <a:t>2017  2018</a:t>
            </a:r>
          </a:p>
        </p:txBody>
      </p:sp>
      <p:cxnSp>
        <p:nvCxnSpPr>
          <p:cNvPr id="39" name="38 Conector recto">
            <a:extLst>
              <a:ext uri="{FF2B5EF4-FFF2-40B4-BE49-F238E27FC236}">
                <a16:creationId xmlns:a16="http://schemas.microsoft.com/office/drawing/2014/main" id="{471B4AA7-CC78-40BC-AFFB-452FB973D6F4}"/>
              </a:ext>
            </a:extLst>
          </p:cNvPr>
          <p:cNvCxnSpPr/>
          <p:nvPr/>
        </p:nvCxnSpPr>
        <p:spPr>
          <a:xfrm flipV="1">
            <a:off x="1751013" y="1914525"/>
            <a:ext cx="8475662" cy="0"/>
          </a:xfrm>
          <a:prstGeom prst="line">
            <a:avLst/>
          </a:prstGeom>
          <a:ln>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cxnSp>
        <p:nvCxnSpPr>
          <p:cNvPr id="43" name="42 Conector recto">
            <a:extLst>
              <a:ext uri="{FF2B5EF4-FFF2-40B4-BE49-F238E27FC236}">
                <a16:creationId xmlns:a16="http://schemas.microsoft.com/office/drawing/2014/main" id="{12281A2F-1BE5-4F1B-8A1F-C419A9650070}"/>
              </a:ext>
            </a:extLst>
          </p:cNvPr>
          <p:cNvCxnSpPr/>
          <p:nvPr/>
        </p:nvCxnSpPr>
        <p:spPr>
          <a:xfrm flipV="1">
            <a:off x="1751013" y="3506788"/>
            <a:ext cx="8475662" cy="0"/>
          </a:xfrm>
          <a:prstGeom prst="line">
            <a:avLst/>
          </a:prstGeom>
          <a:ln>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cxnSp>
        <p:nvCxnSpPr>
          <p:cNvPr id="44" name="43 Conector recto">
            <a:extLst>
              <a:ext uri="{FF2B5EF4-FFF2-40B4-BE49-F238E27FC236}">
                <a16:creationId xmlns:a16="http://schemas.microsoft.com/office/drawing/2014/main" id="{CAE7163F-1852-4049-BC30-1F5FC2CECD41}"/>
              </a:ext>
            </a:extLst>
          </p:cNvPr>
          <p:cNvCxnSpPr/>
          <p:nvPr/>
        </p:nvCxnSpPr>
        <p:spPr>
          <a:xfrm flipV="1">
            <a:off x="1785938" y="5868988"/>
            <a:ext cx="8475662" cy="0"/>
          </a:xfrm>
          <a:prstGeom prst="line">
            <a:avLst/>
          </a:prstGeom>
          <a:ln>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1 Título">
            <a:extLst>
              <a:ext uri="{FF2B5EF4-FFF2-40B4-BE49-F238E27FC236}">
                <a16:creationId xmlns:a16="http://schemas.microsoft.com/office/drawing/2014/main" id="{BD790F44-5491-4011-B154-A6B3747F043E}"/>
              </a:ext>
            </a:extLst>
          </p:cNvPr>
          <p:cNvSpPr>
            <a:spLocks noGrp="1"/>
          </p:cNvSpPr>
          <p:nvPr>
            <p:ph type="title"/>
          </p:nvPr>
        </p:nvSpPr>
        <p:spPr>
          <a:xfrm>
            <a:off x="1676401" y="152401"/>
            <a:ext cx="8164513" cy="828675"/>
          </a:xfrm>
        </p:spPr>
        <p:txBody>
          <a:bodyPr/>
          <a:lstStyle/>
          <a:p>
            <a:pPr algn="ctr"/>
            <a:r>
              <a:rPr lang="es-CL" altLang="es-CL" sz="2000" b="1">
                <a:solidFill>
                  <a:schemeClr val="tx2"/>
                </a:solidFill>
                <a:latin typeface="Verdana" panose="020B0604030504040204" pitchFamily="34" charset="0"/>
                <a:ea typeface="ヒラギノ角ゴ Pro W3"/>
                <a:cs typeface="Verdana" panose="020B0604030504040204" pitchFamily="34" charset="0"/>
              </a:rPr>
              <a:t>Principales datos sobre el delito de </a:t>
            </a:r>
            <a:br>
              <a:rPr lang="es-CL" altLang="es-CL" sz="2000" b="1">
                <a:solidFill>
                  <a:schemeClr val="tx2"/>
                </a:solidFill>
                <a:latin typeface="Verdana" panose="020B0604030504040204" pitchFamily="34" charset="0"/>
                <a:ea typeface="ヒラギノ角ゴ Pro W3"/>
                <a:cs typeface="Verdana" panose="020B0604030504040204" pitchFamily="34" charset="0"/>
              </a:rPr>
            </a:br>
            <a:r>
              <a:rPr lang="es-CL" altLang="es-CL" sz="2000" b="1">
                <a:solidFill>
                  <a:schemeClr val="tx2"/>
                </a:solidFill>
                <a:latin typeface="Verdana" panose="020B0604030504040204" pitchFamily="34" charset="0"/>
                <a:ea typeface="ヒラギノ角ゴ Pro W3"/>
                <a:cs typeface="Verdana" panose="020B0604030504040204" pitchFamily="34" charset="0"/>
              </a:rPr>
              <a:t>Trata de Personas en Chile 2011 – 2019 </a:t>
            </a:r>
          </a:p>
        </p:txBody>
      </p:sp>
      <p:pic>
        <p:nvPicPr>
          <p:cNvPr id="56322" name="Picture 2">
            <a:extLst>
              <a:ext uri="{FF2B5EF4-FFF2-40B4-BE49-F238E27FC236}">
                <a16:creationId xmlns:a16="http://schemas.microsoft.com/office/drawing/2014/main" id="{9A532F3D-0BF3-413B-B818-05B953F055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5477" b="12857"/>
          <a:stretch>
            <a:fillRect/>
          </a:stretch>
        </p:blipFill>
        <p:spPr bwMode="auto">
          <a:xfrm>
            <a:off x="1714501" y="1052513"/>
            <a:ext cx="4264025"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3" name="Picture 3">
            <a:extLst>
              <a:ext uri="{FF2B5EF4-FFF2-40B4-BE49-F238E27FC236}">
                <a16:creationId xmlns:a16="http://schemas.microsoft.com/office/drawing/2014/main" id="{8D948C93-75E4-4AF7-82F6-9AE3B6AACF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6209" b="6567"/>
          <a:stretch>
            <a:fillRect/>
          </a:stretch>
        </p:blipFill>
        <p:spPr bwMode="auto">
          <a:xfrm>
            <a:off x="5835650" y="1004888"/>
            <a:ext cx="45720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4" name="Picture 4">
            <a:extLst>
              <a:ext uri="{FF2B5EF4-FFF2-40B4-BE49-F238E27FC236}">
                <a16:creationId xmlns:a16="http://schemas.microsoft.com/office/drawing/2014/main" id="{E24405B9-7661-4C0F-9ED3-10D52B31F0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5001" b="5708"/>
          <a:stretch>
            <a:fillRect/>
          </a:stretch>
        </p:blipFill>
        <p:spPr bwMode="auto">
          <a:xfrm>
            <a:off x="1682750" y="3786189"/>
            <a:ext cx="4413250" cy="262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5" name="Picture 5">
            <a:extLst>
              <a:ext uri="{FF2B5EF4-FFF2-40B4-BE49-F238E27FC236}">
                <a16:creationId xmlns:a16="http://schemas.microsoft.com/office/drawing/2014/main" id="{C4715F63-6C84-4ACA-BC81-CCF70E1361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4166" b="5743"/>
          <a:stretch>
            <a:fillRect/>
          </a:stretch>
        </p:blipFill>
        <p:spPr bwMode="auto">
          <a:xfrm>
            <a:off x="6119814" y="3779838"/>
            <a:ext cx="4237037" cy="254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1 Título">
            <a:extLst>
              <a:ext uri="{FF2B5EF4-FFF2-40B4-BE49-F238E27FC236}">
                <a16:creationId xmlns:a16="http://schemas.microsoft.com/office/drawing/2014/main" id="{B57F7BB2-A29F-4F96-8342-291BF26F389B}"/>
              </a:ext>
            </a:extLst>
          </p:cNvPr>
          <p:cNvSpPr>
            <a:spLocks noGrp="1"/>
          </p:cNvSpPr>
          <p:nvPr>
            <p:ph type="title"/>
          </p:nvPr>
        </p:nvSpPr>
        <p:spPr>
          <a:xfrm>
            <a:off x="1944688" y="333375"/>
            <a:ext cx="8229600" cy="1143000"/>
          </a:xfrm>
        </p:spPr>
        <p:txBody>
          <a:bodyPr/>
          <a:lstStyle/>
          <a:p>
            <a:pPr algn="ctr" eaLnBrk="1" hangingPunct="1"/>
            <a:r>
              <a:rPr lang="es-CL" altLang="es-CL" sz="2000" b="1">
                <a:solidFill>
                  <a:schemeClr val="tx2"/>
                </a:solidFill>
                <a:latin typeface="Verdana" panose="020B0604030504040204" pitchFamily="34" charset="0"/>
                <a:ea typeface="ヒラギノ角ゴ Pro W3"/>
                <a:cs typeface="Verdana" panose="020B0604030504040204" pitchFamily="34" charset="0"/>
              </a:rPr>
              <a:t>Víctimas de trata niños, niñas y adolescentes (NNA)</a:t>
            </a:r>
            <a:br>
              <a:rPr lang="es-CL" altLang="es-CL" sz="2000" b="1">
                <a:solidFill>
                  <a:schemeClr val="tx2"/>
                </a:solidFill>
                <a:latin typeface="Verdana" panose="020B0604030504040204" pitchFamily="34" charset="0"/>
                <a:ea typeface="ヒラギノ角ゴ Pro W3"/>
                <a:cs typeface="Verdana" panose="020B0604030504040204" pitchFamily="34" charset="0"/>
              </a:rPr>
            </a:br>
            <a:r>
              <a:rPr lang="es-CL" altLang="es-CL" sz="2000" b="1">
                <a:solidFill>
                  <a:schemeClr val="tx2"/>
                </a:solidFill>
                <a:latin typeface="Verdana" panose="020B0604030504040204" pitchFamily="34" charset="0"/>
                <a:ea typeface="ヒラギノ角ゴ Pro W3"/>
                <a:cs typeface="Verdana" panose="020B0604030504040204" pitchFamily="34" charset="0"/>
              </a:rPr>
              <a:t>2011 - 2019</a:t>
            </a:r>
          </a:p>
        </p:txBody>
      </p:sp>
      <p:sp>
        <p:nvSpPr>
          <p:cNvPr id="3" name="2 Marcador de contenido">
            <a:extLst>
              <a:ext uri="{FF2B5EF4-FFF2-40B4-BE49-F238E27FC236}">
                <a16:creationId xmlns:a16="http://schemas.microsoft.com/office/drawing/2014/main" id="{CF33B27E-8483-4418-874C-C361D3CC4D09}"/>
              </a:ext>
            </a:extLst>
          </p:cNvPr>
          <p:cNvSpPr>
            <a:spLocks noGrp="1"/>
          </p:cNvSpPr>
          <p:nvPr>
            <p:ph idx="1"/>
          </p:nvPr>
        </p:nvSpPr>
        <p:spPr>
          <a:xfrm>
            <a:off x="1992314" y="1592264"/>
            <a:ext cx="8135937" cy="4752975"/>
          </a:xfrm>
        </p:spPr>
        <p:txBody>
          <a:bodyPr>
            <a:normAutofit/>
          </a:bodyPr>
          <a:lstStyle/>
          <a:p>
            <a:pPr marL="265113" indent="-265113" algn="just" eaLnBrk="1" hangingPunct="1">
              <a:lnSpc>
                <a:spcPct val="90000"/>
              </a:lnSpc>
              <a:buFont typeface="Wingdings" pitchFamily="2" charset="2"/>
              <a:buChar char="ü"/>
              <a:defRPr/>
            </a:pPr>
            <a:r>
              <a:rPr lang="es-CL" altLang="es-CL" sz="1600" dirty="0">
                <a:solidFill>
                  <a:schemeClr val="tx2"/>
                </a:solidFill>
              </a:rPr>
              <a:t>En las causas formalizadas, se han identificado en el período 2011 – 2019 un total de 20 víctimas NNA al momento de la detección del caso, siendo: 9 ecuatorianas, 4 bolivianas, 3 paraguayas, 3 chilenas y 1 peruana. </a:t>
            </a:r>
          </a:p>
          <a:p>
            <a:pPr marL="265113" indent="-265113" algn="just" eaLnBrk="1" hangingPunct="1">
              <a:lnSpc>
                <a:spcPct val="90000"/>
              </a:lnSpc>
              <a:buFont typeface="Wingdings" pitchFamily="2" charset="2"/>
              <a:buChar char="ü"/>
              <a:defRPr/>
            </a:pPr>
            <a:r>
              <a:rPr lang="es-CL" altLang="es-CL" sz="1600" dirty="0">
                <a:solidFill>
                  <a:schemeClr val="tx2"/>
                </a:solidFill>
              </a:rPr>
              <a:t>13 NNA fueron víctimas de trata laboral (65%) y 7 NNA fueron víctimas de trata con fines de explotación sexual (35%).</a:t>
            </a:r>
          </a:p>
          <a:p>
            <a:pPr marL="265113" indent="-265113" algn="just" eaLnBrk="1" hangingPunct="1">
              <a:lnSpc>
                <a:spcPct val="90000"/>
              </a:lnSpc>
              <a:buFont typeface="Wingdings" pitchFamily="2" charset="2"/>
              <a:buChar char="ü"/>
              <a:defRPr/>
            </a:pPr>
            <a:r>
              <a:rPr lang="es-CL" altLang="es-CL" sz="1600" dirty="0">
                <a:solidFill>
                  <a:schemeClr val="tx2"/>
                </a:solidFill>
              </a:rPr>
              <a:t>Las víctimas niños, niñas y adolescentes, representan el 7% del total de víctimas identificadas en el período. </a:t>
            </a:r>
          </a:p>
          <a:p>
            <a:pPr marL="0" algn="just" eaLnBrk="1" hangingPunct="1">
              <a:lnSpc>
                <a:spcPct val="90000"/>
              </a:lnSpc>
              <a:buNone/>
              <a:defRPr/>
            </a:pPr>
            <a:endParaRPr lang="es-CL" altLang="es-CL" sz="1600" dirty="0">
              <a:solidFill>
                <a:schemeClr val="tx2"/>
              </a:solidFill>
            </a:endParaRPr>
          </a:p>
          <a:p>
            <a:pPr marL="0" algn="just" eaLnBrk="1" hangingPunct="1">
              <a:lnSpc>
                <a:spcPct val="90000"/>
              </a:lnSpc>
              <a:buNone/>
              <a:defRPr/>
            </a:pPr>
            <a:r>
              <a:rPr lang="es-CL" altLang="es-CL" sz="1600" b="1" dirty="0">
                <a:solidFill>
                  <a:schemeClr val="tx2"/>
                </a:solidFill>
              </a:rPr>
              <a:t>Rango etario 2011 – 2019:</a:t>
            </a:r>
          </a:p>
          <a:p>
            <a:pPr marL="265113" indent="-265113" algn="just" eaLnBrk="1" hangingPunct="1">
              <a:lnSpc>
                <a:spcPct val="90000"/>
              </a:lnSpc>
              <a:defRPr/>
            </a:pPr>
            <a:r>
              <a:rPr lang="es-CL" altLang="es-CL" sz="1600" dirty="0">
                <a:solidFill>
                  <a:schemeClr val="tx2"/>
                </a:solidFill>
              </a:rPr>
              <a:t>2 víctimas de 14 años.</a:t>
            </a:r>
          </a:p>
          <a:p>
            <a:pPr marL="265113" indent="-265113" algn="just" eaLnBrk="1" hangingPunct="1">
              <a:lnSpc>
                <a:spcPct val="90000"/>
              </a:lnSpc>
              <a:defRPr/>
            </a:pPr>
            <a:r>
              <a:rPr lang="es-CL" altLang="es-CL" sz="1600" dirty="0">
                <a:solidFill>
                  <a:schemeClr val="tx2"/>
                </a:solidFill>
              </a:rPr>
              <a:t>4 víctimas de 15 años.</a:t>
            </a:r>
          </a:p>
          <a:p>
            <a:pPr marL="265113" indent="-265113" algn="just" eaLnBrk="1" hangingPunct="1">
              <a:lnSpc>
                <a:spcPct val="90000"/>
              </a:lnSpc>
              <a:defRPr/>
            </a:pPr>
            <a:r>
              <a:rPr lang="es-MX" altLang="es-CL" sz="1600" dirty="0">
                <a:solidFill>
                  <a:schemeClr val="tx2"/>
                </a:solidFill>
              </a:rPr>
              <a:t>2 víctimas de 16 años.</a:t>
            </a:r>
            <a:endParaRPr lang="es-CL" altLang="es-CL" sz="1600" dirty="0">
              <a:solidFill>
                <a:schemeClr val="tx2"/>
              </a:solidFill>
            </a:endParaRPr>
          </a:p>
          <a:p>
            <a:pPr marL="265113" indent="-265113" algn="just" eaLnBrk="1" hangingPunct="1">
              <a:lnSpc>
                <a:spcPct val="90000"/>
              </a:lnSpc>
              <a:defRPr/>
            </a:pPr>
            <a:r>
              <a:rPr lang="es-CL" altLang="es-CL" sz="1600" dirty="0">
                <a:solidFill>
                  <a:schemeClr val="tx2"/>
                </a:solidFill>
              </a:rPr>
              <a:t>12 víctimas de 17 años.</a:t>
            </a:r>
          </a:p>
          <a:p>
            <a:pPr marL="0" algn="just" eaLnBrk="1" hangingPunct="1">
              <a:lnSpc>
                <a:spcPct val="90000"/>
              </a:lnSpc>
              <a:buNone/>
              <a:defRPr/>
            </a:pPr>
            <a:endParaRPr lang="es-CL" altLang="es-CL" sz="1600" dirty="0">
              <a:solidFill>
                <a:schemeClr val="tx2"/>
              </a:solidFill>
            </a:endParaRPr>
          </a:p>
          <a:p>
            <a:pPr marL="0" algn="just" eaLnBrk="1" hangingPunct="1">
              <a:lnSpc>
                <a:spcPct val="90000"/>
              </a:lnSpc>
              <a:buNone/>
              <a:defRPr/>
            </a:pPr>
            <a:r>
              <a:rPr lang="es-CL" altLang="es-CL" sz="1600" b="1" dirty="0">
                <a:solidFill>
                  <a:schemeClr val="tx2"/>
                </a:solidFill>
              </a:rPr>
              <a:t>Sexo víctimas NNA:</a:t>
            </a:r>
          </a:p>
          <a:p>
            <a:pPr marL="358775" indent="-358775" algn="just" eaLnBrk="1" hangingPunct="1">
              <a:lnSpc>
                <a:spcPct val="90000"/>
              </a:lnSpc>
              <a:defRPr/>
            </a:pPr>
            <a:r>
              <a:rPr lang="es-CL" altLang="es-CL" sz="1600" dirty="0">
                <a:solidFill>
                  <a:schemeClr val="tx2"/>
                </a:solidFill>
              </a:rPr>
              <a:t>Femenino 17 víctimas (85%).</a:t>
            </a:r>
          </a:p>
          <a:p>
            <a:pPr marL="358775" indent="-358775" algn="just" eaLnBrk="1" hangingPunct="1">
              <a:lnSpc>
                <a:spcPct val="90000"/>
              </a:lnSpc>
              <a:defRPr/>
            </a:pPr>
            <a:r>
              <a:rPr lang="es-CL" altLang="es-CL" sz="1600" dirty="0">
                <a:solidFill>
                  <a:schemeClr val="tx2"/>
                </a:solidFill>
              </a:rPr>
              <a:t>Masculino 3 víctimas (15%).</a:t>
            </a:r>
          </a:p>
        </p:txBody>
      </p:sp>
      <p:sp>
        <p:nvSpPr>
          <p:cNvPr id="57347" name="3 Marcador de número de diapositiva">
            <a:extLst>
              <a:ext uri="{FF2B5EF4-FFF2-40B4-BE49-F238E27FC236}">
                <a16:creationId xmlns:a16="http://schemas.microsoft.com/office/drawing/2014/main" id="{DE7E0E91-AE8C-4A27-84E1-671732E68C06}"/>
              </a:ext>
            </a:extLst>
          </p:cNvPr>
          <p:cNvSpPr>
            <a:spLocks noGrp="1"/>
          </p:cNvSpPr>
          <p:nvPr>
            <p:ph type="sldNum" sz="quarter" idx="11"/>
          </p:nvPr>
        </p:nvSpPr>
        <p:spPr bwMode="auto">
          <a:xfrm>
            <a:off x="8077200" y="635635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a:cs typeface="ヒラギノ角ゴ Pro W3"/>
              </a:defRPr>
            </a:lvl1pPr>
            <a:lvl2pPr marL="457200" indent="-284163">
              <a:spcBef>
                <a:spcPct val="20000"/>
              </a:spcBef>
              <a:buFont typeface="Arial" panose="020B0604020202020204" pitchFamily="34" charset="0"/>
              <a:buChar char="–"/>
              <a:defRPr>
                <a:solidFill>
                  <a:srgbClr val="595959"/>
                </a:solidFill>
                <a:latin typeface="Calibri" panose="020F0502020204030204" pitchFamily="34" charset="0"/>
                <a:ea typeface="ヒラギノ角ゴ Pro W3"/>
                <a:cs typeface="ヒラギノ角ゴ Pro W3"/>
              </a:defRPr>
            </a:lvl2pPr>
            <a:lvl3pPr marL="914400" indent="-227013">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a:cs typeface="ヒラギノ角ゴ Pro W3"/>
              </a:defRPr>
            </a:lvl3pPr>
            <a:lvl4pPr marL="1371600" indent="-227013">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4pPr>
            <a:lvl5pPr marL="1828800" indent="-227013">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5pPr>
            <a:lvl6pPr indent="-2270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6pPr>
            <a:lvl7pPr indent="-2270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7pPr>
            <a:lvl8pPr indent="-2270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8pPr>
            <a:lvl9pPr indent="-227013"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9pPr>
          </a:lstStyle>
          <a:p>
            <a:pPr fontAlgn="base">
              <a:spcBef>
                <a:spcPct val="0"/>
              </a:spcBef>
              <a:spcAft>
                <a:spcPct val="0"/>
              </a:spcAft>
              <a:buNone/>
            </a:pPr>
            <a:fld id="{FC10CDD3-3DAA-4FCE-9017-91C0B0FCD4C2}" type="slidenum">
              <a:rPr lang="es-CL" altLang="es-CL" sz="1200">
                <a:solidFill>
                  <a:srgbClr val="898989"/>
                </a:solidFill>
              </a:rPr>
              <a:pPr fontAlgn="base">
                <a:spcBef>
                  <a:spcPct val="0"/>
                </a:spcBef>
                <a:spcAft>
                  <a:spcPct val="0"/>
                </a:spcAft>
                <a:buNone/>
              </a:pPr>
              <a:t>23</a:t>
            </a:fld>
            <a:endParaRPr lang="es-CL" altLang="es-CL" sz="1200">
              <a:solidFill>
                <a:srgbClr val="898989"/>
              </a:solidFill>
            </a:endParaRPr>
          </a:p>
        </p:txBody>
      </p:sp>
      <p:graphicFrame>
        <p:nvGraphicFramePr>
          <p:cNvPr id="6" name="Gráfico 5">
            <a:extLst>
              <a:ext uri="{FF2B5EF4-FFF2-40B4-BE49-F238E27FC236}">
                <a16:creationId xmlns:a16="http://schemas.microsoft.com/office/drawing/2014/main" id="{0E16778F-F9E2-4531-B44A-13ED0F99A55F}"/>
              </a:ext>
            </a:extLst>
          </p:cNvPr>
          <p:cNvGraphicFramePr>
            <a:graphicFrameLocks/>
          </p:cNvGraphicFramePr>
          <p:nvPr/>
        </p:nvGraphicFramePr>
        <p:xfrm>
          <a:off x="4943872" y="3193758"/>
          <a:ext cx="5544616" cy="31295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ítulo 1">
            <a:extLst>
              <a:ext uri="{FF2B5EF4-FFF2-40B4-BE49-F238E27FC236}">
                <a16:creationId xmlns:a16="http://schemas.microsoft.com/office/drawing/2014/main" id="{54CCED6F-918A-4F7E-AA5F-C2DBC0F4A2D9}"/>
              </a:ext>
            </a:extLst>
          </p:cNvPr>
          <p:cNvSpPr>
            <a:spLocks noGrp="1"/>
          </p:cNvSpPr>
          <p:nvPr>
            <p:ph type="title"/>
          </p:nvPr>
        </p:nvSpPr>
        <p:spPr>
          <a:xfrm>
            <a:off x="1676401" y="152400"/>
            <a:ext cx="8164513" cy="876300"/>
          </a:xfrm>
        </p:spPr>
        <p:txBody>
          <a:bodyPr/>
          <a:lstStyle/>
          <a:p>
            <a:pPr algn="ctr">
              <a:defRPr/>
            </a:pPr>
            <a:br>
              <a:rPr lang="es-ES_tradnl" altLang="es-CL" sz="2000" dirty="0">
                <a:latin typeface="+mj-lt"/>
                <a:ea typeface="ヒラギノ角ゴ Pro W3" panose="020B0300000000000000" pitchFamily="34" charset="-128"/>
                <a:cs typeface="Verdana" panose="020B0604030504040204" pitchFamily="34" charset="0"/>
              </a:rPr>
            </a:br>
            <a:r>
              <a:rPr lang="es-ES_tradnl" altLang="es-CL" sz="2000" dirty="0">
                <a:latin typeface="+mj-lt"/>
                <a:ea typeface="ヒラギノ角ゴ Pro W3" panose="020B0300000000000000" pitchFamily="34" charset="-128"/>
                <a:cs typeface="Verdana" panose="020B0604030504040204" pitchFamily="34" charset="0"/>
              </a:rPr>
              <a:t>¿Como derivar una posible víctima de trata de personas?</a:t>
            </a:r>
            <a:br>
              <a:rPr lang="es-ES_tradnl" altLang="es-CL" dirty="0">
                <a:latin typeface="Verdana" panose="020B0604030504040204" pitchFamily="34" charset="0"/>
                <a:ea typeface="ヒラギノ角ゴ Pro W3" panose="020B0300000000000000" pitchFamily="34" charset="-128"/>
                <a:cs typeface="Verdana" panose="020B0604030504040204" pitchFamily="34" charset="0"/>
              </a:rPr>
            </a:br>
            <a:endParaRPr lang="es-ES_tradnl" altLang="es-CL" dirty="0">
              <a:latin typeface="Verdana" panose="020B0604030504040204" pitchFamily="34" charset="0"/>
              <a:ea typeface="ヒラギノ角ゴ Pro W3" panose="020B0300000000000000" pitchFamily="34" charset="-128"/>
              <a:cs typeface="Verdana" panose="020B0604030504040204" pitchFamily="34" charset="0"/>
            </a:endParaRPr>
          </a:p>
        </p:txBody>
      </p:sp>
      <p:sp>
        <p:nvSpPr>
          <p:cNvPr id="72707" name="CuadroTexto 6">
            <a:extLst>
              <a:ext uri="{FF2B5EF4-FFF2-40B4-BE49-F238E27FC236}">
                <a16:creationId xmlns:a16="http://schemas.microsoft.com/office/drawing/2014/main" id="{C2EF613B-FA75-45C1-AA30-0790BDBE61BE}"/>
              </a:ext>
            </a:extLst>
          </p:cNvPr>
          <p:cNvSpPr txBox="1">
            <a:spLocks noChangeArrowheads="1"/>
          </p:cNvSpPr>
          <p:nvPr/>
        </p:nvSpPr>
        <p:spPr bwMode="auto">
          <a:xfrm>
            <a:off x="2135189" y="1196976"/>
            <a:ext cx="8353425" cy="5078413"/>
          </a:xfrm>
          <a:prstGeom prst="rect">
            <a:avLst/>
          </a:prstGeom>
          <a:noFill/>
          <a:ln>
            <a:noFill/>
          </a:ln>
        </p:spPr>
        <p:txBody>
          <a:bodyPr>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2284413" indent="1588" eaLnBrk="0" fontAlgn="base" hangingPunct="0">
              <a:spcBef>
                <a:spcPct val="0"/>
              </a:spcBef>
              <a:spcAft>
                <a:spcPct val="0"/>
              </a:spcAft>
              <a:defRPr>
                <a:solidFill>
                  <a:schemeClr val="tx1"/>
                </a:solidFill>
                <a:latin typeface="Arial" panose="020B0604020202020204" pitchFamily="34" charset="0"/>
              </a:defRPr>
            </a:lvl6pPr>
            <a:lvl7pPr marL="2741613" indent="1588" eaLnBrk="0" fontAlgn="base" hangingPunct="0">
              <a:spcBef>
                <a:spcPct val="0"/>
              </a:spcBef>
              <a:spcAft>
                <a:spcPct val="0"/>
              </a:spcAft>
              <a:defRPr>
                <a:solidFill>
                  <a:schemeClr val="tx1"/>
                </a:solidFill>
                <a:latin typeface="Arial" panose="020B0604020202020204" pitchFamily="34" charset="0"/>
              </a:defRPr>
            </a:lvl7pPr>
            <a:lvl8pPr marL="3198813" indent="1588" eaLnBrk="0" fontAlgn="base" hangingPunct="0">
              <a:spcBef>
                <a:spcPct val="0"/>
              </a:spcBef>
              <a:spcAft>
                <a:spcPct val="0"/>
              </a:spcAft>
              <a:defRPr>
                <a:solidFill>
                  <a:schemeClr val="tx1"/>
                </a:solidFill>
                <a:latin typeface="Arial" panose="020B0604020202020204" pitchFamily="34" charset="0"/>
              </a:defRPr>
            </a:lvl8pPr>
            <a:lvl9pPr marL="3656013" indent="1588"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FontTx/>
              <a:buAutoNum type="arabicPeriod"/>
              <a:defRPr/>
            </a:pPr>
            <a:r>
              <a:rPr lang="es-ES_tradnl" altLang="es-CL" dirty="0">
                <a:solidFill>
                  <a:prstClr val="black"/>
                </a:solidFill>
                <a:latin typeface="Calibri"/>
              </a:rPr>
              <a:t>ALERTA:  LA TRATA DE PERSONAS ES UN DELITO EN CHILE</a:t>
            </a:r>
          </a:p>
          <a:p>
            <a:pPr eaLnBrk="0" fontAlgn="base" hangingPunct="0">
              <a:spcBef>
                <a:spcPct val="0"/>
              </a:spcBef>
              <a:spcAft>
                <a:spcPct val="0"/>
              </a:spcAft>
              <a:buFontTx/>
              <a:buAutoNum type="arabicPeriod"/>
              <a:defRPr/>
            </a:pPr>
            <a:endParaRPr lang="es-ES_tradnl" altLang="es-CL" dirty="0">
              <a:solidFill>
                <a:prstClr val="black"/>
              </a:solidFill>
              <a:latin typeface="Calibri"/>
            </a:endParaRPr>
          </a:p>
          <a:p>
            <a:pPr eaLnBrk="0" fontAlgn="base" hangingPunct="0">
              <a:spcBef>
                <a:spcPct val="0"/>
              </a:spcBef>
              <a:spcAft>
                <a:spcPct val="0"/>
              </a:spcAft>
              <a:defRPr/>
            </a:pPr>
            <a:r>
              <a:rPr lang="es-ES_tradnl" altLang="es-CL" dirty="0">
                <a:solidFill>
                  <a:prstClr val="black"/>
                </a:solidFill>
                <a:latin typeface="Calibri"/>
              </a:rPr>
              <a:t>2.   DENUNCIA</a:t>
            </a:r>
          </a:p>
          <a:p>
            <a:pPr eaLnBrk="0" fontAlgn="base" hangingPunct="0">
              <a:spcBef>
                <a:spcPct val="0"/>
              </a:spcBef>
              <a:spcAft>
                <a:spcPct val="0"/>
              </a:spcAft>
              <a:defRPr/>
            </a:pPr>
            <a:r>
              <a:rPr lang="es-ES_tradnl" altLang="es-CL" dirty="0">
                <a:solidFill>
                  <a:prstClr val="black"/>
                </a:solidFill>
                <a:latin typeface="Calibri"/>
              </a:rPr>
              <a:t>		</a:t>
            </a:r>
          </a:p>
          <a:p>
            <a:pPr eaLnBrk="0" fontAlgn="base" hangingPunct="0">
              <a:spcBef>
                <a:spcPct val="0"/>
              </a:spcBef>
              <a:spcAft>
                <a:spcPct val="0"/>
              </a:spcAft>
              <a:defRPr/>
            </a:pPr>
            <a:r>
              <a:rPr lang="es-ES_tradnl" altLang="es-CL" dirty="0">
                <a:solidFill>
                  <a:prstClr val="black"/>
                </a:solidFill>
                <a:latin typeface="Calibri"/>
              </a:rPr>
              <a:t>		BITRAP - Policía de Investigaciones 	</a:t>
            </a:r>
            <a:r>
              <a:rPr lang="is-IS" altLang="es-CL" dirty="0">
                <a:solidFill>
                  <a:prstClr val="black"/>
                </a:solidFill>
                <a:latin typeface="Calibri"/>
              </a:rPr>
              <a:t>+562 2708 1043</a:t>
            </a:r>
            <a:endParaRPr lang="es-ES_tradnl" altLang="es-CL" dirty="0">
              <a:solidFill>
                <a:prstClr val="black"/>
              </a:solidFill>
              <a:latin typeface="Calibri"/>
            </a:endParaRPr>
          </a:p>
          <a:p>
            <a:pPr eaLnBrk="0" fontAlgn="base" hangingPunct="0">
              <a:spcBef>
                <a:spcPct val="0"/>
              </a:spcBef>
              <a:spcAft>
                <a:spcPct val="0"/>
              </a:spcAft>
              <a:defRPr/>
            </a:pPr>
            <a:r>
              <a:rPr lang="es-ES_tradnl" altLang="es-CL" dirty="0">
                <a:solidFill>
                  <a:prstClr val="black"/>
                </a:solidFill>
                <a:latin typeface="Calibri"/>
              </a:rPr>
              <a:t>		0S9 - Carabineros de Chile 	                 </a:t>
            </a:r>
            <a:r>
              <a:rPr lang="cs-CZ" altLang="es-CL" dirty="0">
                <a:solidFill>
                  <a:prstClr val="black"/>
                </a:solidFill>
                <a:latin typeface="Calibri"/>
              </a:rPr>
              <a:t>+562 9222 1070</a:t>
            </a:r>
            <a:endParaRPr lang="es-ES_tradnl" altLang="es-CL" dirty="0">
              <a:solidFill>
                <a:prstClr val="black"/>
              </a:solidFill>
              <a:latin typeface="Calibri"/>
            </a:endParaRPr>
          </a:p>
          <a:p>
            <a:pPr eaLnBrk="0" fontAlgn="base" hangingPunct="0">
              <a:spcBef>
                <a:spcPct val="0"/>
              </a:spcBef>
              <a:spcAft>
                <a:spcPct val="0"/>
              </a:spcAft>
              <a:defRPr/>
            </a:pPr>
            <a:r>
              <a:rPr lang="es-ES_tradnl" altLang="es-CL" dirty="0">
                <a:solidFill>
                  <a:prstClr val="black"/>
                </a:solidFill>
                <a:latin typeface="Calibri"/>
              </a:rPr>
              <a:t>		Ministerio Público                                          </a:t>
            </a:r>
            <a:r>
              <a:rPr lang="fi-FI" altLang="es-CL" dirty="0">
                <a:solidFill>
                  <a:prstClr val="black"/>
                </a:solidFill>
                <a:latin typeface="Calibri"/>
              </a:rPr>
              <a:t>600 333 0000</a:t>
            </a:r>
            <a:endParaRPr lang="es-ES_tradnl" altLang="es-CL" dirty="0">
              <a:solidFill>
                <a:prstClr val="black"/>
              </a:solidFill>
              <a:latin typeface="Calibri"/>
            </a:endParaRPr>
          </a:p>
          <a:p>
            <a:pPr eaLnBrk="0" fontAlgn="base" hangingPunct="0">
              <a:spcBef>
                <a:spcPct val="0"/>
              </a:spcBef>
              <a:spcAft>
                <a:spcPct val="0"/>
              </a:spcAft>
              <a:defRPr/>
            </a:pPr>
            <a:r>
              <a:rPr lang="es-ES_tradnl" altLang="es-CL" dirty="0">
                <a:solidFill>
                  <a:prstClr val="black"/>
                </a:solidFill>
                <a:latin typeface="Calibri"/>
              </a:rPr>
              <a:t>		</a:t>
            </a:r>
          </a:p>
          <a:p>
            <a:pPr eaLnBrk="0" fontAlgn="base" hangingPunct="0">
              <a:spcBef>
                <a:spcPct val="0"/>
              </a:spcBef>
              <a:spcAft>
                <a:spcPct val="0"/>
              </a:spcAft>
              <a:defRPr/>
            </a:pPr>
            <a:r>
              <a:rPr lang="es-ES_tradnl" altLang="es-CL" dirty="0">
                <a:solidFill>
                  <a:prstClr val="black"/>
                </a:solidFill>
                <a:latin typeface="Calibri"/>
              </a:rPr>
              <a:t>		DENUNCIA SEGURO		    600 400 01 01</a:t>
            </a:r>
          </a:p>
          <a:p>
            <a:pPr eaLnBrk="0" fontAlgn="base" hangingPunct="0">
              <a:spcBef>
                <a:spcPct val="0"/>
              </a:spcBef>
              <a:spcAft>
                <a:spcPct val="0"/>
              </a:spcAft>
              <a:defRPr/>
            </a:pPr>
            <a:endParaRPr lang="es-ES_tradnl" altLang="es-CL" dirty="0">
              <a:solidFill>
                <a:prstClr val="black"/>
              </a:solidFill>
              <a:latin typeface="Calibri"/>
            </a:endParaRPr>
          </a:p>
          <a:p>
            <a:pPr eaLnBrk="0" fontAlgn="base" hangingPunct="0">
              <a:spcBef>
                <a:spcPct val="0"/>
              </a:spcBef>
              <a:spcAft>
                <a:spcPct val="0"/>
              </a:spcAft>
              <a:defRPr/>
            </a:pPr>
            <a:r>
              <a:rPr lang="es-ES_tradnl" altLang="es-CL" dirty="0">
                <a:solidFill>
                  <a:prstClr val="black"/>
                </a:solidFill>
                <a:latin typeface="Calibri"/>
              </a:rPr>
              <a:t>3.   Activar el “PROTOCOLO INTERSECTORIAL DE ATENCIÓN A VICTIMAS DE TRATA DE PERSONAS”</a:t>
            </a:r>
          </a:p>
          <a:p>
            <a:pPr eaLnBrk="0" fontAlgn="base" hangingPunct="0">
              <a:spcBef>
                <a:spcPct val="0"/>
              </a:spcBef>
              <a:spcAft>
                <a:spcPct val="0"/>
              </a:spcAft>
              <a:defRPr/>
            </a:pPr>
            <a:endParaRPr lang="es-ES_tradnl" altLang="es-CL" dirty="0">
              <a:solidFill>
                <a:prstClr val="black"/>
              </a:solidFill>
              <a:latin typeface="Calibri"/>
            </a:endParaRPr>
          </a:p>
          <a:p>
            <a:pPr algn="ctr" eaLnBrk="0" fontAlgn="base" hangingPunct="0">
              <a:spcBef>
                <a:spcPct val="0"/>
              </a:spcBef>
              <a:spcAft>
                <a:spcPct val="0"/>
              </a:spcAft>
              <a:defRPr/>
            </a:pPr>
            <a:r>
              <a:rPr lang="es-ES_tradnl" altLang="es-CL" dirty="0">
                <a:solidFill>
                  <a:prstClr val="black"/>
                </a:solidFill>
                <a:latin typeface="Calibri"/>
              </a:rPr>
              <a:t>		Programa Apoyo a Víctimas  600 818 1000</a:t>
            </a:r>
          </a:p>
          <a:p>
            <a:pPr algn="ctr" eaLnBrk="0" fontAlgn="base" hangingPunct="0">
              <a:spcBef>
                <a:spcPct val="0"/>
              </a:spcBef>
              <a:spcAft>
                <a:spcPct val="0"/>
              </a:spcAft>
              <a:defRPr/>
            </a:pPr>
            <a:r>
              <a:rPr lang="es-ES_tradnl" altLang="es-CL" dirty="0">
                <a:solidFill>
                  <a:prstClr val="black"/>
                </a:solidFill>
                <a:latin typeface="Calibri"/>
              </a:rPr>
              <a:t>	y en los Centros de apoyo a victimas (CAV) en cada región.</a:t>
            </a:r>
          </a:p>
          <a:p>
            <a:pPr eaLnBrk="0" fontAlgn="base" hangingPunct="0">
              <a:spcBef>
                <a:spcPct val="0"/>
              </a:spcBef>
              <a:spcAft>
                <a:spcPct val="0"/>
              </a:spcAft>
              <a:defRPr/>
            </a:pPr>
            <a:endParaRPr lang="es-ES_tradnl" altLang="es-CL" dirty="0">
              <a:solidFill>
                <a:prstClr val="black"/>
              </a:solidFill>
            </a:endParaRPr>
          </a:p>
          <a:p>
            <a:pPr eaLnBrk="0" fontAlgn="base" hangingPunct="0">
              <a:spcBef>
                <a:spcPct val="0"/>
              </a:spcBef>
              <a:spcAft>
                <a:spcPct val="0"/>
              </a:spcAft>
              <a:defRPr/>
            </a:pPr>
            <a:endParaRPr lang="es-ES_tradnl" altLang="es-CL" dirty="0">
              <a:solidFill>
                <a:prstClr val="black"/>
              </a:solidFill>
            </a:endParaRPr>
          </a:p>
          <a:p>
            <a:pPr eaLnBrk="0" fontAlgn="base" hangingPunct="0">
              <a:spcBef>
                <a:spcPct val="0"/>
              </a:spcBef>
              <a:spcAft>
                <a:spcPct val="0"/>
              </a:spcAft>
              <a:defRPr/>
            </a:pPr>
            <a:endParaRPr lang="es-ES_tradnl" altLang="es-CL" dirty="0">
              <a:solidFill>
                <a:prstClr val="black"/>
              </a:solidFill>
            </a:endParaRPr>
          </a:p>
        </p:txBody>
      </p:sp>
      <p:pic>
        <p:nvPicPr>
          <p:cNvPr id="58371" name="1 Imagen">
            <a:extLst>
              <a:ext uri="{FF2B5EF4-FFF2-40B4-BE49-F238E27FC236}">
                <a16:creationId xmlns:a16="http://schemas.microsoft.com/office/drawing/2014/main" id="{C9ED1BBD-14DA-4CA3-978D-D6AC41DF3C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5445126"/>
            <a:ext cx="12192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2 Marcador de número de diapositiva">
            <a:extLst>
              <a:ext uri="{FF2B5EF4-FFF2-40B4-BE49-F238E27FC236}">
                <a16:creationId xmlns:a16="http://schemas.microsoft.com/office/drawing/2014/main" id="{A23C1774-97F9-4DC3-B651-B18C8A79585B}"/>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fld id="{767C587D-748A-44B4-BBE2-379930B910D9}" type="slidenum">
              <a:rPr lang="en-US" altLang="es-CL">
                <a:ea typeface="ヒラギノ角ゴ Pro W3"/>
                <a:cs typeface="ヒラギノ角ゴ Pro W3"/>
              </a:rPr>
              <a:pPr fontAlgn="base">
                <a:spcBef>
                  <a:spcPct val="0"/>
                </a:spcBef>
                <a:spcAft>
                  <a:spcPct val="0"/>
                </a:spcAft>
              </a:pPr>
              <a:t>25</a:t>
            </a:fld>
            <a:endParaRPr lang="en-US" altLang="es-CL">
              <a:ea typeface="ヒラギノ角ゴ Pro W3"/>
              <a:cs typeface="ヒラギノ角ゴ Pro W3"/>
            </a:endParaRPr>
          </a:p>
        </p:txBody>
      </p:sp>
      <p:sp>
        <p:nvSpPr>
          <p:cNvPr id="59394" name="3 CuadroTexto">
            <a:extLst>
              <a:ext uri="{FF2B5EF4-FFF2-40B4-BE49-F238E27FC236}">
                <a16:creationId xmlns:a16="http://schemas.microsoft.com/office/drawing/2014/main" id="{5E85F0BB-EE32-488B-BE8B-75772783D7D7}"/>
              </a:ext>
            </a:extLst>
          </p:cNvPr>
          <p:cNvSpPr txBox="1">
            <a:spLocks noChangeArrowheads="1"/>
          </p:cNvSpPr>
          <p:nvPr/>
        </p:nvSpPr>
        <p:spPr bwMode="auto">
          <a:xfrm>
            <a:off x="2566989" y="1700213"/>
            <a:ext cx="7273925"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spcBef>
                <a:spcPct val="0"/>
              </a:spcBef>
              <a:spcAft>
                <a:spcPct val="0"/>
              </a:spcAft>
            </a:pPr>
            <a:endParaRPr lang="es-CL" altLang="es-CL" b="1">
              <a:solidFill>
                <a:srgbClr val="1F497D"/>
              </a:solidFill>
              <a:latin typeface="Arial" panose="020B0604020202020204" pitchFamily="34" charset="0"/>
            </a:endParaRPr>
          </a:p>
          <a:p>
            <a:pPr algn="ctr" eaLnBrk="0" fontAlgn="base" hangingPunct="0">
              <a:spcBef>
                <a:spcPct val="0"/>
              </a:spcBef>
              <a:spcAft>
                <a:spcPct val="0"/>
              </a:spcAft>
            </a:pPr>
            <a:endParaRPr lang="es-CL" altLang="es-CL" b="1">
              <a:solidFill>
                <a:srgbClr val="1F497D"/>
              </a:solidFill>
              <a:latin typeface="Arial" panose="020B0604020202020204" pitchFamily="34" charset="0"/>
            </a:endParaRPr>
          </a:p>
          <a:p>
            <a:pPr algn="ctr" eaLnBrk="0" fontAlgn="base" hangingPunct="0">
              <a:spcBef>
                <a:spcPct val="0"/>
              </a:spcBef>
              <a:spcAft>
                <a:spcPct val="0"/>
              </a:spcAft>
            </a:pPr>
            <a:endParaRPr lang="es-CL" altLang="es-CL" b="1">
              <a:solidFill>
                <a:srgbClr val="1F497D"/>
              </a:solidFill>
              <a:latin typeface="Arial" panose="020B0604020202020204" pitchFamily="34" charset="0"/>
            </a:endParaRPr>
          </a:p>
          <a:p>
            <a:pPr algn="ctr" eaLnBrk="0" fontAlgn="base" hangingPunct="0">
              <a:spcBef>
                <a:spcPct val="0"/>
              </a:spcBef>
              <a:spcAft>
                <a:spcPct val="0"/>
              </a:spcAft>
            </a:pPr>
            <a:endParaRPr lang="es-CL" altLang="es-CL" b="1">
              <a:solidFill>
                <a:srgbClr val="1F497D"/>
              </a:solidFill>
              <a:latin typeface="Arial" panose="020B0604020202020204" pitchFamily="34" charset="0"/>
            </a:endParaRPr>
          </a:p>
          <a:p>
            <a:pPr algn="ctr" eaLnBrk="0" fontAlgn="base" hangingPunct="0">
              <a:spcBef>
                <a:spcPct val="0"/>
              </a:spcBef>
              <a:spcAft>
                <a:spcPct val="0"/>
              </a:spcAft>
            </a:pPr>
            <a:endParaRPr lang="es-CL" altLang="es-CL" sz="2000" b="1">
              <a:solidFill>
                <a:srgbClr val="1F497D"/>
              </a:solidFill>
              <a:latin typeface="Arial" panose="020B0604020202020204" pitchFamily="34" charset="0"/>
            </a:endParaRPr>
          </a:p>
          <a:p>
            <a:pPr algn="ctr" eaLnBrk="0" fontAlgn="base" hangingPunct="0">
              <a:spcBef>
                <a:spcPct val="0"/>
              </a:spcBef>
              <a:spcAft>
                <a:spcPct val="0"/>
              </a:spcAft>
            </a:pPr>
            <a:r>
              <a:rPr lang="es-CL" altLang="es-CL" b="1">
                <a:solidFill>
                  <a:srgbClr val="1F497D"/>
                </a:solidFill>
                <a:latin typeface="Arial" panose="020B0604020202020204" pitchFamily="34" charset="0"/>
              </a:rPr>
              <a:t>Fabiola Cifuentes Torres</a:t>
            </a:r>
          </a:p>
          <a:p>
            <a:pPr algn="ctr" eaLnBrk="0" fontAlgn="base" hangingPunct="0">
              <a:spcBef>
                <a:spcPct val="0"/>
              </a:spcBef>
              <a:spcAft>
                <a:spcPct val="0"/>
              </a:spcAft>
            </a:pPr>
            <a:r>
              <a:rPr lang="es-CL" altLang="es-CL" sz="1600">
                <a:solidFill>
                  <a:srgbClr val="1F497D"/>
                </a:solidFill>
                <a:latin typeface="Arial" panose="020B0604020202020204" pitchFamily="34" charset="0"/>
              </a:rPr>
              <a:t>Secretaría Ejecutiva Mesa Intersectorial sobre Trata de Personas</a:t>
            </a:r>
          </a:p>
          <a:p>
            <a:pPr algn="ctr" eaLnBrk="0" fontAlgn="base" hangingPunct="0">
              <a:spcBef>
                <a:spcPct val="0"/>
              </a:spcBef>
              <a:spcAft>
                <a:spcPct val="0"/>
              </a:spcAft>
            </a:pPr>
            <a:r>
              <a:rPr lang="es-CL" altLang="es-CL" sz="1600">
                <a:solidFill>
                  <a:srgbClr val="1F497D"/>
                </a:solidFill>
                <a:latin typeface="Arial" panose="020B0604020202020204" pitchFamily="34" charset="0"/>
              </a:rPr>
              <a:t>División de Seguridad Pública – Ministerio del Interior y Seguridad Pública</a:t>
            </a:r>
          </a:p>
          <a:p>
            <a:pPr algn="ctr" eaLnBrk="0" fontAlgn="base" hangingPunct="0">
              <a:spcBef>
                <a:spcPct val="0"/>
              </a:spcBef>
              <a:spcAft>
                <a:spcPct val="0"/>
              </a:spcAft>
            </a:pPr>
            <a:r>
              <a:rPr lang="es-CL" altLang="es-CL" sz="1600">
                <a:solidFill>
                  <a:srgbClr val="1F497D"/>
                </a:solidFill>
                <a:latin typeface="Arial" panose="020B0604020202020204" pitchFamily="34" charset="0"/>
                <a:hlinkClick r:id="rId2"/>
              </a:rPr>
              <a:t>fcifuentest@interior.gov.cl</a:t>
            </a:r>
            <a:endParaRPr lang="es-CL" altLang="es-CL" sz="1600">
              <a:solidFill>
                <a:srgbClr val="1F497D"/>
              </a:solidFill>
              <a:latin typeface="Arial" panose="020B0604020202020204" pitchFamily="34" charset="0"/>
            </a:endParaRPr>
          </a:p>
          <a:p>
            <a:pPr algn="ctr" eaLnBrk="0" fontAlgn="base" hangingPunct="0">
              <a:spcBef>
                <a:spcPct val="0"/>
              </a:spcBef>
              <a:spcAft>
                <a:spcPct val="0"/>
              </a:spcAft>
            </a:pPr>
            <a:endParaRPr lang="es-CL" altLang="es-CL" sz="1400">
              <a:solidFill>
                <a:srgbClr val="1F497D"/>
              </a:solidFill>
              <a:latin typeface="Arial" panose="020B0604020202020204" pitchFamily="34" charset="0"/>
            </a:endParaRPr>
          </a:p>
          <a:p>
            <a:pPr algn="ctr" eaLnBrk="0" fontAlgn="base" hangingPunct="0">
              <a:spcBef>
                <a:spcPct val="0"/>
              </a:spcBef>
              <a:spcAft>
                <a:spcPct val="0"/>
              </a:spcAft>
            </a:pPr>
            <a:endParaRPr lang="es-CL" altLang="es-CL" sz="1400">
              <a:solidFill>
                <a:srgbClr val="1F497D"/>
              </a:solidFill>
              <a:latin typeface="Arial" panose="020B0604020202020204" pitchFamily="34" charset="0"/>
            </a:endParaRPr>
          </a:p>
          <a:p>
            <a:pPr algn="ctr" eaLnBrk="0" fontAlgn="base" hangingPunct="0">
              <a:spcBef>
                <a:spcPct val="0"/>
              </a:spcBef>
              <a:spcAft>
                <a:spcPct val="0"/>
              </a:spcAft>
            </a:pPr>
            <a:endParaRPr lang="es-CL" altLang="es-CL" sz="1400">
              <a:solidFill>
                <a:srgbClr val="1F497D"/>
              </a:solidFill>
              <a:latin typeface="Arial" panose="020B0604020202020204" pitchFamily="34" charset="0"/>
            </a:endParaRPr>
          </a:p>
          <a:p>
            <a:pPr algn="ctr" eaLnBrk="0" fontAlgn="base" hangingPunct="0">
              <a:spcBef>
                <a:spcPct val="0"/>
              </a:spcBef>
              <a:spcAft>
                <a:spcPct val="0"/>
              </a:spcAft>
            </a:pPr>
            <a:endParaRPr lang="es-CL" altLang="es-CL" sz="1400">
              <a:solidFill>
                <a:srgbClr val="1F497D"/>
              </a:solidFill>
              <a:latin typeface="Arial" panose="020B0604020202020204" pitchFamily="34" charset="0"/>
            </a:endParaRPr>
          </a:p>
          <a:p>
            <a:pPr algn="ctr" eaLnBrk="0" fontAlgn="base" hangingPunct="0">
              <a:spcBef>
                <a:spcPct val="0"/>
              </a:spcBef>
              <a:spcAft>
                <a:spcPct val="0"/>
              </a:spcAft>
            </a:pPr>
            <a:endParaRPr lang="es-CL" altLang="es-CL" sz="1400">
              <a:solidFill>
                <a:srgbClr val="1F497D"/>
              </a:solidFill>
              <a:latin typeface="Arial" panose="020B0604020202020204" pitchFamily="34" charset="0"/>
            </a:endParaRPr>
          </a:p>
          <a:p>
            <a:pPr algn="ctr" eaLnBrk="0" fontAlgn="base" hangingPunct="0">
              <a:spcBef>
                <a:spcPct val="0"/>
              </a:spcBef>
              <a:spcAft>
                <a:spcPct val="0"/>
              </a:spcAft>
            </a:pPr>
            <a:endParaRPr lang="es-CL" altLang="es-CL" sz="1400">
              <a:solidFill>
                <a:srgbClr val="1F497D"/>
              </a:solidFill>
              <a:latin typeface="Arial" panose="020B0604020202020204" pitchFamily="34" charset="0"/>
            </a:endParaRPr>
          </a:p>
          <a:p>
            <a:pPr algn="ctr" eaLnBrk="0" fontAlgn="base" hangingPunct="0">
              <a:spcBef>
                <a:spcPct val="0"/>
              </a:spcBef>
              <a:spcAft>
                <a:spcPct val="0"/>
              </a:spcAft>
            </a:pPr>
            <a:endParaRPr lang="es-CL" altLang="es-CL" sz="1400">
              <a:solidFill>
                <a:srgbClr val="1F497D"/>
              </a:solidFill>
              <a:latin typeface="Arial" panose="020B0604020202020204" pitchFamily="34" charset="0"/>
            </a:endParaRPr>
          </a:p>
          <a:p>
            <a:pPr algn="ctr" eaLnBrk="0" fontAlgn="base" hangingPunct="0">
              <a:spcBef>
                <a:spcPct val="0"/>
              </a:spcBef>
              <a:spcAft>
                <a:spcPct val="0"/>
              </a:spcAft>
            </a:pPr>
            <a:r>
              <a:rPr lang="es-CL" altLang="es-CL" sz="2400">
                <a:solidFill>
                  <a:srgbClr val="1F497D"/>
                </a:solidFill>
                <a:latin typeface="Arial" panose="020B0604020202020204" pitchFamily="34" charset="0"/>
                <a:hlinkClick r:id="rId3"/>
              </a:rPr>
              <a:t>http://tratadepersonas.subinterior.gov.cl/</a:t>
            </a:r>
            <a:endParaRPr lang="es-CL" altLang="es-CL" sz="2400">
              <a:solidFill>
                <a:srgbClr val="1F497D"/>
              </a:solidFill>
              <a:latin typeface="Arial" panose="020B0604020202020204" pitchFamily="34" charset="0"/>
            </a:endParaRPr>
          </a:p>
          <a:p>
            <a:pPr algn="ctr" eaLnBrk="0" fontAlgn="base" hangingPunct="0">
              <a:spcBef>
                <a:spcPct val="0"/>
              </a:spcBef>
              <a:spcAft>
                <a:spcPct val="0"/>
              </a:spcAft>
            </a:pPr>
            <a:endParaRPr lang="es-CL" altLang="es-CL" sz="1400">
              <a:solidFill>
                <a:srgbClr val="1F497D"/>
              </a:solidFill>
              <a:latin typeface="Arial" panose="020B0604020202020204" pitchFamily="34" charset="0"/>
            </a:endParaRPr>
          </a:p>
          <a:p>
            <a:pPr algn="ctr" eaLnBrk="0" fontAlgn="base" hangingPunct="0">
              <a:spcBef>
                <a:spcPct val="0"/>
              </a:spcBef>
              <a:spcAft>
                <a:spcPct val="0"/>
              </a:spcAft>
            </a:pPr>
            <a:endParaRPr lang="es-CL" altLang="es-CL" sz="1400">
              <a:solidFill>
                <a:srgbClr val="1F497D"/>
              </a:solidFill>
              <a:latin typeface="Arial" panose="020B0604020202020204" pitchFamily="34" charset="0"/>
            </a:endParaRPr>
          </a:p>
          <a:p>
            <a:pPr algn="ctr" eaLnBrk="0" fontAlgn="base" hangingPunct="0">
              <a:spcBef>
                <a:spcPct val="0"/>
              </a:spcBef>
              <a:spcAft>
                <a:spcPct val="0"/>
              </a:spcAft>
            </a:pPr>
            <a:endParaRPr lang="es-CL" altLang="es-CL" sz="1400">
              <a:solidFill>
                <a:srgbClr val="1F497D"/>
              </a:solidFill>
              <a:latin typeface="Arial" panose="020B0604020202020204" pitchFamily="34" charset="0"/>
            </a:endParaRPr>
          </a:p>
        </p:txBody>
      </p:sp>
      <p:pic>
        <p:nvPicPr>
          <p:cNvPr id="59395" name="Imagen 2">
            <a:extLst>
              <a:ext uri="{FF2B5EF4-FFF2-40B4-BE49-F238E27FC236}">
                <a16:creationId xmlns:a16="http://schemas.microsoft.com/office/drawing/2014/main" id="{97CFE410-1F84-4F9B-B81C-1A866EAF09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7264" y="549275"/>
            <a:ext cx="5197475"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uadroTexto 2">
            <a:extLst>
              <a:ext uri="{FF2B5EF4-FFF2-40B4-BE49-F238E27FC236}">
                <a16:creationId xmlns:a16="http://schemas.microsoft.com/office/drawing/2014/main" id="{ADAAD6B3-BCAD-4B74-B6C1-1DBDE1F4FCE4}"/>
              </a:ext>
            </a:extLst>
          </p:cNvPr>
          <p:cNvSpPr txBox="1">
            <a:spLocks noChangeArrowheads="1"/>
          </p:cNvSpPr>
          <p:nvPr/>
        </p:nvSpPr>
        <p:spPr bwMode="auto">
          <a:xfrm>
            <a:off x="1029517" y="2944455"/>
            <a:ext cx="10132964" cy="233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defTabSz="9128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2813"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5400" b="1"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¿Por qué es importante aprender sobre la Trata de Personas en contextos educativos?</a:t>
            </a:r>
            <a:endParaRPr kumimoji="0" lang="es-CL" sz="5400" b="1"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mn-ea"/>
              <a:cs typeface="+mn-cs"/>
            </a:endParaRPr>
          </a:p>
        </p:txBody>
      </p:sp>
      <p:sp>
        <p:nvSpPr>
          <p:cNvPr id="3075" name="CuadroTexto 2">
            <a:extLst>
              <a:ext uri="{FF2B5EF4-FFF2-40B4-BE49-F238E27FC236}">
                <a16:creationId xmlns:a16="http://schemas.microsoft.com/office/drawing/2014/main" id="{54366DF1-997D-45C2-9007-3832A0C3304D}"/>
              </a:ext>
            </a:extLst>
          </p:cNvPr>
          <p:cNvSpPr txBox="1">
            <a:spLocks noChangeArrowheads="1"/>
          </p:cNvSpPr>
          <p:nvPr/>
        </p:nvSpPr>
        <p:spPr bwMode="auto">
          <a:xfrm>
            <a:off x="3251992" y="5605269"/>
            <a:ext cx="56880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2813"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s-ES_tradnl" altLang="es-ES_tradnl" sz="1200" b="1" i="0" u="none" strike="noStrike" kern="1200" cap="none" spc="0" normalizeH="0" baseline="0" noProof="0" dirty="0">
                <a:ln>
                  <a:noFill/>
                </a:ln>
                <a:solidFill>
                  <a:srgbClr val="376092"/>
                </a:solidFill>
                <a:effectLst/>
                <a:uLnTx/>
                <a:uFillTx/>
                <a:latin typeface="Verdana" panose="020B0604030504040204" pitchFamily="34" charset="0"/>
                <a:ea typeface="Verdana" panose="020B0604030504040204" pitchFamily="34" charset="0"/>
                <a:cs typeface="Verdana" panose="020B0604030504040204" pitchFamily="34" charset="0"/>
              </a:rPr>
              <a:t>División de Educación General | Ministerio de Educación</a:t>
            </a:r>
          </a:p>
        </p:txBody>
      </p:sp>
      <p:sp>
        <p:nvSpPr>
          <p:cNvPr id="11" name="CuadroTexto 2">
            <a:extLst>
              <a:ext uri="{FF2B5EF4-FFF2-40B4-BE49-F238E27FC236}">
                <a16:creationId xmlns:a16="http://schemas.microsoft.com/office/drawing/2014/main" id="{2CFFD889-8C96-405B-A036-AA7118760C6B}"/>
              </a:ext>
            </a:extLst>
          </p:cNvPr>
          <p:cNvSpPr txBox="1">
            <a:spLocks noChangeArrowheads="1"/>
          </p:cNvSpPr>
          <p:nvPr/>
        </p:nvSpPr>
        <p:spPr bwMode="auto">
          <a:xfrm>
            <a:off x="2604294" y="5883082"/>
            <a:ext cx="6985000" cy="365741"/>
          </a:xfrm>
          <a:prstGeom prst="rect">
            <a:avLst/>
          </a:prstGeom>
          <a:noFill/>
          <a:ln>
            <a:noFill/>
          </a:ln>
        </p:spPr>
        <p:txBody>
          <a:bodyPr>
            <a:spAutoFit/>
          </a:bodyPr>
          <a:lstStyle>
            <a:lvl1pPr>
              <a:spcBef>
                <a:spcPct val="20000"/>
              </a:spcBef>
              <a:buFont typeface="Arial" charset="0"/>
              <a:buChar char="•"/>
              <a:defRPr sz="3200">
                <a:solidFill>
                  <a:schemeClr val="tx1"/>
                </a:solidFill>
                <a:latin typeface="Calibri" charset="0"/>
                <a:ea typeface="ＭＳ Ｐゴシック"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cs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cs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cs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cs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ＭＳ Ｐゴシック" charset="-128"/>
              </a:defRPr>
            </a:lvl9pPr>
          </a:lstStyle>
          <a:p>
            <a:pPr marL="0" marR="0" lvl="0" indent="0" algn="ctr" defTabSz="914355" rtl="0" eaLnBrk="1" fontAlgn="auto" latinLnBrk="0" hangingPunct="1">
              <a:lnSpc>
                <a:spcPct val="125000"/>
              </a:lnSpc>
              <a:spcBef>
                <a:spcPct val="0"/>
              </a:spcBef>
              <a:spcAft>
                <a:spcPts val="0"/>
              </a:spcAft>
              <a:buClrTx/>
              <a:buSzTx/>
              <a:buFont typeface="Arial" charset="0"/>
              <a:buNone/>
              <a:tabLst/>
              <a:defRPr/>
            </a:pPr>
            <a:r>
              <a:rPr kumimoji="0" lang="es-ES_tradnl" altLang="es-ES_tradnl" sz="1600" b="0" i="0" u="none" strike="noStrike" kern="1200" cap="none" spc="0" normalizeH="0" baseline="0" noProof="0" dirty="0">
                <a:ln>
                  <a:noFill/>
                </a:ln>
                <a:solidFill>
                  <a:prstClr val="black">
                    <a:lumMod val="50000"/>
                    <a:lumOff val="50000"/>
                  </a:prstClr>
                </a:solidFill>
                <a:effectLst/>
                <a:uLnTx/>
                <a:uFillTx/>
                <a:latin typeface="Verdana" charset="0"/>
                <a:ea typeface="Verdana" charset="0"/>
                <a:cs typeface="Verdana" charset="0"/>
              </a:rPr>
              <a:t>Unidad Educación Para Todos</a:t>
            </a:r>
          </a:p>
        </p:txBody>
      </p:sp>
      <p:pic>
        <p:nvPicPr>
          <p:cNvPr id="3077" name="Imagen 2">
            <a:extLst>
              <a:ext uri="{FF2B5EF4-FFF2-40B4-BE49-F238E27FC236}">
                <a16:creationId xmlns:a16="http://schemas.microsoft.com/office/drawing/2014/main" id="{FE9447EC-87E6-4069-BA00-5C33C8D8CA41}"/>
              </a:ext>
            </a:extLst>
          </p:cNvPr>
          <p:cNvPicPr>
            <a:picLocks noChangeAspect="1"/>
          </p:cNvPicPr>
          <p:nvPr/>
        </p:nvPicPr>
        <p:blipFill>
          <a:blip r:embed="rId3">
            <a:extLst>
              <a:ext uri="{28A0092B-C50C-407E-A947-70E740481C1C}">
                <a14:useLocalDpi xmlns:a14="http://schemas.microsoft.com/office/drawing/2010/main" val="0"/>
              </a:ext>
            </a:extLst>
          </a:blip>
          <a:srcRect r="45959"/>
          <a:stretch>
            <a:fillRect/>
          </a:stretch>
        </p:blipFill>
        <p:spPr bwMode="auto">
          <a:xfrm>
            <a:off x="4960143" y="485575"/>
            <a:ext cx="2271713"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uadroTexto 2">
            <a:extLst>
              <a:ext uri="{FF2B5EF4-FFF2-40B4-BE49-F238E27FC236}">
                <a16:creationId xmlns:a16="http://schemas.microsoft.com/office/drawing/2014/main" id="{2B71B1F3-C329-40F5-89E7-91608EE0222F}"/>
              </a:ext>
            </a:extLst>
          </p:cNvPr>
          <p:cNvSpPr txBox="1">
            <a:spLocks noChangeArrowheads="1"/>
          </p:cNvSpPr>
          <p:nvPr/>
        </p:nvSpPr>
        <p:spPr bwMode="auto">
          <a:xfrm>
            <a:off x="4876007" y="6446009"/>
            <a:ext cx="2439987" cy="263525"/>
          </a:xfrm>
          <a:prstGeom prst="rect">
            <a:avLst/>
          </a:prstGeom>
          <a:noFill/>
          <a:ln>
            <a:noFill/>
          </a:ln>
        </p:spPr>
        <p:txBody>
          <a:bodyPr>
            <a:spAutoFit/>
          </a:bodyPr>
          <a:lstStyle>
            <a:lvl1pPr>
              <a:spcBef>
                <a:spcPct val="20000"/>
              </a:spcBef>
              <a:buFont typeface="Arial" charset="0"/>
              <a:buChar char="•"/>
              <a:defRPr sz="3200">
                <a:solidFill>
                  <a:schemeClr val="tx1"/>
                </a:solidFill>
                <a:latin typeface="Calibri" charset="0"/>
                <a:ea typeface="ＭＳ Ｐゴシック"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cs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cs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cs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cs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ＭＳ Ｐゴシック" charset="-128"/>
              </a:defRPr>
            </a:lvl9pPr>
          </a:lstStyle>
          <a:p>
            <a:pPr marL="0" marR="0" lvl="0" indent="0" algn="ctr" defTabSz="914355" rtl="0" eaLnBrk="1" fontAlgn="auto" latinLnBrk="0" hangingPunct="1">
              <a:lnSpc>
                <a:spcPct val="125000"/>
              </a:lnSpc>
              <a:spcBef>
                <a:spcPct val="0"/>
              </a:spcBef>
              <a:spcAft>
                <a:spcPts val="0"/>
              </a:spcAft>
              <a:buClrTx/>
              <a:buSzTx/>
              <a:buFont typeface="Arial" charset="0"/>
              <a:buNone/>
              <a:tabLst/>
              <a:defRPr/>
            </a:pPr>
            <a:r>
              <a:rPr kumimoji="0" lang="pt-BR" altLang="es-ES_tradnl" sz="1000" b="0" i="0" u="none" strike="noStrike" kern="1200" cap="none" spc="0" normalizeH="0" baseline="0" noProof="0" dirty="0">
                <a:ln>
                  <a:noFill/>
                </a:ln>
                <a:solidFill>
                  <a:prstClr val="black">
                    <a:lumMod val="50000"/>
                    <a:lumOff val="50000"/>
                  </a:prstClr>
                </a:solidFill>
                <a:effectLst/>
                <a:uLnTx/>
                <a:uFillTx/>
                <a:latin typeface="Arial" charset="0"/>
                <a:ea typeface="Arial" charset="0"/>
                <a:cs typeface="Arial" charset="0"/>
              </a:rPr>
              <a:t>Octubre de 2020</a:t>
            </a:r>
            <a:endParaRPr kumimoji="0" lang="es-ES_tradnl" altLang="es-ES_tradnl" sz="1000" b="0" i="0" u="none" strike="noStrike" kern="1200" cap="none" spc="0" normalizeH="0" baseline="0" noProof="0" dirty="0">
              <a:ln>
                <a:noFill/>
              </a:ln>
              <a:solidFill>
                <a:prstClr val="black">
                  <a:lumMod val="50000"/>
                  <a:lumOff val="50000"/>
                </a:prstClr>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3521324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B438730C-8723-4DB5-8443-96E23015794E}"/>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445" y="4939"/>
            <a:ext cx="2392363"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a:extLst>
              <a:ext uri="{FF2B5EF4-FFF2-40B4-BE49-F238E27FC236}">
                <a16:creationId xmlns:a16="http://schemas.microsoft.com/office/drawing/2014/main" id="{BFF64034-C0C4-42C1-9A9A-56CC909E09FF}"/>
              </a:ext>
            </a:extLst>
          </p:cNvPr>
          <p:cNvSpPr txBox="1">
            <a:spLocks noChangeArrowheads="1"/>
          </p:cNvSpPr>
          <p:nvPr/>
        </p:nvSpPr>
        <p:spPr bwMode="auto">
          <a:xfrm>
            <a:off x="1753042" y="3315209"/>
            <a:ext cx="8834438"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CL" altLang="es-ES" sz="3200" b="0" i="1" u="none" strike="noStrike" kern="1200" cap="none" spc="0" normalizeH="0" baseline="0" noProof="0" dirty="0">
                <a:ln>
                  <a:noFill/>
                </a:ln>
                <a:solidFill>
                  <a:srgbClr val="4472C4">
                    <a:lumMod val="75000"/>
                  </a:srgbClr>
                </a:solidFill>
                <a:effectLst/>
                <a:uLnTx/>
                <a:uFillTx/>
                <a:latin typeface="Calibri" panose="020F0502020204030204" pitchFamily="34" charset="0"/>
                <a:ea typeface="+mn-ea"/>
                <a:cs typeface="+mn-cs"/>
              </a:rPr>
              <a:t>“Fortalecer el desarrollo de comunidades educativas inclusivas que favorezcan el proceso de enseñanza aprendizaje en igualdad de condiciones, valorando la diversidad cultural de cada estudiante”</a:t>
            </a:r>
            <a:endParaRPr kumimoji="0" lang="es-ES" altLang="es-ES" sz="3200" b="0"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mn-ea"/>
              <a:cs typeface="+mn-cs"/>
            </a:endParaRPr>
          </a:p>
        </p:txBody>
      </p:sp>
      <p:sp>
        <p:nvSpPr>
          <p:cNvPr id="3" name="Rectángulo: esquinas redondeadas 2">
            <a:extLst>
              <a:ext uri="{FF2B5EF4-FFF2-40B4-BE49-F238E27FC236}">
                <a16:creationId xmlns:a16="http://schemas.microsoft.com/office/drawing/2014/main" id="{297F14C1-1AED-4FE9-8002-CEAC354CE078}"/>
              </a:ext>
            </a:extLst>
          </p:cNvPr>
          <p:cNvSpPr/>
          <p:nvPr/>
        </p:nvSpPr>
        <p:spPr>
          <a:xfrm>
            <a:off x="2769836" y="863914"/>
            <a:ext cx="6800850" cy="2062162"/>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Unidad Educación Para Todos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División de Educación General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Ministerio de Educación</a:t>
            </a:r>
          </a:p>
        </p:txBody>
      </p:sp>
      <p:sp>
        <p:nvSpPr>
          <p:cNvPr id="9" name="CuadroTexto 8">
            <a:extLst>
              <a:ext uri="{FF2B5EF4-FFF2-40B4-BE49-F238E27FC236}">
                <a16:creationId xmlns:a16="http://schemas.microsoft.com/office/drawing/2014/main" id="{1B1588A8-E625-4E04-A3CB-6311D0D2EC27}"/>
              </a:ext>
            </a:extLst>
          </p:cNvPr>
          <p:cNvSpPr txBox="1"/>
          <p:nvPr/>
        </p:nvSpPr>
        <p:spPr>
          <a:xfrm>
            <a:off x="0" y="6145105"/>
            <a:ext cx="4099560" cy="707886"/>
          </a:xfrm>
          <a:prstGeom prst="rect">
            <a:avLst/>
          </a:prstGeom>
          <a:solidFill>
            <a:schemeClr val="accent5">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2013 se suma por Convenio el Ministerio de Educación a la MITP</a:t>
            </a:r>
            <a:endParaRPr kumimoji="0" lang="es-CL" sz="20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11" name="CuadroTexto 10">
            <a:extLst>
              <a:ext uri="{FF2B5EF4-FFF2-40B4-BE49-F238E27FC236}">
                <a16:creationId xmlns:a16="http://schemas.microsoft.com/office/drawing/2014/main" id="{B18A94AE-6DF2-4393-BB89-5577418AA07D}"/>
              </a:ext>
            </a:extLst>
          </p:cNvPr>
          <p:cNvSpPr txBox="1"/>
          <p:nvPr/>
        </p:nvSpPr>
        <p:spPr>
          <a:xfrm>
            <a:off x="8092442" y="6145104"/>
            <a:ext cx="4099560" cy="707886"/>
          </a:xfrm>
          <a:prstGeom prst="rect">
            <a:avLst/>
          </a:prstGeom>
          <a:solidFill>
            <a:schemeClr val="accent5">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2018 la representatividad ministerial recae en la Un. Educación Para Todos</a:t>
            </a:r>
            <a:endParaRPr kumimoji="0" lang="es-CL" sz="20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cxnSp>
        <p:nvCxnSpPr>
          <p:cNvPr id="13" name="Conector recto 12">
            <a:extLst>
              <a:ext uri="{FF2B5EF4-FFF2-40B4-BE49-F238E27FC236}">
                <a16:creationId xmlns:a16="http://schemas.microsoft.com/office/drawing/2014/main" id="{99293B39-5140-4327-A04A-9CC897364B18}"/>
              </a:ext>
            </a:extLst>
          </p:cNvPr>
          <p:cNvCxnSpPr>
            <a:stCxn id="9" idx="3"/>
            <a:endCxn id="11" idx="1"/>
          </p:cNvCxnSpPr>
          <p:nvPr/>
        </p:nvCxnSpPr>
        <p:spPr>
          <a:xfrm flipV="1">
            <a:off x="4099560" y="6499047"/>
            <a:ext cx="3992882"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7599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9C5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Freeform: Shape 15">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51C54F37-D0DA-4405-A9BC-C27E6872A269}"/>
              </a:ext>
            </a:extLst>
          </p:cNvPr>
          <p:cNvPicPr>
            <a:picLocks noChangeAspect="1"/>
          </p:cNvPicPr>
          <p:nvPr/>
        </p:nvPicPr>
        <p:blipFill>
          <a:blip r:embed="rId3"/>
          <a:stretch>
            <a:fillRect/>
          </a:stretch>
        </p:blipFill>
        <p:spPr>
          <a:xfrm>
            <a:off x="3465874" y="0"/>
            <a:ext cx="5194935" cy="6858000"/>
          </a:xfrm>
          <a:prstGeom prst="rect">
            <a:avLst/>
          </a:prstGeom>
          <a:ln>
            <a:noFill/>
          </a:ln>
          <a:effectLst>
            <a:softEdge rad="112500"/>
          </a:effectLst>
        </p:spPr>
      </p:pic>
      <p:pic>
        <p:nvPicPr>
          <p:cNvPr id="8" name="Imagen 7">
            <a:extLst>
              <a:ext uri="{FF2B5EF4-FFF2-40B4-BE49-F238E27FC236}">
                <a16:creationId xmlns:a16="http://schemas.microsoft.com/office/drawing/2014/main" id="{6EA11372-C3AE-4A02-B31D-A532AAEB6ECB}"/>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445" y="4939"/>
            <a:ext cx="2392363"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n 14">
            <a:extLst>
              <a:ext uri="{FF2B5EF4-FFF2-40B4-BE49-F238E27FC236}">
                <a16:creationId xmlns:a16="http://schemas.microsoft.com/office/drawing/2014/main" id="{4D2638F8-5EF1-4B7B-90BF-D0F0828B9071}"/>
              </a:ext>
            </a:extLst>
          </p:cNvPr>
          <p:cNvPicPr>
            <a:picLocks noChangeAspect="1"/>
          </p:cNvPicPr>
          <p:nvPr/>
        </p:nvPicPr>
        <p:blipFill>
          <a:blip r:embed="rId5"/>
          <a:stretch>
            <a:fillRect/>
          </a:stretch>
        </p:blipFill>
        <p:spPr>
          <a:xfrm>
            <a:off x="7638757" y="1595196"/>
            <a:ext cx="1812164" cy="2149601"/>
          </a:xfrm>
          <a:prstGeom prst="rect">
            <a:avLst/>
          </a:prstGeom>
          <a:ln>
            <a:noFill/>
          </a:ln>
          <a:effectLst>
            <a:softEdge rad="112500"/>
          </a:effectLst>
        </p:spPr>
      </p:pic>
    </p:spTree>
    <p:extLst>
      <p:ext uri="{BB962C8B-B14F-4D97-AF65-F5344CB8AC3E}">
        <p14:creationId xmlns:p14="http://schemas.microsoft.com/office/powerpoint/2010/main" val="24808114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VDelpozo\Downloads\images (5).jpg">
            <a:extLst>
              <a:ext uri="{FF2B5EF4-FFF2-40B4-BE49-F238E27FC236}">
                <a16:creationId xmlns:a16="http://schemas.microsoft.com/office/drawing/2014/main" id="{0F6577B8-C3D2-47A5-A1AA-37A9738741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48" y="2499417"/>
            <a:ext cx="3370271" cy="2527703"/>
          </a:xfrm>
          <a:prstGeom prst="rect">
            <a:avLst/>
          </a:prstGeom>
          <a:noFill/>
        </p:spPr>
      </p:pic>
      <p:sp>
        <p:nvSpPr>
          <p:cNvPr id="10" name="17 CuadroTexto">
            <a:extLst>
              <a:ext uri="{FF2B5EF4-FFF2-40B4-BE49-F238E27FC236}">
                <a16:creationId xmlns:a16="http://schemas.microsoft.com/office/drawing/2014/main" id="{EFA18457-627F-4DB2-80E9-F4FC7B9B1FB3}"/>
              </a:ext>
            </a:extLst>
          </p:cNvPr>
          <p:cNvSpPr txBox="1"/>
          <p:nvPr/>
        </p:nvSpPr>
        <p:spPr>
          <a:xfrm rot="16200000">
            <a:off x="905151" y="3731845"/>
            <a:ext cx="4339096"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3600" b="1" i="0" u="none" strike="noStrike" kern="1200" cap="none" spc="0" normalizeH="0" baseline="0" noProof="0" dirty="0">
                <a:ln>
                  <a:noFill/>
                </a:ln>
                <a:solidFill>
                  <a:srgbClr val="ED7D31">
                    <a:lumMod val="50000"/>
                  </a:srgbClr>
                </a:solidFill>
                <a:effectLst/>
                <a:uLnTx/>
                <a:uFillTx/>
                <a:latin typeface="Book Antiqua" panose="02040602050305030304" pitchFamily="18" charset="0"/>
                <a:ea typeface="+mn-ea"/>
                <a:cs typeface="+mn-cs"/>
              </a:rPr>
              <a:t>SUBJETIVIDAD</a:t>
            </a:r>
          </a:p>
        </p:txBody>
      </p:sp>
      <p:pic>
        <p:nvPicPr>
          <p:cNvPr id="11" name="Imagen 10">
            <a:extLst>
              <a:ext uri="{FF2B5EF4-FFF2-40B4-BE49-F238E27FC236}">
                <a16:creationId xmlns:a16="http://schemas.microsoft.com/office/drawing/2014/main" id="{D7082677-0DB7-4FC6-9910-9DA23AA29F2C}"/>
              </a:ext>
            </a:extLst>
          </p:cNvPr>
          <p:cNvPicPr>
            <a:picLocks noChangeAspect="1"/>
          </p:cNvPicPr>
          <p:nvPr/>
        </p:nvPicPr>
        <p:blipFill>
          <a:blip r:embed="rId4"/>
          <a:stretch>
            <a:fillRect/>
          </a:stretch>
        </p:blipFill>
        <p:spPr>
          <a:xfrm>
            <a:off x="3871839" y="2333961"/>
            <a:ext cx="4448322" cy="3530288"/>
          </a:xfrm>
          <a:prstGeom prst="rect">
            <a:avLst/>
          </a:prstGeom>
        </p:spPr>
      </p:pic>
      <p:pic>
        <p:nvPicPr>
          <p:cNvPr id="12" name="Picture 2" descr="C:\Users\VDelpozo\Downloads\images (5).jpg">
            <a:extLst>
              <a:ext uri="{FF2B5EF4-FFF2-40B4-BE49-F238E27FC236}">
                <a16:creationId xmlns:a16="http://schemas.microsoft.com/office/drawing/2014/main" id="{879837F8-CC4F-4A62-A099-5996DBE62D5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779624" y="2499416"/>
            <a:ext cx="3370271" cy="2527703"/>
          </a:xfrm>
          <a:prstGeom prst="rect">
            <a:avLst/>
          </a:prstGeom>
          <a:noFill/>
        </p:spPr>
      </p:pic>
      <p:sp>
        <p:nvSpPr>
          <p:cNvPr id="13" name="17 CuadroTexto">
            <a:extLst>
              <a:ext uri="{FF2B5EF4-FFF2-40B4-BE49-F238E27FC236}">
                <a16:creationId xmlns:a16="http://schemas.microsoft.com/office/drawing/2014/main" id="{002B12B4-FBC1-42E6-9D10-B64EF5A84191}"/>
              </a:ext>
            </a:extLst>
          </p:cNvPr>
          <p:cNvSpPr txBox="1"/>
          <p:nvPr/>
        </p:nvSpPr>
        <p:spPr>
          <a:xfrm rot="5400000">
            <a:off x="6963519" y="3731845"/>
            <a:ext cx="4339096"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3600" b="1" i="0" u="none" strike="noStrike" kern="1200" cap="none" spc="0" normalizeH="0" baseline="0" noProof="0" dirty="0">
                <a:ln>
                  <a:noFill/>
                </a:ln>
                <a:solidFill>
                  <a:srgbClr val="ED7D31">
                    <a:lumMod val="50000"/>
                  </a:srgbClr>
                </a:solidFill>
                <a:effectLst/>
                <a:uLnTx/>
                <a:uFillTx/>
                <a:latin typeface="Book Antiqua" panose="02040602050305030304" pitchFamily="18" charset="0"/>
                <a:ea typeface="+mn-ea"/>
                <a:cs typeface="+mn-cs"/>
              </a:rPr>
              <a:t>(OBJETIVIDAD)</a:t>
            </a:r>
          </a:p>
        </p:txBody>
      </p:sp>
      <p:sp>
        <p:nvSpPr>
          <p:cNvPr id="7" name="CuadroTexto 2">
            <a:extLst>
              <a:ext uri="{FF2B5EF4-FFF2-40B4-BE49-F238E27FC236}">
                <a16:creationId xmlns:a16="http://schemas.microsoft.com/office/drawing/2014/main" id="{56554E63-02CE-49C6-BDCD-EC4855DBA148}"/>
              </a:ext>
            </a:extLst>
          </p:cNvPr>
          <p:cNvSpPr txBox="1">
            <a:spLocks noChangeArrowheads="1"/>
          </p:cNvSpPr>
          <p:nvPr/>
        </p:nvSpPr>
        <p:spPr bwMode="auto">
          <a:xfrm>
            <a:off x="1292794" y="462182"/>
            <a:ext cx="10132964"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defTabSz="9128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2813"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3200" b="1"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¿Por qué es importante aprender sobre la Trata de Personas en contextos educativos?</a:t>
            </a:r>
            <a:endParaRPr kumimoji="0" lang="es-CL" sz="3200" b="1"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mn-ea"/>
              <a:cs typeface="+mn-cs"/>
            </a:endParaRPr>
          </a:p>
        </p:txBody>
      </p:sp>
      <p:pic>
        <p:nvPicPr>
          <p:cNvPr id="16" name="Imagen 15">
            <a:extLst>
              <a:ext uri="{FF2B5EF4-FFF2-40B4-BE49-F238E27FC236}">
                <a16:creationId xmlns:a16="http://schemas.microsoft.com/office/drawing/2014/main" id="{D2399AEC-EE44-42A2-AD66-6781B22C6A27}"/>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445" y="4939"/>
            <a:ext cx="2392363"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uadroTexto 16">
            <a:extLst>
              <a:ext uri="{FF2B5EF4-FFF2-40B4-BE49-F238E27FC236}">
                <a16:creationId xmlns:a16="http://schemas.microsoft.com/office/drawing/2014/main" id="{BE65F58F-938C-4A75-8613-1F26BE211300}"/>
              </a:ext>
            </a:extLst>
          </p:cNvPr>
          <p:cNvSpPr txBox="1"/>
          <p:nvPr/>
        </p:nvSpPr>
        <p:spPr>
          <a:xfrm>
            <a:off x="3995225" y="5866223"/>
            <a:ext cx="413590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DIVERSIDAD CULTURAL</a:t>
            </a:r>
            <a:endParaRPr kumimoji="0" lang="es-CL" sz="20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545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0-#ppt_w/2"/>
                                          </p:val>
                                        </p:tav>
                                        <p:tav tm="100000">
                                          <p:val>
                                            <p:strVal val="#ppt_x"/>
                                          </p:val>
                                        </p:tav>
                                      </p:tavLst>
                                    </p:anim>
                                    <p:anim calcmode="lin" valueType="num">
                                      <p:cBhvr additive="base">
                                        <p:cTn id="1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ox(in)">
                                      <p:cBhvr>
                                        <p:cTn id="16" dur="500"/>
                                        <p:tgtEl>
                                          <p:spTgt spid="13"/>
                                        </p:tgtEl>
                                      </p:cBhvr>
                                    </p:animEffect>
                                  </p:childTnLst>
                                </p:cTn>
                              </p:par>
                              <p:par>
                                <p:cTn id="17" presetID="4" presetClass="entr" presetSubtype="16"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ox(i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1"/>
          <p:cNvSpPr>
            <a:spLocks noGrp="1"/>
          </p:cNvSpPr>
          <p:nvPr>
            <p:ph sz="quarter" idx="12"/>
          </p:nvPr>
        </p:nvSpPr>
        <p:spPr>
          <a:xfrm>
            <a:off x="1524000" y="234778"/>
            <a:ext cx="9144000" cy="990600"/>
          </a:xfrm>
        </p:spPr>
        <p:txBody>
          <a:bodyPr/>
          <a:lstStyle/>
          <a:p>
            <a:pPr algn="ctr"/>
            <a:r>
              <a:rPr lang="es-CL" dirty="0">
                <a:solidFill>
                  <a:srgbClr val="002060"/>
                </a:solidFill>
              </a:rPr>
              <a:t>TABLA DE CONTENIDOS</a:t>
            </a:r>
          </a:p>
        </p:txBody>
      </p:sp>
      <p:graphicFrame>
        <p:nvGraphicFramePr>
          <p:cNvPr id="14" name="Diagrama 13">
            <a:extLst>
              <a:ext uri="{FF2B5EF4-FFF2-40B4-BE49-F238E27FC236}">
                <a16:creationId xmlns:a16="http://schemas.microsoft.com/office/drawing/2014/main" id="{CADA8CC8-BB6F-9443-BA96-3434ECFFC6E9}"/>
              </a:ext>
            </a:extLst>
          </p:cNvPr>
          <p:cNvGraphicFramePr/>
          <p:nvPr/>
        </p:nvGraphicFramePr>
        <p:xfrm>
          <a:off x="1524000" y="730079"/>
          <a:ext cx="9045144" cy="5585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0473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171B2C49-1590-49EB-8D26-FED070075411}"/>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445" y="4939"/>
            <a:ext cx="2392363"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uadroTexto 2">
            <a:extLst>
              <a:ext uri="{FF2B5EF4-FFF2-40B4-BE49-F238E27FC236}">
                <a16:creationId xmlns:a16="http://schemas.microsoft.com/office/drawing/2014/main" id="{B3AD0F55-9A72-4D1F-88B5-ED2DFC7E6894}"/>
              </a:ext>
            </a:extLst>
          </p:cNvPr>
          <p:cNvSpPr txBox="1">
            <a:spLocks noChangeArrowheads="1"/>
          </p:cNvSpPr>
          <p:nvPr/>
        </p:nvSpPr>
        <p:spPr bwMode="auto">
          <a:xfrm>
            <a:off x="160885" y="1749342"/>
            <a:ext cx="4412343"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defTabSz="9128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2813"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3200" b="1"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¿Por qué es importante aprender sobre la Trata de Personas en contextos educativos?</a:t>
            </a:r>
            <a:endParaRPr kumimoji="0" lang="es-CL" sz="3200" b="1"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mn-ea"/>
              <a:cs typeface="+mn-cs"/>
            </a:endParaRPr>
          </a:p>
        </p:txBody>
      </p:sp>
      <p:sp>
        <p:nvSpPr>
          <p:cNvPr id="17" name="Abrir llave 16">
            <a:extLst>
              <a:ext uri="{FF2B5EF4-FFF2-40B4-BE49-F238E27FC236}">
                <a16:creationId xmlns:a16="http://schemas.microsoft.com/office/drawing/2014/main" id="{63E5A78A-6C45-46E7-94CE-F9090D3F97B2}"/>
              </a:ext>
            </a:extLst>
          </p:cNvPr>
          <p:cNvSpPr/>
          <p:nvPr/>
        </p:nvSpPr>
        <p:spPr>
          <a:xfrm>
            <a:off x="4734115" y="141464"/>
            <a:ext cx="766354" cy="6512554"/>
          </a:xfrm>
          <a:prstGeom prst="leftBrace">
            <a:avLst>
              <a:gd name="adj1" fmla="val 8333"/>
              <a:gd name="adj2" fmla="val 3794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CuadroTexto 17">
            <a:extLst>
              <a:ext uri="{FF2B5EF4-FFF2-40B4-BE49-F238E27FC236}">
                <a16:creationId xmlns:a16="http://schemas.microsoft.com/office/drawing/2014/main" id="{54CD7B02-65FB-4556-8B37-006501EC31DF}"/>
              </a:ext>
            </a:extLst>
          </p:cNvPr>
          <p:cNvSpPr txBox="1"/>
          <p:nvPr/>
        </p:nvSpPr>
        <p:spPr>
          <a:xfrm>
            <a:off x="5500469" y="140667"/>
            <a:ext cx="6358596" cy="6555641"/>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s-ES" sz="2800" b="0"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mn-ea"/>
                <a:cs typeface="Calibri" panose="020F0502020204030204" pitchFamily="34" charset="0"/>
              </a:rPr>
              <a:t>Es un delito que </a:t>
            </a:r>
            <a:r>
              <a:rPr kumimoji="0" lang="es-ES" sz="2800" b="1"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mn-ea"/>
                <a:cs typeface="Calibri" panose="020F0502020204030204" pitchFamily="34" charset="0"/>
              </a:rPr>
              <a:t>crece en la medida que no logramos verlo.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800" b="0"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mn-ea"/>
              <a:cs typeface="Calibri" panose="020F0502020204030204" pitchFamily="34" charset="0"/>
            </a:endParaRP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s-ES" sz="2800" b="0"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mn-ea"/>
                <a:cs typeface="Calibri" panose="020F0502020204030204" pitchFamily="34" charset="0"/>
              </a:rPr>
              <a:t>Podemos </a:t>
            </a:r>
            <a:r>
              <a:rPr kumimoji="0" lang="es-ES" sz="2800" b="1"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mn-ea"/>
                <a:cs typeface="Calibri" panose="020F0502020204030204" pitchFamily="34" charset="0"/>
              </a:rPr>
              <a:t>detectar</a:t>
            </a:r>
            <a:r>
              <a:rPr kumimoji="0" lang="es-ES" sz="2800" b="0"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mn-ea"/>
                <a:cs typeface="Calibri" panose="020F0502020204030204" pitchFamily="34" charset="0"/>
              </a:rPr>
              <a:t> una posible grave vulneración a los derechos humanos, y </a:t>
            </a:r>
            <a:r>
              <a:rPr kumimoji="0" lang="es-ES" sz="2800" b="1"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mn-ea"/>
                <a:cs typeface="Calibri" panose="020F0502020204030204" pitchFamily="34" charset="0"/>
              </a:rPr>
              <a:t>derivar</a:t>
            </a:r>
            <a:r>
              <a:rPr kumimoji="0" lang="es-ES" sz="2800" b="0"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mn-ea"/>
                <a:cs typeface="Calibri" panose="020F0502020204030204" pitchFamily="34" charset="0"/>
              </a:rPr>
              <a:t> a tiempo a las redes de apoyo.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800" b="0"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mn-ea"/>
              <a:cs typeface="Calibri" panose="020F0502020204030204" pitchFamily="34" charset="0"/>
            </a:endParaRP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s-ES" sz="2800" b="0"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mn-ea"/>
                <a:cs typeface="Calibri" panose="020F0502020204030204" pitchFamily="34" charset="0"/>
              </a:rPr>
              <a:t>En los espacios educativos se puede promover una </a:t>
            </a:r>
            <a:r>
              <a:rPr kumimoji="0" lang="es-ES" sz="2800" b="1"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mn-ea"/>
                <a:cs typeface="Calibri" panose="020F0502020204030204" pitchFamily="34" charset="0"/>
              </a:rPr>
              <a:t>cultura de cuidado y protección </a:t>
            </a:r>
            <a:r>
              <a:rPr kumimoji="0" lang="es-ES" sz="2800" b="0"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mn-ea"/>
                <a:cs typeface="Calibri" panose="020F0502020204030204" pitchFamily="34" charset="0"/>
              </a:rPr>
              <a:t>entre todos los integrantes de la comunidad educativa. Y así…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800" b="0"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mn-ea"/>
              <a:cs typeface="Calibri" panose="020F0502020204030204" pitchFamily="34" charset="0"/>
            </a:endParaRP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s-ES" sz="2800" b="1"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mn-ea"/>
                <a:cs typeface="Calibri" panose="020F0502020204030204" pitchFamily="34" charset="0"/>
              </a:rPr>
              <a:t>Prevenir</a:t>
            </a:r>
            <a:r>
              <a:rPr kumimoji="0" lang="es-ES" sz="2800" b="0"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mn-ea"/>
                <a:cs typeface="Calibri" panose="020F0502020204030204" pitchFamily="34" charset="0"/>
              </a:rPr>
              <a:t> que estudiantes sean víctimas de este delito o de cualquier otra situación que vulnere sus derechos.</a:t>
            </a:r>
            <a:endParaRPr kumimoji="0" lang="es-CL" sz="2800" b="0"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mn-ea"/>
              <a:cs typeface="Calibri" panose="020F0502020204030204" pitchFamily="34" charset="0"/>
            </a:endParaRPr>
          </a:p>
        </p:txBody>
      </p:sp>
      <p:pic>
        <p:nvPicPr>
          <p:cNvPr id="20" name="Imagen 19">
            <a:extLst>
              <a:ext uri="{FF2B5EF4-FFF2-40B4-BE49-F238E27FC236}">
                <a16:creationId xmlns:a16="http://schemas.microsoft.com/office/drawing/2014/main" id="{A94EE008-CB3F-48AD-B245-6E21C21D3507}"/>
              </a:ext>
            </a:extLst>
          </p:cNvPr>
          <p:cNvPicPr>
            <a:picLocks noChangeAspect="1"/>
          </p:cNvPicPr>
          <p:nvPr/>
        </p:nvPicPr>
        <p:blipFill>
          <a:blip r:embed="rId3"/>
          <a:stretch>
            <a:fillRect/>
          </a:stretch>
        </p:blipFill>
        <p:spPr>
          <a:xfrm>
            <a:off x="1197862" y="4630598"/>
            <a:ext cx="2138907" cy="1865126"/>
          </a:xfrm>
          <a:prstGeom prst="rect">
            <a:avLst/>
          </a:prstGeom>
        </p:spPr>
      </p:pic>
    </p:spTree>
    <p:extLst>
      <p:ext uri="{BB962C8B-B14F-4D97-AF65-F5344CB8AC3E}">
        <p14:creationId xmlns:p14="http://schemas.microsoft.com/office/powerpoint/2010/main" val="12973067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171B2C49-1590-49EB-8D26-FED070075411}"/>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445" y="4939"/>
            <a:ext cx="2392363"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n 14">
            <a:extLst>
              <a:ext uri="{FF2B5EF4-FFF2-40B4-BE49-F238E27FC236}">
                <a16:creationId xmlns:a16="http://schemas.microsoft.com/office/drawing/2014/main" id="{D43105AD-0ADE-458F-9E93-616D9191C2C3}"/>
              </a:ext>
            </a:extLst>
          </p:cNvPr>
          <p:cNvPicPr>
            <a:picLocks noChangeAspect="1"/>
          </p:cNvPicPr>
          <p:nvPr/>
        </p:nvPicPr>
        <p:blipFill>
          <a:blip r:embed="rId3"/>
          <a:stretch>
            <a:fillRect/>
          </a:stretch>
        </p:blipFill>
        <p:spPr>
          <a:xfrm>
            <a:off x="5103027" y="352084"/>
            <a:ext cx="6928088" cy="6041290"/>
          </a:xfrm>
          <a:prstGeom prst="rect">
            <a:avLst/>
          </a:prstGeom>
        </p:spPr>
      </p:pic>
      <p:sp>
        <p:nvSpPr>
          <p:cNvPr id="17" name="CuadroTexto 2">
            <a:extLst>
              <a:ext uri="{FF2B5EF4-FFF2-40B4-BE49-F238E27FC236}">
                <a16:creationId xmlns:a16="http://schemas.microsoft.com/office/drawing/2014/main" id="{BD458516-41ED-4E62-B11A-C65653F248A2}"/>
              </a:ext>
            </a:extLst>
          </p:cNvPr>
          <p:cNvSpPr txBox="1">
            <a:spLocks noChangeArrowheads="1"/>
          </p:cNvSpPr>
          <p:nvPr/>
        </p:nvSpPr>
        <p:spPr bwMode="auto">
          <a:xfrm>
            <a:off x="160885" y="2440277"/>
            <a:ext cx="4790943" cy="2270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defTabSz="9128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2813"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3200" b="1"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mn-ea"/>
                <a:cs typeface="Times New Roman" panose="02020603050405020304" pitchFamily="18" charset="0"/>
              </a:rPr>
              <a:t>“Sin diálogo la diversidad es inalcanzable, y sin respeto por la diversidad el diálogo es inútil.”</a:t>
            </a:r>
          </a:p>
          <a:p>
            <a:pPr marL="0" marR="0" lvl="0" indent="0" algn="ctr" defTabSz="912813"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2000" b="0"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mn-ea"/>
                <a:cs typeface="Times New Roman" panose="02020603050405020304" pitchFamily="18" charset="0"/>
              </a:rPr>
              <a:t>(</a:t>
            </a:r>
            <a:r>
              <a:rPr kumimoji="0" lang="es-ES" sz="2000" b="0" i="0" u="none" strike="noStrike" kern="1200" cap="none" spc="0" normalizeH="0" baseline="0" noProof="0" dirty="0" err="1">
                <a:ln>
                  <a:noFill/>
                </a:ln>
                <a:solidFill>
                  <a:srgbClr val="4472C4">
                    <a:lumMod val="75000"/>
                  </a:srgbClr>
                </a:solidFill>
                <a:effectLst/>
                <a:uLnTx/>
                <a:uFillTx/>
                <a:latin typeface="Calibri" panose="020F0502020204030204" pitchFamily="34" charset="0"/>
                <a:ea typeface="+mn-ea"/>
                <a:cs typeface="Times New Roman" panose="02020603050405020304" pitchFamily="18" charset="0"/>
              </a:rPr>
              <a:t>Jahanbegloo</a:t>
            </a:r>
            <a:r>
              <a:rPr kumimoji="0" lang="es-ES" sz="2000" b="0"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mn-ea"/>
                <a:cs typeface="Times New Roman" panose="02020603050405020304" pitchFamily="18" charset="0"/>
              </a:rPr>
              <a:t>, R. 2008)</a:t>
            </a:r>
            <a:endParaRPr kumimoji="0" lang="es-CL" sz="2000" b="0"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90102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1C54F37-D0DA-4405-A9BC-C27E6872A269}"/>
              </a:ext>
            </a:extLst>
          </p:cNvPr>
          <p:cNvPicPr>
            <a:picLocks noChangeAspect="1"/>
          </p:cNvPicPr>
          <p:nvPr/>
        </p:nvPicPr>
        <p:blipFill>
          <a:blip r:embed="rId2"/>
          <a:stretch>
            <a:fillRect/>
          </a:stretch>
        </p:blipFill>
        <p:spPr>
          <a:xfrm>
            <a:off x="6997065" y="0"/>
            <a:ext cx="5194935" cy="6858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8" name="Imagen 7">
            <a:extLst>
              <a:ext uri="{FF2B5EF4-FFF2-40B4-BE49-F238E27FC236}">
                <a16:creationId xmlns:a16="http://schemas.microsoft.com/office/drawing/2014/main" id="{6EA11372-C3AE-4A02-B31D-A532AAEB6ECB}"/>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445" y="4939"/>
            <a:ext cx="2392363"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a:extLst>
              <a:ext uri="{FF2B5EF4-FFF2-40B4-BE49-F238E27FC236}">
                <a16:creationId xmlns:a16="http://schemas.microsoft.com/office/drawing/2014/main" id="{EA6103C9-2088-4B27-8F30-F38B0E113F91}"/>
              </a:ext>
            </a:extLst>
          </p:cNvPr>
          <p:cNvSpPr txBox="1"/>
          <p:nvPr/>
        </p:nvSpPr>
        <p:spPr>
          <a:xfrm>
            <a:off x="1396660" y="2194560"/>
            <a:ext cx="409369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5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¡GRACIAS!!</a:t>
            </a:r>
            <a:endParaRPr kumimoji="0" lang="es-CL" sz="5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9" name="CuadroTexto 8">
            <a:extLst>
              <a:ext uri="{FF2B5EF4-FFF2-40B4-BE49-F238E27FC236}">
                <a16:creationId xmlns:a16="http://schemas.microsoft.com/office/drawing/2014/main" id="{5BC263D6-B851-435E-8CF1-108DBA0B87BC}"/>
              </a:ext>
            </a:extLst>
          </p:cNvPr>
          <p:cNvSpPr txBox="1"/>
          <p:nvPr/>
        </p:nvSpPr>
        <p:spPr>
          <a:xfrm>
            <a:off x="96132" y="4519517"/>
            <a:ext cx="6147580"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https://migrantes.mineduc.cl/guia-para-la-prevencion-de-trata-de-personas/</a:t>
            </a:r>
            <a:r>
              <a:rPr kumimoji="0" lang="es-CL" sz="2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8771455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cstate="print"/>
          <a:srcRect/>
          <a:stretch>
            <a:fillRect/>
          </a:stretch>
        </p:blipFill>
        <p:spPr bwMode="auto">
          <a:xfrm>
            <a:off x="1524000" y="0"/>
            <a:ext cx="9144000" cy="6858000"/>
          </a:xfrm>
          <a:prstGeom prst="rect">
            <a:avLst/>
          </a:prstGeom>
          <a:noFill/>
          <a:ln w="9525">
            <a:noFill/>
            <a:round/>
            <a:headEnd/>
            <a:tailEnd/>
          </a:ln>
        </p:spPr>
      </p:pic>
      <p:sp>
        <p:nvSpPr>
          <p:cNvPr id="173059" name="Rectangle 3"/>
          <p:cNvSpPr>
            <a:spLocks noGrp="1" noChangeArrowheads="1"/>
          </p:cNvSpPr>
          <p:nvPr>
            <p:ph type="ctrTitle"/>
          </p:nvPr>
        </p:nvSpPr>
        <p:spPr>
          <a:xfrm>
            <a:off x="5505263" y="3165714"/>
            <a:ext cx="6120680" cy="3384376"/>
          </a:xfrm>
          <a:ln w="76200">
            <a:solidFill>
              <a:srgbClr val="7030A0"/>
            </a:solidFill>
          </a:ln>
        </p:spPr>
        <p:txBody>
          <a:bodyPr>
            <a:normAutofit fontScale="90000"/>
          </a:bodyPr>
          <a:lstStyle/>
          <a:p>
            <a:br>
              <a:rPr lang="es-CL" sz="4000" b="1" i="1" dirty="0">
                <a:solidFill>
                  <a:srgbClr val="9900CC"/>
                </a:solidFill>
                <a:latin typeface="Candara" pitchFamily="34" charset="0"/>
              </a:rPr>
            </a:br>
            <a:br>
              <a:rPr lang="es-CL" sz="4000" b="1" i="1" dirty="0">
                <a:solidFill>
                  <a:srgbClr val="9900CC"/>
                </a:solidFill>
                <a:latin typeface="Candara" pitchFamily="34" charset="0"/>
              </a:rPr>
            </a:br>
            <a:r>
              <a:rPr lang="es-CL" sz="1100" b="1" i="1" dirty="0">
                <a:solidFill>
                  <a:srgbClr val="9900CC"/>
                </a:solidFill>
                <a:latin typeface="Calibri" panose="020F0502020204030204" pitchFamily="34" charset="0"/>
              </a:rPr>
              <a:t> </a:t>
            </a:r>
            <a:br>
              <a:rPr lang="es-CL" sz="4000" b="1" i="1" dirty="0">
                <a:solidFill>
                  <a:srgbClr val="9900CC"/>
                </a:solidFill>
                <a:latin typeface="Calibri" panose="020F0502020204030204" pitchFamily="34" charset="0"/>
              </a:rPr>
            </a:br>
            <a:br>
              <a:rPr lang="es-CL" sz="4000" b="1" i="1" dirty="0">
                <a:solidFill>
                  <a:srgbClr val="9900CC"/>
                </a:solidFill>
                <a:latin typeface="Calibri" panose="020F0502020204030204" pitchFamily="34" charset="0"/>
              </a:rPr>
            </a:br>
            <a:r>
              <a:rPr lang="es-CL" sz="2000" b="1" i="1" dirty="0">
                <a:solidFill>
                  <a:srgbClr val="7030A0"/>
                </a:solidFill>
                <a:latin typeface="Candara" panose="020E0502030303020204" pitchFamily="34" charset="0"/>
              </a:rPr>
              <a:t>“</a:t>
            </a:r>
            <a:r>
              <a:rPr lang="es-CL" sz="2000" b="1" dirty="0">
                <a:solidFill>
                  <a:srgbClr val="7030A0"/>
                </a:solidFill>
                <a:latin typeface="Candara" panose="020E0502030303020204" pitchFamily="34" charset="0"/>
              </a:rPr>
              <a:t>WEBINAR </a:t>
            </a:r>
            <a:r>
              <a:rPr lang="es-CL" sz="2000" b="1" i="1" dirty="0">
                <a:solidFill>
                  <a:srgbClr val="7030A0"/>
                </a:solidFill>
                <a:latin typeface="Candara" panose="020E0502030303020204" pitchFamily="34" charset="0"/>
              </a:rPr>
              <a:t> </a:t>
            </a:r>
            <a:r>
              <a:rPr lang="es-ES" sz="20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PREVENCIÓN DEL TRABAJO INFANTIL Y LA TRATA DE PERSONAS EN CONTEXTOS EDUCATIVOS</a:t>
            </a:r>
            <a:r>
              <a:rPr lang="es-ES" sz="2000" b="1" i="1" dirty="0">
                <a:solidFill>
                  <a:srgbClr val="7030A0"/>
                </a:solidFill>
                <a:latin typeface="Candara" panose="020E0502030303020204" pitchFamily="34" charset="0"/>
              </a:rPr>
              <a:t>”</a:t>
            </a:r>
            <a:br>
              <a:rPr lang="es-CL" sz="1800" b="1" i="1" dirty="0">
                <a:solidFill>
                  <a:srgbClr val="7030A0"/>
                </a:solidFill>
                <a:latin typeface="Candara" panose="020E0502030303020204" pitchFamily="34" charset="0"/>
              </a:rPr>
            </a:br>
            <a:br>
              <a:rPr lang="es-CL" sz="1800" b="1" i="1" dirty="0">
                <a:solidFill>
                  <a:srgbClr val="7030A0"/>
                </a:solidFill>
                <a:latin typeface="Candara" panose="020E0502030303020204" pitchFamily="34" charset="0"/>
              </a:rPr>
            </a:br>
            <a:r>
              <a:rPr lang="es-CL" sz="1800" b="1" i="1" dirty="0">
                <a:solidFill>
                  <a:srgbClr val="7030A0"/>
                </a:solidFill>
                <a:latin typeface="Candara" panose="020E0502030303020204" pitchFamily="34" charset="0"/>
              </a:rPr>
              <a:t>Ministerio Educación –Ministerio Interior – Ministerio Trabajo</a:t>
            </a:r>
            <a:br>
              <a:rPr lang="es-CL" sz="1800" b="1" i="1" dirty="0">
                <a:solidFill>
                  <a:srgbClr val="7030A0"/>
                </a:solidFill>
                <a:latin typeface="Candara" panose="020E0502030303020204" pitchFamily="34" charset="0"/>
              </a:rPr>
            </a:br>
            <a:r>
              <a:rPr lang="es-CL" sz="1800" b="1" i="1" dirty="0">
                <a:solidFill>
                  <a:srgbClr val="7030A0"/>
                </a:solidFill>
                <a:latin typeface="Candara" panose="020E0502030303020204" pitchFamily="34" charset="0"/>
              </a:rPr>
              <a:t>Octubre 16 </a:t>
            </a:r>
            <a:r>
              <a:rPr lang="es-ES" sz="1600" b="1" i="1" dirty="0">
                <a:solidFill>
                  <a:srgbClr val="7030A0"/>
                </a:solidFill>
                <a:latin typeface="Calibri" panose="020F0502020204030204" pitchFamily="34" charset="0"/>
              </a:rPr>
              <a:t>de 2020</a:t>
            </a:r>
            <a:r>
              <a:rPr lang="es-ES" sz="2200" b="1" i="1" dirty="0">
                <a:solidFill>
                  <a:srgbClr val="7030A0"/>
                </a:solidFill>
                <a:latin typeface="Calibri" panose="020F0502020204030204" pitchFamily="34" charset="0"/>
              </a:rPr>
              <a:t> </a:t>
            </a:r>
            <a:br>
              <a:rPr lang="es-ES" sz="2200" b="1" i="1" dirty="0">
                <a:solidFill>
                  <a:srgbClr val="7030A0"/>
                </a:solidFill>
                <a:latin typeface="Calibri" panose="020F0502020204030204" pitchFamily="34" charset="0"/>
              </a:rPr>
            </a:br>
            <a:br>
              <a:rPr lang="es-ES" sz="2200" b="1" i="1" dirty="0">
                <a:solidFill>
                  <a:srgbClr val="7030A0"/>
                </a:solidFill>
                <a:latin typeface="Calibri" panose="020F0502020204030204" pitchFamily="34" charset="0"/>
              </a:rPr>
            </a:br>
            <a:r>
              <a:rPr lang="es-ES" sz="2200" b="1" i="1" dirty="0">
                <a:solidFill>
                  <a:srgbClr val="7030A0"/>
                </a:solidFill>
                <a:latin typeface="Calibri" panose="020F0502020204030204" pitchFamily="34" charset="0"/>
              </a:rPr>
              <a:t>“</a:t>
            </a:r>
            <a:r>
              <a:rPr lang="es-ES" sz="1800" b="1" i="1" dirty="0">
                <a:solidFill>
                  <a:srgbClr val="7030A0"/>
                </a:solidFill>
                <a:latin typeface="Calibri" panose="020F0502020204030204" pitchFamily="34" charset="0"/>
                <a:ea typeface="Calibri" panose="020F0502020204030204" pitchFamily="34" charset="0"/>
                <a:cs typeface="Times New Roman" panose="02020603050405020304" pitchFamily="18" charset="0"/>
              </a:rPr>
              <a:t>Detección Temprana y Denuncia Oportuna ante las graves Vulneraciones de Derecho como la Trata de Personas”</a:t>
            </a:r>
            <a:br>
              <a:rPr lang="es-ES" sz="2200" b="1" i="1" dirty="0">
                <a:solidFill>
                  <a:srgbClr val="7030A0"/>
                </a:solidFill>
                <a:latin typeface="Calibri" panose="020F0502020204030204" pitchFamily="34" charset="0"/>
              </a:rPr>
            </a:br>
            <a:br>
              <a:rPr lang="es-ES" sz="2200" b="1" i="1" dirty="0">
                <a:solidFill>
                  <a:srgbClr val="7030A0"/>
                </a:solidFill>
                <a:latin typeface="Calibri" panose="020F0502020204030204" pitchFamily="34" charset="0"/>
              </a:rPr>
            </a:br>
            <a:r>
              <a:rPr lang="es-ES" sz="2200" b="1" i="1" dirty="0">
                <a:solidFill>
                  <a:srgbClr val="7030A0"/>
                </a:solidFill>
                <a:latin typeface="Calibri" panose="020F0502020204030204" pitchFamily="34" charset="0"/>
              </a:rPr>
              <a:t> </a:t>
            </a:r>
            <a:r>
              <a:rPr lang="es-ES_tradnl" altLang="es-CL" sz="1600" b="1" i="1" dirty="0">
                <a:solidFill>
                  <a:srgbClr val="7030A0"/>
                </a:solidFill>
              </a:rPr>
              <a:t>                                                                                </a:t>
            </a:r>
            <a:r>
              <a:rPr lang="es-CL" sz="1600" b="1" i="1" dirty="0">
                <a:solidFill>
                  <a:srgbClr val="7030A0"/>
                </a:solidFill>
                <a:latin typeface="Calibri" panose="020F0502020204030204" pitchFamily="34" charset="0"/>
              </a:rPr>
              <a:t>Denisse Araya Castelli</a:t>
            </a:r>
            <a:br>
              <a:rPr lang="es-CL" sz="1600" b="1" i="1" dirty="0">
                <a:solidFill>
                  <a:srgbClr val="7030A0"/>
                </a:solidFill>
                <a:latin typeface="Calibri" panose="020F0502020204030204" pitchFamily="34" charset="0"/>
              </a:rPr>
            </a:br>
            <a:r>
              <a:rPr lang="es-CL" sz="1600" b="1" i="1" dirty="0">
                <a:solidFill>
                  <a:srgbClr val="7030A0"/>
                </a:solidFill>
                <a:latin typeface="Calibri" panose="020F0502020204030204" pitchFamily="34" charset="0"/>
              </a:rPr>
              <a:t>                                                  Directora Ejecutiva ONG Raíces - ECPAT-Chile</a:t>
            </a:r>
            <a:br>
              <a:rPr lang="es-ES" sz="4000" b="1" i="1" dirty="0">
                <a:solidFill>
                  <a:srgbClr val="7030A0"/>
                </a:solidFill>
                <a:latin typeface="Calibri" panose="020F0502020204030204" pitchFamily="34" charset="0"/>
              </a:rPr>
            </a:br>
            <a:br>
              <a:rPr lang="es-ES_tradnl" altLang="es-CL" sz="4000" b="1" i="1" dirty="0">
                <a:solidFill>
                  <a:srgbClr val="7030A0"/>
                </a:solidFill>
                <a:latin typeface="Calibri" panose="020F0502020204030204" pitchFamily="34" charset="0"/>
              </a:rPr>
            </a:br>
            <a:br>
              <a:rPr lang="es-CL" sz="4000" b="1" i="1" dirty="0">
                <a:solidFill>
                  <a:srgbClr val="7030A0"/>
                </a:solidFill>
                <a:latin typeface="Candara" pitchFamily="34" charset="0"/>
              </a:rPr>
            </a:br>
            <a:br>
              <a:rPr lang="es-CL" sz="4000" b="1" i="1" dirty="0">
                <a:solidFill>
                  <a:srgbClr val="9900CC"/>
                </a:solidFill>
                <a:latin typeface="Candara" pitchFamily="34" charset="0"/>
              </a:rPr>
            </a:br>
            <a:endParaRPr lang="es-ES" sz="2400" b="1" dirty="0">
              <a:solidFill>
                <a:srgbClr val="9900CC"/>
              </a:solidFill>
              <a:effectLst>
                <a:outerShdw blurRad="38100" dist="38100" dir="2700000" algn="tl">
                  <a:srgbClr val="C0C0C0"/>
                </a:outerShdw>
              </a:effectLst>
              <a:latin typeface="Candara" pitchFamily="34" charset="0"/>
            </a:endParaRPr>
          </a:p>
        </p:txBody>
      </p:sp>
    </p:spTree>
    <p:extLst>
      <p:ext uri="{BB962C8B-B14F-4D97-AF65-F5344CB8AC3E}">
        <p14:creationId xmlns:p14="http://schemas.microsoft.com/office/powerpoint/2010/main" val="28843654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title"/>
          </p:nvPr>
        </p:nvSpPr>
        <p:spPr>
          <a:xfrm>
            <a:off x="1981200" y="206375"/>
            <a:ext cx="8229600" cy="1143000"/>
          </a:xfrm>
        </p:spPr>
        <p:txBody>
          <a:bodyPr/>
          <a:lstStyle/>
          <a:p>
            <a:r>
              <a:rPr lang="en-US" altLang="es-CL" sz="3200" b="1" dirty="0">
                <a:solidFill>
                  <a:srgbClr val="7030A0"/>
                </a:solidFill>
                <a:cs typeface="Times New Roman" panose="02020603050405020304" pitchFamily="18" charset="0"/>
              </a:rPr>
              <a:t>Corporación ONG Raíces</a:t>
            </a:r>
            <a:br>
              <a:rPr lang="en-US" altLang="es-CL" sz="3200" b="1" dirty="0">
                <a:solidFill>
                  <a:srgbClr val="7030A0"/>
                </a:solidFill>
                <a:cs typeface="Times New Roman" panose="02020603050405020304" pitchFamily="18" charset="0"/>
              </a:rPr>
            </a:br>
            <a:r>
              <a:rPr lang="en-US" altLang="es-CL" sz="2400" b="1" dirty="0">
                <a:solidFill>
                  <a:srgbClr val="7030A0"/>
                </a:solidFill>
                <a:cs typeface="Times New Roman" panose="02020603050405020304" pitchFamily="18" charset="0"/>
              </a:rPr>
              <a:t>www.ongraices.org</a:t>
            </a:r>
            <a:r>
              <a:rPr lang="en-US" altLang="es-CL" sz="3200" b="1" dirty="0">
                <a:solidFill>
                  <a:srgbClr val="7030A0"/>
                </a:solidFill>
                <a:cs typeface="Times New Roman" panose="02020603050405020304" pitchFamily="18" charset="0"/>
              </a:rPr>
              <a:t> </a:t>
            </a:r>
            <a:endParaRPr lang="es-CL" altLang="es-CL" sz="3200" b="1" dirty="0">
              <a:solidFill>
                <a:srgbClr val="7030A0"/>
              </a:solidFill>
              <a:cs typeface="Times New Roman" panose="02020603050405020304" pitchFamily="18" charset="0"/>
            </a:endParaRPr>
          </a:p>
        </p:txBody>
      </p:sp>
      <p:sp>
        <p:nvSpPr>
          <p:cNvPr id="3" name="2 Marcador de contenido"/>
          <p:cNvSpPr>
            <a:spLocks noGrp="1"/>
          </p:cNvSpPr>
          <p:nvPr>
            <p:ph idx="1"/>
          </p:nvPr>
        </p:nvSpPr>
        <p:spPr>
          <a:xfrm>
            <a:off x="1981200" y="1341437"/>
            <a:ext cx="8229600" cy="5310188"/>
          </a:xfrm>
        </p:spPr>
        <p:txBody>
          <a:bodyPr>
            <a:noAutofit/>
          </a:bodyPr>
          <a:lstStyle/>
          <a:p>
            <a:pPr indent="-341313" algn="just">
              <a:lnSpc>
                <a:spcPct val="80000"/>
              </a:lnSpc>
              <a:spcBef>
                <a:spcPts val="638"/>
              </a:spcBef>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s-ES" sz="1800" b="1" dirty="0">
                <a:solidFill>
                  <a:srgbClr val="7030A0"/>
                </a:solidFill>
                <a:latin typeface="Candara" panose="020E0502030303020204" pitchFamily="34" charset="0"/>
              </a:rPr>
              <a:t>En el marco de un trabajo con madres adolescentes detecta Explotación Sexual Comercial de Niños, Niñas y Adolescentes (ESCNNA), temática en que se centra desde 1998. </a:t>
            </a:r>
          </a:p>
          <a:p>
            <a:pPr indent="-341313" algn="just">
              <a:lnSpc>
                <a:spcPct val="80000"/>
              </a:lnSpc>
              <a:spcBef>
                <a:spcPts val="638"/>
              </a:spcBef>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s-ES" sz="1050" b="1" dirty="0">
              <a:solidFill>
                <a:srgbClr val="7030A0"/>
              </a:solidFill>
              <a:latin typeface="Candara" panose="020E0502030303020204" pitchFamily="34" charset="0"/>
            </a:endParaRPr>
          </a:p>
          <a:p>
            <a:pPr indent="-341313" algn="just">
              <a:lnSpc>
                <a:spcPct val="80000"/>
              </a:lnSpc>
              <a:spcBef>
                <a:spcPts val="638"/>
              </a:spcBef>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s-ES" sz="1800" b="1" dirty="0">
                <a:solidFill>
                  <a:srgbClr val="7030A0"/>
                </a:solidFill>
                <a:latin typeface="Candara" panose="020E0502030303020204" pitchFamily="34" charset="0"/>
              </a:rPr>
              <a:t>La ESCNNA, en sus 4 manifestaciones, es un problema social multicausal, que requiere de un enfrentamiento Integral y  siempre coordinado con otros/as</a:t>
            </a:r>
          </a:p>
          <a:p>
            <a:pPr indent="-341313" algn="just">
              <a:lnSpc>
                <a:spcPct val="80000"/>
              </a:lnSpc>
              <a:spcBef>
                <a:spcPts val="638"/>
              </a:spcBef>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s-ES" sz="900" b="1" dirty="0">
              <a:solidFill>
                <a:srgbClr val="7030A0"/>
              </a:solidFill>
              <a:latin typeface="Candara" panose="020E0502030303020204" pitchFamily="34" charset="0"/>
            </a:endParaRPr>
          </a:p>
          <a:p>
            <a:pPr indent="-341313" algn="ctr">
              <a:lnSpc>
                <a:spcPct val="80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s-ES" sz="1800" b="1" dirty="0">
                <a:solidFill>
                  <a:srgbClr val="7030A0"/>
                </a:solidFill>
                <a:latin typeface="Candara" panose="020E0502030303020204" pitchFamily="34" charset="0"/>
              </a:rPr>
              <a:t>Líneas de Acción, Dimensión integral de la problemática:</a:t>
            </a:r>
          </a:p>
          <a:p>
            <a:pPr indent="-341313" algn="just">
              <a:lnSpc>
                <a:spcPct val="80000"/>
              </a:lnSpc>
              <a:spcBef>
                <a:spcPts val="638"/>
              </a:spcBef>
              <a:buSzPct val="4500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s-ES" sz="1800" b="1" dirty="0">
                <a:solidFill>
                  <a:srgbClr val="7030A0"/>
                </a:solidFill>
                <a:effectLst>
                  <a:outerShdw blurRad="38100" dist="38100" dir="2700000" algn="tl">
                    <a:srgbClr val="000000">
                      <a:alpha val="43137"/>
                    </a:srgbClr>
                  </a:outerShdw>
                </a:effectLst>
                <a:latin typeface="Candara" panose="020E0502030303020204" pitchFamily="34" charset="0"/>
              </a:rPr>
              <a:t>                    </a:t>
            </a:r>
          </a:p>
          <a:p>
            <a:pPr lvl="1" indent="-284163" algn="just">
              <a:lnSpc>
                <a:spcPct val="80000"/>
              </a:lnSpc>
              <a:spcBef>
                <a:spcPts val="563"/>
              </a:spcBef>
              <a:buSzPct val="45000"/>
              <a:buFont typeface="Symbol"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s-ES" sz="1800" b="1" dirty="0">
                <a:solidFill>
                  <a:srgbClr val="7030A0"/>
                </a:solidFill>
                <a:latin typeface="Candara" panose="020E0502030303020204" pitchFamily="34" charset="0"/>
              </a:rPr>
              <a:t>Investigación</a:t>
            </a:r>
          </a:p>
          <a:p>
            <a:pPr lvl="1" indent="-284163" algn="just">
              <a:lnSpc>
                <a:spcPct val="80000"/>
              </a:lnSpc>
              <a:spcBef>
                <a:spcPts val="563"/>
              </a:spcBef>
              <a:buSzPct val="45000"/>
              <a:buFont typeface="Symbol"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s-ES" sz="1800" b="1" dirty="0">
                <a:solidFill>
                  <a:srgbClr val="7030A0"/>
                </a:solidFill>
                <a:latin typeface="Candara" panose="020E0502030303020204" pitchFamily="34" charset="0"/>
              </a:rPr>
              <a:t>Incidencia política (aportar a políticas públicas)</a:t>
            </a:r>
          </a:p>
          <a:p>
            <a:pPr lvl="1" indent="-284163" algn="just">
              <a:lnSpc>
                <a:spcPct val="80000"/>
              </a:lnSpc>
              <a:spcBef>
                <a:spcPts val="563"/>
              </a:spcBef>
              <a:buSzPct val="45000"/>
              <a:buFont typeface="Symbol"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s-ES" sz="1800" b="1" dirty="0">
                <a:solidFill>
                  <a:srgbClr val="7030A0"/>
                </a:solidFill>
                <a:latin typeface="Candara" panose="020E0502030303020204" pitchFamily="34" charset="0"/>
              </a:rPr>
              <a:t>Comunicación</a:t>
            </a:r>
          </a:p>
          <a:p>
            <a:pPr lvl="1" indent="-284163" algn="just">
              <a:lnSpc>
                <a:spcPct val="80000"/>
              </a:lnSpc>
              <a:spcBef>
                <a:spcPts val="563"/>
              </a:spcBef>
              <a:buSzPct val="45000"/>
              <a:buFont typeface="Symbol"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s-ES" sz="1800" b="1" dirty="0">
                <a:solidFill>
                  <a:srgbClr val="7030A0"/>
                </a:solidFill>
                <a:latin typeface="Candara" panose="020E0502030303020204" pitchFamily="34" charset="0"/>
              </a:rPr>
              <a:t>Prevención, sensibilización </a:t>
            </a:r>
          </a:p>
          <a:p>
            <a:pPr lvl="1" indent="-284163" algn="just">
              <a:lnSpc>
                <a:spcPct val="80000"/>
              </a:lnSpc>
              <a:spcBef>
                <a:spcPts val="563"/>
              </a:spcBef>
              <a:buSzPct val="45000"/>
              <a:buFont typeface="Symbol"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s-ES" sz="1800" b="1" dirty="0">
                <a:solidFill>
                  <a:srgbClr val="7030A0"/>
                </a:solidFill>
                <a:latin typeface="Candara" panose="020E0502030303020204" pitchFamily="34" charset="0"/>
              </a:rPr>
              <a:t>Formación de actores clave </a:t>
            </a:r>
          </a:p>
          <a:p>
            <a:pPr lvl="1" indent="-284163" algn="just">
              <a:spcBef>
                <a:spcPts val="563"/>
              </a:spcBef>
              <a:buSzPct val="45000"/>
              <a:buFont typeface="Symbol"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s-ES" sz="1800" b="1" dirty="0">
                <a:solidFill>
                  <a:srgbClr val="7030A0"/>
                </a:solidFill>
                <a:latin typeface="Candara" panose="020E0502030303020204" pitchFamily="34" charset="0"/>
              </a:rPr>
              <a:t>Reparación de daño de víctimas de explotación sexual comercial.  (Desde el año 2001, en que fue proyecto piloto del SENAME, hoy existen 18 proyectos similares en el país). Con SERNAMEG, ejecutamos el proyecto  la Casa de Acogida para Mujeres vulneradas por el Delito de Trata (2013-2017). Actualmente implementado por Fundación Educere.</a:t>
            </a:r>
            <a:endParaRPr lang="es-CL" sz="1800" dirty="0">
              <a:latin typeface="Candara" panose="020E0502030303020204" pitchFamily="34" charset="0"/>
            </a:endParaRPr>
          </a:p>
        </p:txBody>
      </p:sp>
      <p:sp>
        <p:nvSpPr>
          <p:cNvPr id="5" name="4 Rectángulo"/>
          <p:cNvSpPr/>
          <p:nvPr/>
        </p:nvSpPr>
        <p:spPr>
          <a:xfrm>
            <a:off x="0" y="6546574"/>
            <a:ext cx="12192000" cy="311425"/>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CL" sz="2400">
              <a:solidFill>
                <a:srgbClr val="FFFFFF"/>
              </a:solidFill>
              <a:latin typeface="Times New Roman"/>
            </a:endParaRPr>
          </a:p>
        </p:txBody>
      </p:sp>
      <p:pic>
        <p:nvPicPr>
          <p:cNvPr id="51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1979" y="206376"/>
            <a:ext cx="949697" cy="114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08863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title"/>
          </p:nvPr>
        </p:nvSpPr>
        <p:spPr>
          <a:xfrm>
            <a:off x="1981200" y="188914"/>
            <a:ext cx="8229600" cy="1152525"/>
          </a:xfrm>
        </p:spPr>
        <p:txBody>
          <a:bodyPr/>
          <a:lstStyle/>
          <a:p>
            <a:br>
              <a:rPr lang="es-ES" sz="4000" b="1" i="1" dirty="0">
                <a:solidFill>
                  <a:srgbClr val="7030A0"/>
                </a:solidFill>
                <a:latin typeface="Candara" panose="020E0502030303020204" pitchFamily="34" charset="0"/>
              </a:rPr>
            </a:br>
            <a:r>
              <a:rPr lang="es-ES" sz="2800" b="1" i="1" dirty="0">
                <a:solidFill>
                  <a:srgbClr val="7030A0"/>
                </a:solidFill>
                <a:latin typeface="Candara" panose="020E0502030303020204" pitchFamily="34" charset="0"/>
              </a:rPr>
              <a:t>La ESCNNA (y la trata como una de sus manifestaciones) no es un trabajo, es ESCLAVITUD</a:t>
            </a:r>
            <a:br>
              <a:rPr lang="es-ES" sz="4000" b="1" dirty="0">
                <a:solidFill>
                  <a:srgbClr val="7030A0"/>
                </a:solidFill>
              </a:rPr>
            </a:br>
            <a:endParaRPr lang="es-CL" altLang="es-CL" sz="4000" dirty="0">
              <a:solidFill>
                <a:srgbClr val="7030A0"/>
              </a:solidFill>
              <a:cs typeface="Times New Roman" panose="02020603050405020304" pitchFamily="18" charset="0"/>
            </a:endParaRPr>
          </a:p>
        </p:txBody>
      </p:sp>
      <p:sp>
        <p:nvSpPr>
          <p:cNvPr id="3" name="2 Marcador de contenido"/>
          <p:cNvSpPr>
            <a:spLocks noGrp="1"/>
          </p:cNvSpPr>
          <p:nvPr>
            <p:ph idx="1"/>
          </p:nvPr>
        </p:nvSpPr>
        <p:spPr>
          <a:xfrm>
            <a:off x="1981200" y="1124744"/>
            <a:ext cx="8229600" cy="5400600"/>
          </a:xfrm>
        </p:spPr>
        <p:txBody>
          <a:bodyPr>
            <a:noAutofit/>
          </a:bodyPr>
          <a:lstStyle/>
          <a:p>
            <a:pPr algn="just"/>
            <a:endParaRPr lang="es-CL" sz="1800" i="1" dirty="0">
              <a:solidFill>
                <a:srgbClr val="7030A0"/>
              </a:solidFill>
              <a:latin typeface="Candara" panose="020E0502030303020204" pitchFamily="34" charset="0"/>
            </a:endParaRPr>
          </a:p>
          <a:p>
            <a:pPr algn="just"/>
            <a:r>
              <a:rPr lang="es-CL" sz="1800" i="1" dirty="0">
                <a:solidFill>
                  <a:srgbClr val="7030A0"/>
                </a:solidFill>
                <a:latin typeface="Candara" panose="020E0502030303020204" pitchFamily="34" charset="0"/>
              </a:rPr>
              <a:t>“</a:t>
            </a:r>
            <a:r>
              <a:rPr lang="es-CL" sz="1800" b="1" i="1" dirty="0">
                <a:solidFill>
                  <a:srgbClr val="7030A0"/>
                </a:solidFill>
                <a:latin typeface="Candara" panose="020E0502030303020204" pitchFamily="34" charset="0"/>
              </a:rPr>
              <a:t>La prostitución infantil, la pornografía infantil y la venta y trata de niños son actos delictivos de violencia </a:t>
            </a:r>
            <a:r>
              <a:rPr lang="es-CL" sz="1800" i="1" dirty="0">
                <a:solidFill>
                  <a:srgbClr val="7030A0"/>
                </a:solidFill>
                <a:latin typeface="Candara" panose="020E0502030303020204" pitchFamily="34" charset="0"/>
              </a:rPr>
              <a:t>contra los menores. </a:t>
            </a:r>
            <a:r>
              <a:rPr lang="es-CL" sz="1800" b="1" i="1" dirty="0">
                <a:solidFill>
                  <a:srgbClr val="7030A0"/>
                </a:solidFill>
                <a:latin typeface="Candara" panose="020E0502030303020204" pitchFamily="34" charset="0"/>
              </a:rPr>
              <a:t>Procede considerarlas como tales delitos y castigarlas como se castigan los delitos más graves</a:t>
            </a:r>
            <a:r>
              <a:rPr lang="es-CL" sz="1800" i="1" dirty="0">
                <a:solidFill>
                  <a:srgbClr val="7030A0"/>
                </a:solidFill>
                <a:latin typeface="Candara" panose="020E0502030303020204" pitchFamily="34" charset="0"/>
              </a:rPr>
              <a:t>. Semejantes agresiones repugnantes están tan distantes del concepto normal de trabajo que resulta extraño tener que ocuparse de ellas en un informe de la OIT.   </a:t>
            </a:r>
            <a:r>
              <a:rPr lang="es-CL" sz="1800" b="1" i="1" dirty="0">
                <a:solidFill>
                  <a:srgbClr val="7030A0"/>
                </a:solidFill>
                <a:latin typeface="Candara" panose="020E0502030303020204" pitchFamily="34" charset="0"/>
              </a:rPr>
              <a:t>Pero, a la vez que delitos, son formas de explotación económica asimilables al trabajo forzoso y a la esclavitud</a:t>
            </a:r>
            <a:r>
              <a:rPr lang="es-CL" sz="1800" i="1" dirty="0">
                <a:solidFill>
                  <a:srgbClr val="7030A0"/>
                </a:solidFill>
                <a:latin typeface="Candara" panose="020E0502030303020204" pitchFamily="34" charset="0"/>
              </a:rPr>
              <a:t>. Por consiguiente, </a:t>
            </a:r>
            <a:r>
              <a:rPr lang="es-CL" sz="1800" b="1" i="1" dirty="0">
                <a:solidFill>
                  <a:srgbClr val="7030A0"/>
                </a:solidFill>
                <a:latin typeface="Candara" panose="020E0502030303020204" pitchFamily="34" charset="0"/>
              </a:rPr>
              <a:t>toda nueva norma internacional sobre las formas más extremas de trabajo infantil deben apuntar específicamente a abolir la explotación comercial y sexual de los niños</a:t>
            </a:r>
            <a:r>
              <a:rPr lang="es-CL" sz="1800" dirty="0">
                <a:solidFill>
                  <a:srgbClr val="7030A0"/>
                </a:solidFill>
                <a:latin typeface="Candara" panose="020E0502030303020204" pitchFamily="34" charset="0"/>
              </a:rPr>
              <a:t>”</a:t>
            </a:r>
            <a:r>
              <a:rPr lang="es-CL" sz="1200" dirty="0">
                <a:solidFill>
                  <a:srgbClr val="7030A0"/>
                </a:solidFill>
                <a:latin typeface="Candara" panose="020E0502030303020204" pitchFamily="34" charset="0"/>
              </a:rPr>
              <a:t>(*)</a:t>
            </a:r>
            <a:r>
              <a:rPr lang="es-CL" sz="1800" dirty="0">
                <a:solidFill>
                  <a:srgbClr val="7030A0"/>
                </a:solidFill>
                <a:latin typeface="Candara" panose="020E0502030303020204" pitchFamily="34" charset="0"/>
              </a:rPr>
              <a:t>.</a:t>
            </a:r>
          </a:p>
          <a:p>
            <a:pPr algn="just"/>
            <a:endParaRPr lang="es-CL" sz="100" dirty="0">
              <a:solidFill>
                <a:srgbClr val="7030A0"/>
              </a:solidFill>
              <a:latin typeface="Candara" panose="020E0502030303020204" pitchFamily="34" charset="0"/>
            </a:endParaRPr>
          </a:p>
          <a:p>
            <a:pPr algn="just"/>
            <a:endParaRPr lang="es-CL" sz="1000" dirty="0">
              <a:solidFill>
                <a:srgbClr val="7030A0"/>
              </a:solidFill>
              <a:latin typeface="Candara" panose="020E0502030303020204" pitchFamily="34" charset="0"/>
            </a:endParaRPr>
          </a:p>
          <a:p>
            <a:pPr algn="just"/>
            <a:r>
              <a:rPr lang="es-CL" sz="1800" b="1" dirty="0">
                <a:solidFill>
                  <a:srgbClr val="7030A0"/>
                </a:solidFill>
                <a:latin typeface="Candara" panose="020E0502030303020204" pitchFamily="34" charset="0"/>
              </a:rPr>
              <a:t>Por lo tanto, está claro que la inclusión de un tema dentro de una norma de la OIT no implica ni un reconocimiento del mismo como una forma legítima de trabajo, ni requiere su regulación en términos de, por ejemplo, la relación laboral. El trabajo forzoso, incluyendo la esclavitud, también es abordado por normas de la OIT con el propósito de su abolición y no con el de legitimar o regular dichas prácticas</a:t>
            </a:r>
            <a:r>
              <a:rPr lang="es-CL" sz="1800" dirty="0">
                <a:solidFill>
                  <a:srgbClr val="7030A0"/>
                </a:solidFill>
                <a:latin typeface="Candara" panose="020E0502030303020204" pitchFamily="34" charset="0"/>
              </a:rPr>
              <a:t>.</a:t>
            </a:r>
          </a:p>
          <a:p>
            <a:pPr algn="just"/>
            <a:endParaRPr lang="es-CL" sz="900" dirty="0">
              <a:solidFill>
                <a:srgbClr val="7030A0"/>
              </a:solidFill>
              <a:latin typeface="Candara" panose="020E0502030303020204" pitchFamily="34" charset="0"/>
            </a:endParaRPr>
          </a:p>
          <a:p>
            <a:r>
              <a:rPr lang="es-ES" sz="2000" b="1" dirty="0">
                <a:solidFill>
                  <a:srgbClr val="7030A0"/>
                </a:solidFill>
                <a:latin typeface="Candara" panose="020E0502030303020204" pitchFamily="34" charset="0"/>
              </a:rPr>
              <a:t>El Convenio 182 de OIT lo deja muy claro</a:t>
            </a:r>
          </a:p>
        </p:txBody>
      </p:sp>
      <p:sp>
        <p:nvSpPr>
          <p:cNvPr id="5" name="4 Rectángulo"/>
          <p:cNvSpPr/>
          <p:nvPr/>
        </p:nvSpPr>
        <p:spPr>
          <a:xfrm>
            <a:off x="0" y="6482907"/>
            <a:ext cx="12192000" cy="360315"/>
          </a:xfrm>
          <a:prstGeom prst="rect">
            <a:avLst/>
          </a:prstGeom>
          <a:solidFill>
            <a:srgbClr val="CC66FF"/>
          </a:solidFill>
          <a:ln>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base">
              <a:spcBef>
                <a:spcPct val="0"/>
              </a:spcBef>
              <a:spcAft>
                <a:spcPct val="0"/>
              </a:spcAft>
            </a:pPr>
            <a:r>
              <a:rPr lang="es-CL" sz="1400" b="1" dirty="0">
                <a:solidFill>
                  <a:srgbClr val="7030A0"/>
                </a:solidFill>
                <a:latin typeface="Arial" panose="020B0604020202020204" pitchFamily="34" charset="0"/>
                <a:cs typeface="Arial" panose="020B0604020202020204" pitchFamily="34" charset="0"/>
              </a:rPr>
              <a:t>(*) Conferencia Internacional del Trabajo, 86º Sesión (1998), Informe VI (1), titulado “</a:t>
            </a:r>
            <a:r>
              <a:rPr lang="es-CL" sz="1400" b="1" i="1" dirty="0">
                <a:solidFill>
                  <a:srgbClr val="7030A0"/>
                </a:solidFill>
                <a:latin typeface="Arial" panose="020B0604020202020204" pitchFamily="34" charset="0"/>
                <a:cs typeface="Arial" panose="020B0604020202020204" pitchFamily="34" charset="0"/>
              </a:rPr>
              <a:t>Trabajo Infantil: Lo intolerable en el punto de </a:t>
            </a:r>
            <a:r>
              <a:rPr lang="es-CL" sz="1400" b="1" i="1" dirty="0" err="1">
                <a:solidFill>
                  <a:srgbClr val="7030A0"/>
                </a:solidFill>
                <a:latin typeface="Arial" panose="020B0604020202020204" pitchFamily="34" charset="0"/>
                <a:cs typeface="Arial" panose="020B0604020202020204" pitchFamily="34" charset="0"/>
              </a:rPr>
              <a:t>mira</a:t>
            </a:r>
            <a:r>
              <a:rPr lang="es-CL" sz="1400" b="1" dirty="0" err="1">
                <a:solidFill>
                  <a:srgbClr val="7030A0"/>
                </a:solidFill>
                <a:latin typeface="Arial" panose="020B0604020202020204" pitchFamily="34" charset="0"/>
                <a:cs typeface="Arial" panose="020B0604020202020204" pitchFamily="34" charset="0"/>
              </a:rPr>
              <a:t>”,p</a:t>
            </a:r>
            <a:r>
              <a:rPr lang="es-CL" sz="1400" b="1" dirty="0">
                <a:solidFill>
                  <a:srgbClr val="7030A0"/>
                </a:solidFill>
                <a:latin typeface="Arial" panose="020B0604020202020204" pitchFamily="34" charset="0"/>
                <a:cs typeface="Arial" panose="020B0604020202020204" pitchFamily="34" charset="0"/>
              </a:rPr>
              <a:t>. 33.</a:t>
            </a:r>
            <a:endParaRPr lang="es-ES" sz="1600" b="1" i="1" dirty="0">
              <a:solidFill>
                <a:srgbClr val="7030A0"/>
              </a:solidFill>
              <a:latin typeface="Arial" panose="020B0604020202020204" pitchFamily="34" charset="0"/>
              <a:cs typeface="Arial" panose="020B0604020202020204" pitchFamily="34" charset="0"/>
            </a:endParaRPr>
          </a:p>
        </p:txBody>
      </p:sp>
      <p:pic>
        <p:nvPicPr>
          <p:cNvPr id="51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7267" y="198094"/>
            <a:ext cx="5381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61698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0DC67C-43B3-4C52-B5E0-7335D8879004}"/>
              </a:ext>
            </a:extLst>
          </p:cNvPr>
          <p:cNvSpPr>
            <a:spLocks noGrp="1"/>
          </p:cNvSpPr>
          <p:nvPr>
            <p:ph type="title"/>
          </p:nvPr>
        </p:nvSpPr>
        <p:spPr>
          <a:xfrm>
            <a:off x="2209800" y="260648"/>
            <a:ext cx="7772400" cy="1008112"/>
          </a:xfrm>
        </p:spPr>
        <p:txBody>
          <a:bodyPr/>
          <a:lstStyle/>
          <a:p>
            <a:r>
              <a:rPr lang="es-ES" sz="3600" b="1" dirty="0">
                <a:solidFill>
                  <a:srgbClr val="7030A0"/>
                </a:solidFill>
                <a:latin typeface="Candara" panose="020E0502030303020204" pitchFamily="34" charset="0"/>
              </a:rPr>
              <a:t>MITOS NECESARIOS DE ERRADICAR EN LA TP </a:t>
            </a:r>
          </a:p>
        </p:txBody>
      </p:sp>
      <p:sp>
        <p:nvSpPr>
          <p:cNvPr id="3" name="Marcador de contenido 2">
            <a:extLst>
              <a:ext uri="{FF2B5EF4-FFF2-40B4-BE49-F238E27FC236}">
                <a16:creationId xmlns:a16="http://schemas.microsoft.com/office/drawing/2014/main" id="{27A5D942-5192-45DC-86C3-BC8CEFB0A629}"/>
              </a:ext>
            </a:extLst>
          </p:cNvPr>
          <p:cNvSpPr>
            <a:spLocks noGrp="1"/>
          </p:cNvSpPr>
          <p:nvPr>
            <p:ph idx="1"/>
          </p:nvPr>
        </p:nvSpPr>
        <p:spPr>
          <a:xfrm>
            <a:off x="2209800" y="1484784"/>
            <a:ext cx="7772400" cy="3456384"/>
          </a:xfrm>
        </p:spPr>
        <p:txBody>
          <a:bodyPr/>
          <a:lstStyle/>
          <a:p>
            <a:pPr algn="just"/>
            <a:r>
              <a:rPr lang="es-ES" sz="2400" b="1" dirty="0">
                <a:solidFill>
                  <a:srgbClr val="7030A0"/>
                </a:solidFill>
                <a:latin typeface="Candara" panose="020E0502030303020204" pitchFamily="34" charset="0"/>
              </a:rPr>
              <a:t>El termino es Trata de Personas con fines de … no trata de blancas; </a:t>
            </a:r>
          </a:p>
          <a:p>
            <a:pPr algn="just"/>
            <a:r>
              <a:rPr lang="es-ES" sz="2400" b="1" dirty="0">
                <a:solidFill>
                  <a:srgbClr val="7030A0"/>
                </a:solidFill>
                <a:latin typeface="Candara" panose="020E0502030303020204" pitchFamily="34" charset="0"/>
              </a:rPr>
              <a:t>Asociar trata solo con prostitución;</a:t>
            </a:r>
          </a:p>
          <a:p>
            <a:pPr algn="just"/>
            <a:r>
              <a:rPr lang="es-ES" sz="2400" b="1" dirty="0">
                <a:solidFill>
                  <a:srgbClr val="7030A0"/>
                </a:solidFill>
                <a:latin typeface="Candara" panose="020E0502030303020204" pitchFamily="34" charset="0"/>
              </a:rPr>
              <a:t>Si una persona desaparece hay que buscarla de inmediato, las primeras 24 horas;</a:t>
            </a:r>
          </a:p>
          <a:p>
            <a:pPr algn="just"/>
            <a:r>
              <a:rPr lang="es-ES" sz="2400" b="1" dirty="0">
                <a:solidFill>
                  <a:srgbClr val="7030A0"/>
                </a:solidFill>
                <a:latin typeface="Candara" panose="020E0502030303020204" pitchFamily="34" charset="0"/>
              </a:rPr>
              <a:t>Creer que captadores, tratantes explotadores son solo hombres; y que generalmente son desconocidos;</a:t>
            </a:r>
          </a:p>
          <a:p>
            <a:pPr algn="just"/>
            <a:r>
              <a:rPr lang="es-ES" sz="2400" b="1" dirty="0">
                <a:solidFill>
                  <a:srgbClr val="7030A0"/>
                </a:solidFill>
                <a:latin typeface="Candara" panose="020E0502030303020204" pitchFamily="34" charset="0"/>
              </a:rPr>
              <a:t>Trata y tráfico no son sinónimo;</a:t>
            </a:r>
          </a:p>
        </p:txBody>
      </p:sp>
      <p:pic>
        <p:nvPicPr>
          <p:cNvPr id="5" name="Picture 4">
            <a:extLst>
              <a:ext uri="{FF2B5EF4-FFF2-40B4-BE49-F238E27FC236}">
                <a16:creationId xmlns:a16="http://schemas.microsoft.com/office/drawing/2014/main" id="{08833A34-8436-42EF-97B5-A1D672B9F0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9457" y="235919"/>
            <a:ext cx="878715" cy="1057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4 Rectángulo">
            <a:extLst>
              <a:ext uri="{FF2B5EF4-FFF2-40B4-BE49-F238E27FC236}">
                <a16:creationId xmlns:a16="http://schemas.microsoft.com/office/drawing/2014/main" id="{0DF09406-7A06-47F8-A1E6-A31FA4F1CEC6}"/>
              </a:ext>
            </a:extLst>
          </p:cNvPr>
          <p:cNvSpPr/>
          <p:nvPr/>
        </p:nvSpPr>
        <p:spPr>
          <a:xfrm>
            <a:off x="0" y="5561858"/>
            <a:ext cx="12192000" cy="1296143"/>
          </a:xfrm>
          <a:prstGeom prst="rect">
            <a:avLst/>
          </a:prstGeom>
          <a:solidFill>
            <a:srgbClr val="CC66FF"/>
          </a:solidFill>
          <a:ln>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es-ES" sz="2800" b="1" dirty="0">
                <a:solidFill>
                  <a:srgbClr val="FFFFFF"/>
                </a:solidFill>
                <a:latin typeface="Candara" panose="020E0502030303020204" pitchFamily="34" charset="0"/>
              </a:rPr>
              <a:t>La Comunidad Educativa debe informarse, conocer este delito para poder detectarlo a tiempo y proteger a sus estudiantes</a:t>
            </a:r>
          </a:p>
        </p:txBody>
      </p:sp>
    </p:spTree>
    <p:extLst>
      <p:ext uri="{BB962C8B-B14F-4D97-AF65-F5344CB8AC3E}">
        <p14:creationId xmlns:p14="http://schemas.microsoft.com/office/powerpoint/2010/main" val="36549765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BAE5D67-2285-4241-9C9C-7760FBBE7917}"/>
              </a:ext>
            </a:extLst>
          </p:cNvPr>
          <p:cNvSpPr txBox="1"/>
          <p:nvPr/>
        </p:nvSpPr>
        <p:spPr>
          <a:xfrm>
            <a:off x="2417710" y="201414"/>
            <a:ext cx="7356580" cy="6165983"/>
          </a:xfrm>
          <a:prstGeom prst="rect">
            <a:avLst/>
          </a:prstGeom>
          <a:noFill/>
          <a:ln w="38100">
            <a:solidFill>
              <a:srgbClr val="7030A0"/>
            </a:solidFill>
          </a:ln>
        </p:spPr>
        <p:txBody>
          <a:bodyPr wrap="square">
            <a:spAutoFit/>
          </a:bodyPr>
          <a:lstStyle/>
          <a:p>
            <a:pPr algn="ctr" fontAlgn="base">
              <a:lnSpc>
                <a:spcPct val="80000"/>
              </a:lnSpc>
              <a:spcBef>
                <a:spcPct val="0"/>
              </a:spcBef>
              <a:spcAft>
                <a:spcPct val="0"/>
              </a:spcAft>
              <a:buClr>
                <a:srgbClr val="2D2DB9"/>
              </a:buClr>
              <a:defRPr/>
            </a:pPr>
            <a:endParaRPr lang="es-ES" sz="5400" b="1" dirty="0">
              <a:solidFill>
                <a:srgbClr val="7030A0"/>
              </a:solidFill>
              <a:latin typeface="Candara" panose="020E0502030303020204" pitchFamily="34" charset="0"/>
            </a:endParaRPr>
          </a:p>
          <a:p>
            <a:pPr algn="ctr" fontAlgn="base">
              <a:lnSpc>
                <a:spcPct val="80000"/>
              </a:lnSpc>
              <a:spcBef>
                <a:spcPct val="0"/>
              </a:spcBef>
              <a:spcAft>
                <a:spcPct val="0"/>
              </a:spcAft>
              <a:buClr>
                <a:srgbClr val="2D2DB9"/>
              </a:buClr>
              <a:defRPr/>
            </a:pPr>
            <a:r>
              <a:rPr lang="es-ES" sz="4800" b="1" dirty="0">
                <a:solidFill>
                  <a:srgbClr val="7030A0"/>
                </a:solidFill>
                <a:latin typeface="Candara" panose="020E0502030303020204" pitchFamily="34" charset="0"/>
              </a:rPr>
              <a:t>Cómo Detectamos Esta Extrema Violación a los DDHH en la Comunidad Educativa</a:t>
            </a:r>
          </a:p>
          <a:p>
            <a:pPr algn="ctr" fontAlgn="base">
              <a:lnSpc>
                <a:spcPct val="80000"/>
              </a:lnSpc>
              <a:spcBef>
                <a:spcPct val="0"/>
              </a:spcBef>
              <a:spcAft>
                <a:spcPct val="0"/>
              </a:spcAft>
              <a:buClr>
                <a:srgbClr val="2D2DB9"/>
              </a:buClr>
              <a:defRPr/>
            </a:pPr>
            <a:endParaRPr lang="es-ES" sz="4800" b="1" dirty="0">
              <a:solidFill>
                <a:srgbClr val="7030A0"/>
              </a:solidFill>
              <a:latin typeface="Candara" panose="020E0502030303020204" pitchFamily="34" charset="0"/>
            </a:endParaRPr>
          </a:p>
          <a:p>
            <a:pPr algn="ctr" fontAlgn="base">
              <a:lnSpc>
                <a:spcPct val="80000"/>
              </a:lnSpc>
              <a:spcBef>
                <a:spcPct val="0"/>
              </a:spcBef>
              <a:spcAft>
                <a:spcPct val="0"/>
              </a:spcAft>
              <a:buClr>
                <a:srgbClr val="2D2DB9"/>
              </a:buClr>
              <a:defRPr/>
            </a:pPr>
            <a:endParaRPr lang="es-ES" sz="4800" b="1" dirty="0">
              <a:solidFill>
                <a:srgbClr val="7030A0"/>
              </a:solidFill>
              <a:latin typeface="Candara" panose="020E0502030303020204" pitchFamily="34" charset="0"/>
            </a:endParaRPr>
          </a:p>
          <a:p>
            <a:pPr algn="ctr" fontAlgn="base">
              <a:lnSpc>
                <a:spcPct val="80000"/>
              </a:lnSpc>
              <a:spcBef>
                <a:spcPct val="0"/>
              </a:spcBef>
              <a:spcAft>
                <a:spcPct val="0"/>
              </a:spcAft>
              <a:buClr>
                <a:srgbClr val="2D2DB9"/>
              </a:buClr>
              <a:defRPr/>
            </a:pPr>
            <a:endParaRPr lang="es-ES" sz="4800" b="1" dirty="0">
              <a:solidFill>
                <a:srgbClr val="7030A0"/>
              </a:solidFill>
              <a:latin typeface="Candara" panose="020E0502030303020204" pitchFamily="34" charset="0"/>
            </a:endParaRPr>
          </a:p>
          <a:p>
            <a:pPr algn="ctr" fontAlgn="base">
              <a:lnSpc>
                <a:spcPct val="80000"/>
              </a:lnSpc>
              <a:spcBef>
                <a:spcPct val="0"/>
              </a:spcBef>
              <a:spcAft>
                <a:spcPct val="0"/>
              </a:spcAft>
              <a:buClr>
                <a:srgbClr val="2D2DB9"/>
              </a:buClr>
              <a:defRPr/>
            </a:pPr>
            <a:endParaRPr lang="es-ES" sz="4800" b="1" dirty="0">
              <a:solidFill>
                <a:srgbClr val="7030A0"/>
              </a:solidFill>
              <a:latin typeface="Candara" panose="020E0502030303020204" pitchFamily="34" charset="0"/>
            </a:endParaRPr>
          </a:p>
          <a:p>
            <a:pPr algn="ctr" fontAlgn="base">
              <a:lnSpc>
                <a:spcPct val="80000"/>
              </a:lnSpc>
              <a:spcBef>
                <a:spcPct val="0"/>
              </a:spcBef>
              <a:spcAft>
                <a:spcPct val="0"/>
              </a:spcAft>
              <a:buClr>
                <a:srgbClr val="2D2DB9"/>
              </a:buClr>
              <a:defRPr/>
            </a:pPr>
            <a:endParaRPr lang="es-ES" sz="5400" b="1" dirty="0">
              <a:solidFill>
                <a:srgbClr val="7030A0"/>
              </a:solidFill>
              <a:latin typeface="Candara" panose="020E0502030303020204" pitchFamily="34" charset="0"/>
            </a:endParaRPr>
          </a:p>
        </p:txBody>
      </p:sp>
      <p:pic>
        <p:nvPicPr>
          <p:cNvPr id="5" name="Picture 4">
            <a:extLst>
              <a:ext uri="{FF2B5EF4-FFF2-40B4-BE49-F238E27FC236}">
                <a16:creationId xmlns:a16="http://schemas.microsoft.com/office/drawing/2014/main" id="{8D165D2A-AF2D-4F78-9AA7-61FBCC9716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0" y="133578"/>
            <a:ext cx="812386" cy="97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4 Rectángulo">
            <a:extLst>
              <a:ext uri="{FF2B5EF4-FFF2-40B4-BE49-F238E27FC236}">
                <a16:creationId xmlns:a16="http://schemas.microsoft.com/office/drawing/2014/main" id="{6450590A-CFE2-4F78-9FF1-50448655E1F0}"/>
              </a:ext>
            </a:extLst>
          </p:cNvPr>
          <p:cNvSpPr/>
          <p:nvPr/>
        </p:nvSpPr>
        <p:spPr>
          <a:xfrm>
            <a:off x="0" y="6485365"/>
            <a:ext cx="12192000" cy="372636"/>
          </a:xfrm>
          <a:prstGeom prst="rect">
            <a:avLst/>
          </a:prstGeom>
          <a:solidFill>
            <a:srgbClr val="CC66FF"/>
          </a:solidFill>
          <a:ln>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s-ES" sz="2800" b="1" i="1" dirty="0">
              <a:solidFill>
                <a:srgbClr val="FFFFFF"/>
              </a:solidFill>
              <a:latin typeface="Candara" pitchFamily="34" charset="0"/>
            </a:endParaRPr>
          </a:p>
        </p:txBody>
      </p:sp>
      <p:pic>
        <p:nvPicPr>
          <p:cNvPr id="10" name="Imagen 9">
            <a:extLst>
              <a:ext uri="{FF2B5EF4-FFF2-40B4-BE49-F238E27FC236}">
                <a16:creationId xmlns:a16="http://schemas.microsoft.com/office/drawing/2014/main" id="{421523A9-D356-4FC8-93CD-7EE9391E83A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736371" y="3162198"/>
            <a:ext cx="2664296" cy="2912348"/>
          </a:xfrm>
          <a:prstGeom prst="rect">
            <a:avLst/>
          </a:prstGeom>
          <a:noFill/>
          <a:ln>
            <a:noFill/>
          </a:ln>
        </p:spPr>
      </p:pic>
    </p:spTree>
    <p:extLst>
      <p:ext uri="{BB962C8B-B14F-4D97-AF65-F5344CB8AC3E}">
        <p14:creationId xmlns:p14="http://schemas.microsoft.com/office/powerpoint/2010/main" val="22842215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0DC67C-43B3-4C52-B5E0-7335D8879004}"/>
              </a:ext>
            </a:extLst>
          </p:cNvPr>
          <p:cNvSpPr>
            <a:spLocks noGrp="1"/>
          </p:cNvSpPr>
          <p:nvPr>
            <p:ph type="title"/>
          </p:nvPr>
        </p:nvSpPr>
        <p:spPr>
          <a:xfrm>
            <a:off x="2209800" y="188914"/>
            <a:ext cx="7772400" cy="863823"/>
          </a:xfrm>
        </p:spPr>
        <p:txBody>
          <a:bodyPr/>
          <a:lstStyle/>
          <a:p>
            <a:r>
              <a:rPr lang="es-ES" sz="4000" b="1" dirty="0">
                <a:solidFill>
                  <a:srgbClr val="7030A0"/>
                </a:solidFill>
                <a:latin typeface="Candara" panose="020E0502030303020204" pitchFamily="34" charset="0"/>
              </a:rPr>
              <a:t>Considerar que …</a:t>
            </a:r>
          </a:p>
        </p:txBody>
      </p:sp>
      <p:sp>
        <p:nvSpPr>
          <p:cNvPr id="3" name="Marcador de contenido 2">
            <a:extLst>
              <a:ext uri="{FF2B5EF4-FFF2-40B4-BE49-F238E27FC236}">
                <a16:creationId xmlns:a16="http://schemas.microsoft.com/office/drawing/2014/main" id="{27A5D942-5192-45DC-86C3-BC8CEFB0A629}"/>
              </a:ext>
            </a:extLst>
          </p:cNvPr>
          <p:cNvSpPr>
            <a:spLocks noGrp="1"/>
          </p:cNvSpPr>
          <p:nvPr>
            <p:ph idx="1"/>
          </p:nvPr>
        </p:nvSpPr>
        <p:spPr>
          <a:xfrm>
            <a:off x="2209800" y="980728"/>
            <a:ext cx="7772400" cy="5877272"/>
          </a:xfrm>
        </p:spPr>
        <p:txBody>
          <a:bodyPr/>
          <a:lstStyle/>
          <a:p>
            <a:pPr>
              <a:lnSpc>
                <a:spcPct val="150000"/>
              </a:lnSpc>
            </a:pPr>
            <a:r>
              <a:rPr lang="es-ES" sz="2800" b="1" dirty="0">
                <a:solidFill>
                  <a:srgbClr val="7030A0"/>
                </a:solidFill>
                <a:latin typeface="Candara" panose="020E0502030303020204" pitchFamily="34" charset="0"/>
              </a:rPr>
              <a:t>Algunas señales se pueden manifestar en algún tipo de trata;</a:t>
            </a:r>
          </a:p>
          <a:p>
            <a:pPr>
              <a:lnSpc>
                <a:spcPct val="150000"/>
              </a:lnSpc>
            </a:pPr>
            <a:r>
              <a:rPr lang="es-ES" sz="2800" b="1" dirty="0">
                <a:solidFill>
                  <a:srgbClr val="7030A0"/>
                </a:solidFill>
                <a:latin typeface="Candara" panose="020E0502030303020204" pitchFamily="34" charset="0"/>
              </a:rPr>
              <a:t>Complejidad del delito;</a:t>
            </a:r>
          </a:p>
          <a:p>
            <a:pPr algn="just">
              <a:lnSpc>
                <a:spcPct val="150000"/>
              </a:lnSpc>
            </a:pPr>
            <a:r>
              <a:rPr lang="es-ES" sz="2800" b="1" dirty="0">
                <a:solidFill>
                  <a:srgbClr val="7030A0"/>
                </a:solidFill>
                <a:latin typeface="Candara" panose="020E0502030303020204" pitchFamily="34" charset="0"/>
              </a:rPr>
              <a:t>No todas las víctimas son extranjeras. En nuestro país, NNA son principalmente víctimas chilenas;</a:t>
            </a:r>
          </a:p>
          <a:p>
            <a:pPr algn="just">
              <a:lnSpc>
                <a:spcPct val="150000"/>
              </a:lnSpc>
            </a:pPr>
            <a:r>
              <a:rPr lang="es-ES" sz="2800" b="1" dirty="0">
                <a:solidFill>
                  <a:srgbClr val="7030A0"/>
                </a:solidFill>
                <a:latin typeface="Candara" panose="020E0502030303020204" pitchFamily="34" charset="0"/>
              </a:rPr>
              <a:t>La Víctima no se siente tal, sino responsable absoluta de su situación.</a:t>
            </a:r>
          </a:p>
          <a:p>
            <a:endParaRPr lang="es-ES" dirty="0"/>
          </a:p>
          <a:p>
            <a:endParaRPr lang="es-ES" dirty="0"/>
          </a:p>
          <a:p>
            <a:endParaRPr lang="es-ES" dirty="0"/>
          </a:p>
        </p:txBody>
      </p:sp>
      <p:pic>
        <p:nvPicPr>
          <p:cNvPr id="5" name="Picture 4">
            <a:extLst>
              <a:ext uri="{FF2B5EF4-FFF2-40B4-BE49-F238E27FC236}">
                <a16:creationId xmlns:a16="http://schemas.microsoft.com/office/drawing/2014/main" id="{08833A34-8436-42EF-97B5-A1D672B9F0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9701" y="202824"/>
            <a:ext cx="852211" cy="1025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4 Rectángulo">
            <a:extLst>
              <a:ext uri="{FF2B5EF4-FFF2-40B4-BE49-F238E27FC236}">
                <a16:creationId xmlns:a16="http://schemas.microsoft.com/office/drawing/2014/main" id="{0DF09406-7A06-47F8-A1E6-A31FA4F1CEC6}"/>
              </a:ext>
            </a:extLst>
          </p:cNvPr>
          <p:cNvSpPr/>
          <p:nvPr/>
        </p:nvSpPr>
        <p:spPr>
          <a:xfrm>
            <a:off x="0" y="6453062"/>
            <a:ext cx="12192000" cy="432047"/>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s-ES" sz="2800" b="1" i="1" dirty="0">
              <a:solidFill>
                <a:srgbClr val="FFFFFF"/>
              </a:solidFill>
              <a:latin typeface="Candara" pitchFamily="34" charset="0"/>
            </a:endParaRPr>
          </a:p>
        </p:txBody>
      </p:sp>
      <p:pic>
        <p:nvPicPr>
          <p:cNvPr id="11" name="Imagen 10">
            <a:extLst>
              <a:ext uri="{FF2B5EF4-FFF2-40B4-BE49-F238E27FC236}">
                <a16:creationId xmlns:a16="http://schemas.microsoft.com/office/drawing/2014/main" id="{59A4ADAE-ABDE-4FFC-B78B-0231A5098CD3}"/>
              </a:ext>
            </a:extLst>
          </p:cNvPr>
          <p:cNvPicPr>
            <a:picLocks noChangeAspect="1"/>
          </p:cNvPicPr>
          <p:nvPr/>
        </p:nvPicPr>
        <p:blipFill>
          <a:blip r:embed="rId3"/>
          <a:stretch>
            <a:fillRect/>
          </a:stretch>
        </p:blipFill>
        <p:spPr>
          <a:xfrm>
            <a:off x="8040217" y="1738434"/>
            <a:ext cx="1075741" cy="1082818"/>
          </a:xfrm>
          <a:prstGeom prst="rect">
            <a:avLst/>
          </a:prstGeom>
        </p:spPr>
      </p:pic>
      <p:pic>
        <p:nvPicPr>
          <p:cNvPr id="13" name="Imagen 12">
            <a:extLst>
              <a:ext uri="{FF2B5EF4-FFF2-40B4-BE49-F238E27FC236}">
                <a16:creationId xmlns:a16="http://schemas.microsoft.com/office/drawing/2014/main" id="{AFBC4803-8933-47F8-9774-86B2B6DC2EFE}"/>
              </a:ext>
            </a:extLst>
          </p:cNvPr>
          <p:cNvPicPr>
            <a:picLocks noChangeAspect="1"/>
          </p:cNvPicPr>
          <p:nvPr/>
        </p:nvPicPr>
        <p:blipFill>
          <a:blip r:embed="rId4"/>
          <a:stretch>
            <a:fillRect/>
          </a:stretch>
        </p:blipFill>
        <p:spPr>
          <a:xfrm>
            <a:off x="5087888" y="4357705"/>
            <a:ext cx="936104" cy="942263"/>
          </a:xfrm>
          <a:prstGeom prst="rect">
            <a:avLst/>
          </a:prstGeom>
        </p:spPr>
      </p:pic>
    </p:spTree>
    <p:extLst>
      <p:ext uri="{BB962C8B-B14F-4D97-AF65-F5344CB8AC3E}">
        <p14:creationId xmlns:p14="http://schemas.microsoft.com/office/powerpoint/2010/main" val="25578347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7A5D942-5192-45DC-86C3-BC8CEFB0A629}"/>
              </a:ext>
            </a:extLst>
          </p:cNvPr>
          <p:cNvSpPr>
            <a:spLocks noGrp="1"/>
          </p:cNvSpPr>
          <p:nvPr>
            <p:ph idx="4294967295"/>
          </p:nvPr>
        </p:nvSpPr>
        <p:spPr>
          <a:xfrm>
            <a:off x="2207568" y="980728"/>
            <a:ext cx="7344816" cy="4392489"/>
          </a:xfrm>
        </p:spPr>
        <p:txBody>
          <a:bodyPr/>
          <a:lstStyle/>
          <a:p>
            <a:pPr marL="0" indent="0">
              <a:buNone/>
            </a:pPr>
            <a:r>
              <a:rPr lang="es-ES" b="1" dirty="0">
                <a:solidFill>
                  <a:srgbClr val="7030A0"/>
                </a:solidFill>
                <a:latin typeface="Candara" panose="020E0502030303020204" pitchFamily="34" charset="0"/>
              </a:rPr>
              <a:t>Algunas Señales:</a:t>
            </a:r>
          </a:p>
          <a:p>
            <a:pPr marL="514350" indent="-514350" algn="just">
              <a:buAutoNum type="arabicPeriod"/>
            </a:pPr>
            <a:r>
              <a:rPr lang="es-ES" dirty="0">
                <a:solidFill>
                  <a:srgbClr val="7030A0"/>
                </a:solidFill>
                <a:latin typeface="Candara" panose="020E0502030303020204" pitchFamily="34" charset="0"/>
              </a:rPr>
              <a:t>Señales </a:t>
            </a:r>
            <a:r>
              <a:rPr lang="es-ES" dirty="0">
                <a:solidFill>
                  <a:srgbClr val="7030A0"/>
                </a:solidFill>
                <a:latin typeface="Candara" panose="020E0502030303020204" pitchFamily="34" charset="0"/>
                <a:ea typeface="Times New Roman" pitchFamily="18" charset="0"/>
                <a:cs typeface="Arial" charset="0"/>
              </a:rPr>
              <a:t>de estar siendo controlada por un tercero</a:t>
            </a:r>
          </a:p>
          <a:p>
            <a:pPr marL="514350" indent="-514350" algn="just">
              <a:buAutoNum type="arabicPeriod"/>
            </a:pPr>
            <a:endParaRPr lang="es-ES" sz="1600" dirty="0">
              <a:solidFill>
                <a:srgbClr val="7030A0"/>
              </a:solidFill>
              <a:latin typeface="Candara" panose="020E0502030303020204" pitchFamily="34" charset="0"/>
              <a:ea typeface="Times New Roman" pitchFamily="18" charset="0"/>
              <a:cs typeface="Arial" charset="0"/>
            </a:endParaRPr>
          </a:p>
          <a:p>
            <a:pPr marL="514350" indent="-514350" algn="just">
              <a:buAutoNum type="arabicPeriod"/>
            </a:pPr>
            <a:r>
              <a:rPr lang="es-ES" dirty="0">
                <a:solidFill>
                  <a:srgbClr val="7030A0"/>
                </a:solidFill>
                <a:latin typeface="Candara" panose="020E0502030303020204" pitchFamily="34" charset="0"/>
                <a:ea typeface="Times New Roman" pitchFamily="18" charset="0"/>
                <a:cs typeface="Arial" charset="0"/>
              </a:rPr>
              <a:t>Presenta desarraigo físico y emocional</a:t>
            </a:r>
          </a:p>
          <a:p>
            <a:pPr marL="514350" indent="-514350" algn="just">
              <a:buAutoNum type="arabicPeriod"/>
            </a:pPr>
            <a:endParaRPr lang="es-ES" sz="1600" dirty="0">
              <a:solidFill>
                <a:srgbClr val="7030A0"/>
              </a:solidFill>
              <a:latin typeface="Candara" panose="020E0502030303020204" pitchFamily="34" charset="0"/>
              <a:cs typeface="Arial" charset="0"/>
            </a:endParaRPr>
          </a:p>
          <a:p>
            <a:pPr marL="514350" indent="-514350" algn="just">
              <a:buAutoNum type="arabicPeriod"/>
            </a:pPr>
            <a:r>
              <a:rPr lang="es-ES" dirty="0">
                <a:solidFill>
                  <a:srgbClr val="7030A0"/>
                </a:solidFill>
                <a:latin typeface="Candara" panose="020E0502030303020204" pitchFamily="34" charset="0"/>
              </a:rPr>
              <a:t>Tabla de </a:t>
            </a:r>
            <a:r>
              <a:rPr lang="es-ES" i="0" u="none" strike="noStrike" baseline="0" dirty="0">
                <a:solidFill>
                  <a:srgbClr val="7030A0"/>
                </a:solidFill>
                <a:latin typeface="Candara" panose="020E0502030303020204" pitchFamily="34" charset="0"/>
              </a:rPr>
              <a:t>Indicadores de detección en Niños, Niñas y Adolescentes</a:t>
            </a:r>
            <a:r>
              <a:rPr lang="es-ES" baseline="30000" dirty="0">
                <a:solidFill>
                  <a:srgbClr val="7030A0"/>
                </a:solidFill>
                <a:latin typeface="Candara" panose="020E0502030303020204" pitchFamily="34" charset="0"/>
              </a:rPr>
              <a:t>* </a:t>
            </a:r>
            <a:r>
              <a:rPr lang="es-ES" sz="3600" baseline="30000" dirty="0">
                <a:solidFill>
                  <a:srgbClr val="7030A0"/>
                </a:solidFill>
                <a:latin typeface="Candara" panose="020E0502030303020204" pitchFamily="34" charset="0"/>
              </a:rPr>
              <a:t>(Elaborada por la MITP)</a:t>
            </a:r>
            <a:endParaRPr lang="es-ES" sz="4400" dirty="0">
              <a:solidFill>
                <a:srgbClr val="7030A0"/>
              </a:solidFill>
              <a:latin typeface="Candara" panose="020E0502030303020204" pitchFamily="34" charset="0"/>
            </a:endParaRPr>
          </a:p>
        </p:txBody>
      </p:sp>
      <p:pic>
        <p:nvPicPr>
          <p:cNvPr id="5" name="Picture 4">
            <a:extLst>
              <a:ext uri="{FF2B5EF4-FFF2-40B4-BE49-F238E27FC236}">
                <a16:creationId xmlns:a16="http://schemas.microsoft.com/office/drawing/2014/main" id="{08833A34-8436-42EF-97B5-A1D672B9F0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1005" y="241922"/>
            <a:ext cx="706437" cy="850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4 Rectángulo">
            <a:extLst>
              <a:ext uri="{FF2B5EF4-FFF2-40B4-BE49-F238E27FC236}">
                <a16:creationId xmlns:a16="http://schemas.microsoft.com/office/drawing/2014/main" id="{0DF09406-7A06-47F8-A1E6-A31FA4F1CEC6}"/>
              </a:ext>
            </a:extLst>
          </p:cNvPr>
          <p:cNvSpPr/>
          <p:nvPr/>
        </p:nvSpPr>
        <p:spPr>
          <a:xfrm>
            <a:off x="0" y="5561857"/>
            <a:ext cx="12192000" cy="1296143"/>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es-ES" sz="2400" b="1" dirty="0">
                <a:solidFill>
                  <a:srgbClr val="7030A0"/>
                </a:solidFill>
                <a:latin typeface="Candara" panose="020E0502030303020204" pitchFamily="34" charset="0"/>
              </a:rPr>
              <a:t>*Son solo una guía para despejar dudas ante factores de riesgo o vulneración de derechos, en ningún caso deben realizarse todas a la vez o como una interrogación al estudiante.</a:t>
            </a:r>
            <a:endParaRPr lang="es-ES" sz="2400" b="1" i="1" dirty="0">
              <a:solidFill>
                <a:srgbClr val="7030A0"/>
              </a:solidFill>
              <a:latin typeface="Candara" panose="020E0502030303020204" pitchFamily="34" charset="0"/>
            </a:endParaRPr>
          </a:p>
        </p:txBody>
      </p:sp>
    </p:spTree>
    <p:extLst>
      <p:ext uri="{BB962C8B-B14F-4D97-AF65-F5344CB8AC3E}">
        <p14:creationId xmlns:p14="http://schemas.microsoft.com/office/powerpoint/2010/main" val="1929350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a 9">
            <a:extLst>
              <a:ext uri="{FF2B5EF4-FFF2-40B4-BE49-F238E27FC236}">
                <a16:creationId xmlns:a16="http://schemas.microsoft.com/office/drawing/2014/main" id="{6C0E5CAE-2F4F-D74E-8452-B25FE01A7C5B}"/>
              </a:ext>
            </a:extLst>
          </p:cNvPr>
          <p:cNvGraphicFramePr/>
          <p:nvPr/>
        </p:nvGraphicFramePr>
        <p:xfrm>
          <a:off x="2026873" y="2172603"/>
          <a:ext cx="8316098" cy="30988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Marcador de contenido 1">
            <a:extLst>
              <a:ext uri="{FF2B5EF4-FFF2-40B4-BE49-F238E27FC236}">
                <a16:creationId xmlns:a16="http://schemas.microsoft.com/office/drawing/2014/main" id="{2C4A037E-DBCB-C246-BA60-FE39E1A4DDE0}"/>
              </a:ext>
            </a:extLst>
          </p:cNvPr>
          <p:cNvSpPr txBox="1">
            <a:spLocks/>
          </p:cNvSpPr>
          <p:nvPr/>
        </p:nvSpPr>
        <p:spPr>
          <a:xfrm>
            <a:off x="1524000" y="406401"/>
            <a:ext cx="9144000" cy="565873"/>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i="0" kern="1200" spc="0">
                <a:solidFill>
                  <a:schemeClr val="accent1"/>
                </a:solidFill>
                <a:latin typeface="Verdan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s-CL" dirty="0">
                <a:solidFill>
                  <a:srgbClr val="002060"/>
                </a:solidFill>
              </a:rPr>
              <a:t>MARCO NORMATIVO INTERNACIONAL</a:t>
            </a:r>
          </a:p>
        </p:txBody>
      </p:sp>
      <p:sp>
        <p:nvSpPr>
          <p:cNvPr id="12" name="CuadroTexto 11">
            <a:extLst>
              <a:ext uri="{FF2B5EF4-FFF2-40B4-BE49-F238E27FC236}">
                <a16:creationId xmlns:a16="http://schemas.microsoft.com/office/drawing/2014/main" id="{2552B7B9-62CC-DD44-B91C-3BA258494BBF}"/>
              </a:ext>
            </a:extLst>
          </p:cNvPr>
          <p:cNvSpPr txBox="1"/>
          <p:nvPr/>
        </p:nvSpPr>
        <p:spPr>
          <a:xfrm>
            <a:off x="2026874" y="972274"/>
            <a:ext cx="8316097" cy="1323439"/>
          </a:xfrm>
          <a:prstGeom prst="rect">
            <a:avLst/>
          </a:prstGeom>
          <a:noFill/>
        </p:spPr>
        <p:txBody>
          <a:bodyPr wrap="square" rtlCol="0">
            <a:spAutoFit/>
          </a:bodyPr>
          <a:lstStyle/>
          <a:p>
            <a:pPr algn="ctr" defTabSz="457200"/>
            <a:r>
              <a:rPr lang="es-CL" sz="2000" dirty="0">
                <a:solidFill>
                  <a:srgbClr val="002060"/>
                </a:solidFill>
                <a:latin typeface="Calibri"/>
              </a:rPr>
              <a:t>El trabajo infantil es una grave violación a los derechos humanos y en especial a los derechos de niños, niñas y adolescentes.</a:t>
            </a:r>
          </a:p>
          <a:p>
            <a:pPr algn="ctr" defTabSz="457200"/>
            <a:r>
              <a:rPr lang="es-CL" sz="2000" dirty="0">
                <a:solidFill>
                  <a:srgbClr val="002060"/>
                </a:solidFill>
                <a:latin typeface="Calibri"/>
              </a:rPr>
              <a:t>Para avanzar en la protección de esta población, los organismos internacionales han avanzado en distintos instrumentos.</a:t>
            </a:r>
          </a:p>
        </p:txBody>
      </p:sp>
      <p:sp>
        <p:nvSpPr>
          <p:cNvPr id="14" name="Cerrar llave 13">
            <a:extLst>
              <a:ext uri="{FF2B5EF4-FFF2-40B4-BE49-F238E27FC236}">
                <a16:creationId xmlns:a16="http://schemas.microsoft.com/office/drawing/2014/main" id="{5E4C1ACE-0E24-F44D-AA00-6844B168F30E}"/>
              </a:ext>
            </a:extLst>
          </p:cNvPr>
          <p:cNvSpPr/>
          <p:nvPr/>
        </p:nvSpPr>
        <p:spPr>
          <a:xfrm rot="5400000">
            <a:off x="5714618" y="2489139"/>
            <a:ext cx="762762" cy="485444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s-CL">
              <a:solidFill>
                <a:prstClr val="black"/>
              </a:solidFill>
              <a:latin typeface="Calibri"/>
            </a:endParaRPr>
          </a:p>
        </p:txBody>
      </p:sp>
      <p:sp>
        <p:nvSpPr>
          <p:cNvPr id="15" name="CuadroTexto 14">
            <a:extLst>
              <a:ext uri="{FF2B5EF4-FFF2-40B4-BE49-F238E27FC236}">
                <a16:creationId xmlns:a16="http://schemas.microsoft.com/office/drawing/2014/main" id="{8787335A-11F8-C847-80BA-07BFB309B052}"/>
              </a:ext>
            </a:extLst>
          </p:cNvPr>
          <p:cNvSpPr txBox="1"/>
          <p:nvPr/>
        </p:nvSpPr>
        <p:spPr>
          <a:xfrm>
            <a:off x="3269932" y="5668458"/>
            <a:ext cx="5652136" cy="400110"/>
          </a:xfrm>
          <a:prstGeom prst="rect">
            <a:avLst/>
          </a:prstGeom>
          <a:noFill/>
        </p:spPr>
        <p:txBody>
          <a:bodyPr wrap="square" rtlCol="0">
            <a:spAutoFit/>
          </a:bodyPr>
          <a:lstStyle/>
          <a:p>
            <a:pPr algn="ctr" defTabSz="457200"/>
            <a:r>
              <a:rPr lang="es-CL" sz="2000" b="1" dirty="0">
                <a:solidFill>
                  <a:srgbClr val="002060"/>
                </a:solidFill>
                <a:latin typeface="Calibri"/>
              </a:rPr>
              <a:t>Instrumentos ratificados por el Estado de Chile</a:t>
            </a:r>
          </a:p>
        </p:txBody>
      </p:sp>
    </p:spTree>
    <p:extLst>
      <p:ext uri="{BB962C8B-B14F-4D97-AF65-F5344CB8AC3E}">
        <p14:creationId xmlns:p14="http://schemas.microsoft.com/office/powerpoint/2010/main" val="15620471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title"/>
          </p:nvPr>
        </p:nvSpPr>
        <p:spPr>
          <a:xfrm>
            <a:off x="1981200" y="206375"/>
            <a:ext cx="8229600" cy="647700"/>
          </a:xfrm>
        </p:spPr>
        <p:txBody>
          <a:bodyPr/>
          <a:lstStyle/>
          <a:p>
            <a:br>
              <a:rPr lang="es-ES" sz="4000" b="1" i="1" dirty="0">
                <a:solidFill>
                  <a:srgbClr val="7030A0"/>
                </a:solidFill>
                <a:latin typeface="Candara" panose="020E0502030303020204" pitchFamily="34" charset="0"/>
              </a:rPr>
            </a:br>
            <a:r>
              <a:rPr lang="es-ES" sz="4000" b="1" i="1" dirty="0">
                <a:solidFill>
                  <a:srgbClr val="7030A0"/>
                </a:solidFill>
                <a:latin typeface="Candara" panose="020E0502030303020204" pitchFamily="34" charset="0"/>
              </a:rPr>
              <a:t>Detección Temprana</a:t>
            </a:r>
            <a:br>
              <a:rPr lang="es-ES" sz="4000" b="1" dirty="0">
                <a:solidFill>
                  <a:srgbClr val="7030A0"/>
                </a:solidFill>
              </a:rPr>
            </a:br>
            <a:endParaRPr lang="es-CL" altLang="es-CL" sz="4000" dirty="0">
              <a:solidFill>
                <a:srgbClr val="7030A0"/>
              </a:solidFill>
              <a:cs typeface="Times New Roman" panose="02020603050405020304" pitchFamily="18" charset="0"/>
            </a:endParaRPr>
          </a:p>
        </p:txBody>
      </p:sp>
      <p:sp>
        <p:nvSpPr>
          <p:cNvPr id="3" name="2 Marcador de contenido"/>
          <p:cNvSpPr>
            <a:spLocks noGrp="1"/>
          </p:cNvSpPr>
          <p:nvPr>
            <p:ph idx="1"/>
          </p:nvPr>
        </p:nvSpPr>
        <p:spPr>
          <a:xfrm>
            <a:off x="1981200" y="836614"/>
            <a:ext cx="8229600" cy="4032547"/>
          </a:xfrm>
        </p:spPr>
        <p:txBody>
          <a:bodyPr>
            <a:noAutofit/>
          </a:bodyPr>
          <a:lstStyle/>
          <a:p>
            <a:pPr marL="0" indent="0" algn="just">
              <a:lnSpc>
                <a:spcPct val="150000"/>
              </a:lnSpc>
              <a:buNone/>
            </a:pPr>
            <a:r>
              <a:rPr lang="es-ES_tradnl" altLang="es-CL" sz="2000" b="1" dirty="0">
                <a:solidFill>
                  <a:srgbClr val="7030A0"/>
                </a:solidFill>
                <a:latin typeface="Candara" panose="020E0502030303020204" pitchFamily="34" charset="0"/>
              </a:rPr>
              <a:t>Reiterando, es importante considerar que la </a:t>
            </a:r>
            <a:r>
              <a:rPr lang="es-ES" altLang="es-CL" sz="2000" b="1" dirty="0">
                <a:solidFill>
                  <a:srgbClr val="7030A0"/>
                </a:solidFill>
                <a:latin typeface="Candara" panose="020E0502030303020204" pitchFamily="34" charset="0"/>
              </a:rPr>
              <a:t>víctima rara vez reconocerá abiertamente su situación, pues siente vergüenza y culpa, percibiéndose responsable   de lo que le sucede.</a:t>
            </a:r>
          </a:p>
          <a:p>
            <a:pPr marL="0" indent="0" algn="just">
              <a:lnSpc>
                <a:spcPct val="150000"/>
              </a:lnSpc>
              <a:buNone/>
            </a:pPr>
            <a:r>
              <a:rPr lang="es-ES_tradnl" altLang="es-CL" sz="2000" b="1" dirty="0">
                <a:solidFill>
                  <a:srgbClr val="7030A0"/>
                </a:solidFill>
                <a:latin typeface="Candara" panose="020E0502030303020204" pitchFamily="34" charset="0"/>
              </a:rPr>
              <a:t>La Comunidad Educativa, profesores y personal no docente de escuelas, el personal de consultorios (ITS, ginecología infantil, urgencias), psicólogos, personal atención en centros de abuso, miembros de organizaciones comunitarias, </a:t>
            </a:r>
            <a:r>
              <a:rPr lang="es-ES_tradnl" altLang="es-CL" sz="2400" b="1" dirty="0">
                <a:solidFill>
                  <a:srgbClr val="7030A0"/>
                </a:solidFill>
                <a:latin typeface="Candara" panose="020E0502030303020204" pitchFamily="34" charset="0"/>
              </a:rPr>
              <a:t>son agentes claves para la detección temprana, atendiendo a algunos posibles indicadores</a:t>
            </a:r>
            <a:r>
              <a:rPr lang="es-ES_tradnl" altLang="es-CL" sz="2000" b="1" dirty="0">
                <a:solidFill>
                  <a:srgbClr val="7030A0"/>
                </a:solidFill>
                <a:latin typeface="Candara" panose="020E0502030303020204" pitchFamily="34" charset="0"/>
              </a:rPr>
              <a:t>.</a:t>
            </a:r>
          </a:p>
          <a:p>
            <a:pPr marL="0" indent="0" algn="just">
              <a:lnSpc>
                <a:spcPct val="150000"/>
              </a:lnSpc>
            </a:pPr>
            <a:endParaRPr lang="es-ES_tradnl" altLang="es-CL" sz="2000" b="1" dirty="0">
              <a:solidFill>
                <a:srgbClr val="7030A0"/>
              </a:solidFill>
              <a:latin typeface="Candara" panose="020E0502030303020204" pitchFamily="34" charset="0"/>
            </a:endParaRPr>
          </a:p>
          <a:p>
            <a:endParaRPr lang="es-ES" sz="2400" b="1" dirty="0">
              <a:solidFill>
                <a:srgbClr val="7030A0"/>
              </a:solidFill>
              <a:latin typeface="Candara" panose="020E0502030303020204" pitchFamily="34" charset="0"/>
            </a:endParaRPr>
          </a:p>
        </p:txBody>
      </p:sp>
      <p:pic>
        <p:nvPicPr>
          <p:cNvPr id="51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1563" y="188913"/>
            <a:ext cx="5381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lipse 3">
            <a:extLst>
              <a:ext uri="{FF2B5EF4-FFF2-40B4-BE49-F238E27FC236}">
                <a16:creationId xmlns:a16="http://schemas.microsoft.com/office/drawing/2014/main" id="{8CCD598E-BA22-48B8-88FE-D0D54E6E6A3F}"/>
              </a:ext>
            </a:extLst>
          </p:cNvPr>
          <p:cNvSpPr/>
          <p:nvPr/>
        </p:nvSpPr>
        <p:spPr>
          <a:xfrm>
            <a:off x="2711624" y="5085184"/>
            <a:ext cx="7056784" cy="1656184"/>
          </a:xfrm>
          <a:prstGeom prst="ellipse">
            <a:avLst/>
          </a:prstGeom>
          <a:solidFill>
            <a:srgbClr val="CC66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50000"/>
              </a:lnSpc>
              <a:spcBef>
                <a:spcPct val="0"/>
              </a:spcBef>
              <a:spcAft>
                <a:spcPct val="0"/>
              </a:spcAft>
            </a:pPr>
            <a:r>
              <a:rPr lang="es-ES_tradnl" altLang="es-CL" sz="2400" b="1" dirty="0">
                <a:solidFill>
                  <a:srgbClr val="7030A0"/>
                </a:solidFill>
                <a:latin typeface="Candara" panose="020E0502030303020204" pitchFamily="34" charset="0"/>
              </a:rPr>
              <a:t>Es fundamental que esta labor </a:t>
            </a:r>
          </a:p>
          <a:p>
            <a:pPr algn="ctr" fontAlgn="base">
              <a:lnSpc>
                <a:spcPct val="150000"/>
              </a:lnSpc>
              <a:spcBef>
                <a:spcPct val="0"/>
              </a:spcBef>
              <a:spcAft>
                <a:spcPct val="0"/>
              </a:spcAft>
            </a:pPr>
            <a:r>
              <a:rPr lang="es-ES_tradnl" altLang="es-CL" sz="2400" b="1" dirty="0">
                <a:solidFill>
                  <a:srgbClr val="7030A0"/>
                </a:solidFill>
                <a:latin typeface="Candara" panose="020E0502030303020204" pitchFamily="34" charset="0"/>
              </a:rPr>
              <a:t>de detección sea acompañada por una adecuada derivación.  </a:t>
            </a:r>
            <a:endParaRPr lang="es-ES" altLang="es-CL" sz="2400" b="1" dirty="0">
              <a:solidFill>
                <a:srgbClr val="7030A0"/>
              </a:solidFill>
              <a:latin typeface="Candara" panose="020E0502030303020204" pitchFamily="34" charset="0"/>
            </a:endParaRPr>
          </a:p>
        </p:txBody>
      </p:sp>
    </p:spTree>
    <p:extLst>
      <p:ext uri="{BB962C8B-B14F-4D97-AF65-F5344CB8AC3E}">
        <p14:creationId xmlns:p14="http://schemas.microsoft.com/office/powerpoint/2010/main" val="13978584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title"/>
          </p:nvPr>
        </p:nvSpPr>
        <p:spPr>
          <a:xfrm>
            <a:off x="1981200" y="206375"/>
            <a:ext cx="8229600" cy="1143000"/>
          </a:xfrm>
        </p:spPr>
        <p:txBody>
          <a:bodyPr/>
          <a:lstStyle/>
          <a:p>
            <a:br>
              <a:rPr lang="es-ES" sz="4000" b="1" i="1" dirty="0">
                <a:solidFill>
                  <a:srgbClr val="7030A0"/>
                </a:solidFill>
                <a:latin typeface="Candara" panose="020E0502030303020204" pitchFamily="34" charset="0"/>
              </a:rPr>
            </a:br>
            <a:br>
              <a:rPr lang="es-ES" sz="4000" b="1" dirty="0">
                <a:solidFill>
                  <a:srgbClr val="7030A0"/>
                </a:solidFill>
              </a:rPr>
            </a:br>
            <a:endParaRPr lang="es-CL" altLang="es-CL" sz="4000" dirty="0">
              <a:solidFill>
                <a:srgbClr val="7030A0"/>
              </a:solidFill>
              <a:cs typeface="Times New Roman" panose="02020603050405020304" pitchFamily="18" charset="0"/>
            </a:endParaRPr>
          </a:p>
        </p:txBody>
      </p:sp>
      <p:sp>
        <p:nvSpPr>
          <p:cNvPr id="3" name="2 Marcador de contenido"/>
          <p:cNvSpPr>
            <a:spLocks noGrp="1"/>
          </p:cNvSpPr>
          <p:nvPr>
            <p:ph idx="1"/>
          </p:nvPr>
        </p:nvSpPr>
        <p:spPr>
          <a:xfrm>
            <a:off x="1981200" y="953406"/>
            <a:ext cx="8229600" cy="3799061"/>
          </a:xfrm>
          <a:ln w="38100">
            <a:solidFill>
              <a:srgbClr val="7030A0"/>
            </a:solidFill>
          </a:ln>
        </p:spPr>
        <p:txBody>
          <a:bodyPr>
            <a:noAutofit/>
          </a:bodyPr>
          <a:lstStyle/>
          <a:p>
            <a:pPr marL="457200" indent="-457200" algn="just">
              <a:lnSpc>
                <a:spcPct val="80000"/>
              </a:lnSpc>
              <a:buClr>
                <a:schemeClr val="accent6"/>
              </a:buClr>
              <a:buFont typeface="Arial" pitchFamily="34" charset="0"/>
              <a:buChar char="•"/>
              <a:defRPr/>
            </a:pPr>
            <a:endParaRPr lang="es-ES" sz="2400" dirty="0">
              <a:solidFill>
                <a:schemeClr val="accent6"/>
              </a:solidFill>
            </a:endParaRPr>
          </a:p>
          <a:p>
            <a:pPr marL="0" indent="0" algn="ctr">
              <a:lnSpc>
                <a:spcPct val="80000"/>
              </a:lnSpc>
              <a:buClr>
                <a:schemeClr val="accent6"/>
              </a:buClr>
              <a:buNone/>
              <a:defRPr/>
            </a:pPr>
            <a:r>
              <a:rPr lang="es-ES" sz="3600" b="1" i="1" dirty="0">
                <a:solidFill>
                  <a:srgbClr val="7030A0"/>
                </a:solidFill>
                <a:latin typeface="Candara" panose="020E0502030303020204" pitchFamily="34" charset="0"/>
              </a:rPr>
              <a:t>TRATA DE PERSONAS</a:t>
            </a:r>
          </a:p>
          <a:p>
            <a:pPr marL="0" indent="0" algn="ctr">
              <a:lnSpc>
                <a:spcPct val="80000"/>
              </a:lnSpc>
              <a:buClr>
                <a:schemeClr val="accent6"/>
              </a:buClr>
              <a:buNone/>
              <a:defRPr/>
            </a:pPr>
            <a:r>
              <a:rPr lang="es-ES" sz="3600" b="1" i="1" dirty="0">
                <a:solidFill>
                  <a:srgbClr val="7030A0"/>
                </a:solidFill>
                <a:latin typeface="Candara" panose="020E0502030303020204" pitchFamily="34" charset="0"/>
              </a:rPr>
              <a:t>Acciones Necesarias para su Enfrentamiento </a:t>
            </a:r>
          </a:p>
          <a:p>
            <a:pPr marL="0" indent="0" algn="ctr">
              <a:lnSpc>
                <a:spcPct val="80000"/>
              </a:lnSpc>
              <a:buClr>
                <a:schemeClr val="accent6"/>
              </a:buClr>
              <a:buNone/>
              <a:defRPr/>
            </a:pPr>
            <a:endParaRPr lang="es-ES" sz="3600" b="1" i="1" dirty="0">
              <a:solidFill>
                <a:srgbClr val="7030A0"/>
              </a:solidFill>
              <a:latin typeface="Candara" panose="020E0502030303020204" pitchFamily="34" charset="0"/>
            </a:endParaRPr>
          </a:p>
          <a:p>
            <a:pPr marL="0" indent="0" algn="ctr">
              <a:lnSpc>
                <a:spcPct val="80000"/>
              </a:lnSpc>
              <a:buClr>
                <a:schemeClr val="accent6"/>
              </a:buClr>
              <a:buNone/>
              <a:defRPr/>
            </a:pPr>
            <a:r>
              <a:rPr lang="es-ES" sz="3600" b="1" i="1" dirty="0">
                <a:solidFill>
                  <a:srgbClr val="7030A0"/>
                </a:solidFill>
                <a:latin typeface="Candara" panose="020E0502030303020204" pitchFamily="34" charset="0"/>
              </a:rPr>
              <a:t>Responsabilidad de Todas y Todos</a:t>
            </a:r>
            <a:endParaRPr lang="es-CL" sz="3600" dirty="0">
              <a:solidFill>
                <a:schemeClr val="accent6"/>
              </a:solidFill>
            </a:endParaRPr>
          </a:p>
          <a:p>
            <a:endParaRPr lang="es-ES" sz="2400" b="1" dirty="0">
              <a:solidFill>
                <a:srgbClr val="7030A0"/>
              </a:solidFill>
              <a:latin typeface="Candara" panose="020E0502030303020204" pitchFamily="34" charset="0"/>
            </a:endParaRPr>
          </a:p>
        </p:txBody>
      </p:sp>
      <p:sp>
        <p:nvSpPr>
          <p:cNvPr id="5" name="4 Rectángulo"/>
          <p:cNvSpPr/>
          <p:nvPr/>
        </p:nvSpPr>
        <p:spPr>
          <a:xfrm>
            <a:off x="0" y="6666433"/>
            <a:ext cx="12192000" cy="171399"/>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s-ES" sz="2800" b="1" i="1" dirty="0">
              <a:solidFill>
                <a:srgbClr val="FFFFFF"/>
              </a:solidFill>
              <a:latin typeface="Candara" pitchFamily="34" charset="0"/>
            </a:endParaRPr>
          </a:p>
        </p:txBody>
      </p:sp>
      <p:pic>
        <p:nvPicPr>
          <p:cNvPr id="51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5962" y="282625"/>
            <a:ext cx="949697" cy="114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a:extLst>
              <a:ext uri="{FF2B5EF4-FFF2-40B4-BE49-F238E27FC236}">
                <a16:creationId xmlns:a16="http://schemas.microsoft.com/office/drawing/2014/main" id="{09D3C0E4-516A-496E-B9E3-8CB234AFEDC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5720" y="3992223"/>
            <a:ext cx="4752528" cy="267421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07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title"/>
          </p:nvPr>
        </p:nvSpPr>
        <p:spPr>
          <a:xfrm>
            <a:off x="1981200" y="206375"/>
            <a:ext cx="8229600" cy="1143000"/>
          </a:xfrm>
        </p:spPr>
        <p:txBody>
          <a:bodyPr/>
          <a:lstStyle/>
          <a:p>
            <a:br>
              <a:rPr lang="es-ES" sz="4000" b="1" i="1" dirty="0">
                <a:solidFill>
                  <a:srgbClr val="7030A0"/>
                </a:solidFill>
                <a:latin typeface="Candara" panose="020E0502030303020204" pitchFamily="34" charset="0"/>
              </a:rPr>
            </a:br>
            <a:r>
              <a:rPr lang="es-ES" sz="3600" b="1" i="1" dirty="0">
                <a:solidFill>
                  <a:srgbClr val="7030A0"/>
                </a:solidFill>
                <a:latin typeface="Candara" panose="020E0502030303020204" pitchFamily="34" charset="0"/>
              </a:rPr>
              <a:t>Sensibilizar a la Población en general</a:t>
            </a:r>
            <a:br>
              <a:rPr lang="es-ES" sz="4000" b="1" dirty="0">
                <a:solidFill>
                  <a:srgbClr val="7030A0"/>
                </a:solidFill>
              </a:rPr>
            </a:br>
            <a:endParaRPr lang="es-CL" altLang="es-CL" sz="4000" dirty="0">
              <a:solidFill>
                <a:srgbClr val="7030A0"/>
              </a:solidFill>
              <a:cs typeface="Times New Roman" panose="02020603050405020304" pitchFamily="18" charset="0"/>
            </a:endParaRPr>
          </a:p>
        </p:txBody>
      </p:sp>
      <p:sp>
        <p:nvSpPr>
          <p:cNvPr id="3" name="2 Marcador de contenido"/>
          <p:cNvSpPr>
            <a:spLocks noGrp="1"/>
          </p:cNvSpPr>
          <p:nvPr>
            <p:ph idx="1"/>
          </p:nvPr>
        </p:nvSpPr>
        <p:spPr>
          <a:xfrm>
            <a:off x="1981200" y="1341438"/>
            <a:ext cx="8229600" cy="5183906"/>
          </a:xfrm>
        </p:spPr>
        <p:txBody>
          <a:bodyPr>
            <a:noAutofit/>
          </a:bodyPr>
          <a:lstStyle/>
          <a:p>
            <a:pPr marL="0" indent="0" algn="just">
              <a:buNone/>
              <a:defRPr/>
            </a:pPr>
            <a:r>
              <a:rPr lang="es-ES" sz="2400" dirty="0">
                <a:solidFill>
                  <a:srgbClr val="7030A0"/>
                </a:solidFill>
                <a:latin typeface="Candara" panose="020E0502030303020204" pitchFamily="34" charset="0"/>
              </a:rPr>
              <a:t>La Trata es una problemática culturalmente naturalizada, por lo que, a menudo, o no se ve o se tolera disminuyendo la percepción de su gravedad.  Por ello, una </a:t>
            </a:r>
            <a:r>
              <a:rPr lang="es-ES" sz="2400" b="1" dirty="0">
                <a:solidFill>
                  <a:srgbClr val="7030A0"/>
                </a:solidFill>
                <a:latin typeface="Candara" panose="020E0502030303020204" pitchFamily="34" charset="0"/>
              </a:rPr>
              <a:t>tarea de sensibilización</a:t>
            </a:r>
            <a:r>
              <a:rPr lang="es-ES" sz="2400" dirty="0">
                <a:solidFill>
                  <a:srgbClr val="7030A0"/>
                </a:solidFill>
                <a:latin typeface="Candara" panose="020E0502030303020204" pitchFamily="34" charset="0"/>
              </a:rPr>
              <a:t> a través de acciones formativas y  campañas locales y nacionales es fundamental con el fin de:</a:t>
            </a:r>
          </a:p>
          <a:p>
            <a:pPr marL="0" indent="0" algn="just">
              <a:buNone/>
              <a:defRPr/>
            </a:pPr>
            <a:endParaRPr lang="es-ES" sz="2400" dirty="0">
              <a:solidFill>
                <a:srgbClr val="7030A0"/>
              </a:solidFill>
              <a:latin typeface="Candara" panose="020E0502030303020204" pitchFamily="34" charset="0"/>
            </a:endParaRPr>
          </a:p>
          <a:p>
            <a:pPr marL="457200" indent="-457200" algn="just">
              <a:lnSpc>
                <a:spcPct val="80000"/>
              </a:lnSpc>
              <a:buClr>
                <a:schemeClr val="accent6"/>
              </a:buClr>
              <a:buFont typeface="Arial" pitchFamily="34" charset="0"/>
              <a:buChar char="•"/>
              <a:defRPr/>
            </a:pPr>
            <a:r>
              <a:rPr lang="es-ES" sz="2400" b="1" dirty="0">
                <a:solidFill>
                  <a:srgbClr val="7030A0"/>
                </a:solidFill>
                <a:latin typeface="Candara" panose="020E0502030303020204" pitchFamily="34" charset="0"/>
              </a:rPr>
              <a:t>Informar acerca de su existencia;</a:t>
            </a:r>
          </a:p>
          <a:p>
            <a:pPr marL="457200" indent="-457200" algn="just">
              <a:lnSpc>
                <a:spcPct val="80000"/>
              </a:lnSpc>
              <a:buClr>
                <a:schemeClr val="accent6"/>
              </a:buClr>
              <a:buFont typeface="Arial" pitchFamily="34" charset="0"/>
              <a:buChar char="•"/>
              <a:defRPr/>
            </a:pPr>
            <a:endParaRPr lang="es-ES" sz="1000" b="1" dirty="0">
              <a:solidFill>
                <a:srgbClr val="7030A0"/>
              </a:solidFill>
              <a:latin typeface="Candara" panose="020E0502030303020204" pitchFamily="34" charset="0"/>
            </a:endParaRPr>
          </a:p>
          <a:p>
            <a:pPr marL="457200" indent="-457200" algn="just">
              <a:lnSpc>
                <a:spcPct val="80000"/>
              </a:lnSpc>
              <a:buClr>
                <a:schemeClr val="accent6"/>
              </a:buClr>
              <a:buFont typeface="Arial" pitchFamily="34" charset="0"/>
              <a:buChar char="•"/>
              <a:defRPr/>
            </a:pPr>
            <a:r>
              <a:rPr lang="es-ES" sz="2400" b="1" dirty="0">
                <a:solidFill>
                  <a:srgbClr val="7030A0"/>
                </a:solidFill>
                <a:latin typeface="Candara" panose="020E0502030303020204" pitchFamily="34" charset="0"/>
              </a:rPr>
              <a:t>Transmitir una mirada que no responsabilice a la víctima;</a:t>
            </a:r>
          </a:p>
          <a:p>
            <a:pPr marL="457200" indent="-457200" algn="just">
              <a:lnSpc>
                <a:spcPct val="80000"/>
              </a:lnSpc>
              <a:buClr>
                <a:schemeClr val="accent6"/>
              </a:buClr>
              <a:buFont typeface="Arial" pitchFamily="34" charset="0"/>
              <a:buChar char="•"/>
              <a:defRPr/>
            </a:pPr>
            <a:endParaRPr lang="es-ES" sz="1000" b="1" dirty="0">
              <a:solidFill>
                <a:srgbClr val="7030A0"/>
              </a:solidFill>
              <a:latin typeface="Candara" panose="020E0502030303020204" pitchFamily="34" charset="0"/>
            </a:endParaRPr>
          </a:p>
          <a:p>
            <a:pPr marL="457200" indent="-457200" algn="just">
              <a:lnSpc>
                <a:spcPct val="80000"/>
              </a:lnSpc>
              <a:buClr>
                <a:schemeClr val="accent6"/>
              </a:buClr>
              <a:buFont typeface="Arial" pitchFamily="34" charset="0"/>
              <a:buChar char="•"/>
              <a:defRPr/>
            </a:pPr>
            <a:r>
              <a:rPr lang="es-ES" sz="2400" b="1" dirty="0">
                <a:solidFill>
                  <a:srgbClr val="7030A0"/>
                </a:solidFill>
                <a:latin typeface="Candara" panose="020E0502030303020204" pitchFamily="34" charset="0"/>
              </a:rPr>
              <a:t>Generar repudio hacia los explotadores y las dinámicas en que se inserta su acción. Por tanto, disminuir la tolerancia social frente a la Trata</a:t>
            </a:r>
            <a:r>
              <a:rPr lang="es-ES" sz="2400" dirty="0">
                <a:solidFill>
                  <a:srgbClr val="7030A0"/>
                </a:solidFill>
                <a:latin typeface="Candara" panose="020E0502030303020204" pitchFamily="34" charset="0"/>
              </a:rPr>
              <a:t>;</a:t>
            </a:r>
          </a:p>
          <a:p>
            <a:pPr marL="457200" indent="-457200" algn="just">
              <a:lnSpc>
                <a:spcPct val="80000"/>
              </a:lnSpc>
              <a:buClr>
                <a:schemeClr val="accent6"/>
              </a:buClr>
              <a:buFont typeface="Arial" pitchFamily="34" charset="0"/>
              <a:buChar char="•"/>
              <a:defRPr/>
            </a:pPr>
            <a:endParaRPr lang="es-ES" sz="1100" dirty="0">
              <a:solidFill>
                <a:srgbClr val="7030A0"/>
              </a:solidFill>
              <a:latin typeface="Candara" panose="020E0502030303020204" pitchFamily="34" charset="0"/>
            </a:endParaRPr>
          </a:p>
          <a:p>
            <a:pPr marL="457200" indent="-457200" algn="just">
              <a:lnSpc>
                <a:spcPct val="80000"/>
              </a:lnSpc>
              <a:buClr>
                <a:schemeClr val="accent6"/>
              </a:buClr>
              <a:buFont typeface="Arial" pitchFamily="34" charset="0"/>
              <a:buChar char="•"/>
              <a:defRPr/>
            </a:pPr>
            <a:r>
              <a:rPr lang="es-ES" sz="2400" b="1" dirty="0">
                <a:solidFill>
                  <a:srgbClr val="7030A0"/>
                </a:solidFill>
                <a:latin typeface="Candara" panose="020E0502030303020204" pitchFamily="34" charset="0"/>
              </a:rPr>
              <a:t>Potenciar la denuncia</a:t>
            </a:r>
          </a:p>
          <a:p>
            <a:endParaRPr lang="es-ES" sz="2400" b="1" dirty="0">
              <a:solidFill>
                <a:srgbClr val="7030A0"/>
              </a:solidFill>
              <a:latin typeface="Candara" panose="020E0502030303020204" pitchFamily="34" charset="0"/>
            </a:endParaRPr>
          </a:p>
        </p:txBody>
      </p:sp>
      <p:pic>
        <p:nvPicPr>
          <p:cNvPr id="51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6694" y="231666"/>
            <a:ext cx="928684" cy="1117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4 Rectángulo">
            <a:extLst>
              <a:ext uri="{FF2B5EF4-FFF2-40B4-BE49-F238E27FC236}">
                <a16:creationId xmlns:a16="http://schemas.microsoft.com/office/drawing/2014/main" id="{09137188-E377-4340-8033-5E6F28957B48}"/>
              </a:ext>
            </a:extLst>
          </p:cNvPr>
          <p:cNvSpPr/>
          <p:nvPr/>
        </p:nvSpPr>
        <p:spPr>
          <a:xfrm>
            <a:off x="0" y="6560160"/>
            <a:ext cx="12192000" cy="286978"/>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s-ES" sz="2800" b="1" i="1" dirty="0">
              <a:solidFill>
                <a:srgbClr val="FFFFFF"/>
              </a:solidFill>
              <a:latin typeface="Candara" pitchFamily="34" charset="0"/>
            </a:endParaRPr>
          </a:p>
        </p:txBody>
      </p:sp>
    </p:spTree>
    <p:extLst>
      <p:ext uri="{BB962C8B-B14F-4D97-AF65-F5344CB8AC3E}">
        <p14:creationId xmlns:p14="http://schemas.microsoft.com/office/powerpoint/2010/main" val="2129543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title"/>
          </p:nvPr>
        </p:nvSpPr>
        <p:spPr>
          <a:xfrm>
            <a:off x="2209800" y="-99391"/>
            <a:ext cx="7772400" cy="1851992"/>
          </a:xfrm>
        </p:spPr>
        <p:txBody>
          <a:bodyPr/>
          <a:lstStyle/>
          <a:p>
            <a:br>
              <a:rPr lang="es-ES" sz="4000" b="1" i="1" dirty="0">
                <a:solidFill>
                  <a:srgbClr val="7030A0"/>
                </a:solidFill>
                <a:latin typeface="Candara" panose="020E0502030303020204" pitchFamily="34" charset="0"/>
              </a:rPr>
            </a:br>
            <a:r>
              <a:rPr lang="es-ES" sz="4000" b="1" i="1" dirty="0">
                <a:solidFill>
                  <a:srgbClr val="7030A0"/>
                </a:solidFill>
                <a:latin typeface="Candara" panose="020E0502030303020204" pitchFamily="34" charset="0"/>
              </a:rPr>
              <a:t>Trato Empático y Cuidadoso</a:t>
            </a:r>
            <a:br>
              <a:rPr lang="es-ES" sz="4000" b="1" dirty="0">
                <a:solidFill>
                  <a:srgbClr val="7030A0"/>
                </a:solidFill>
              </a:rPr>
            </a:br>
            <a:endParaRPr lang="es-CL" altLang="es-CL" sz="4000" dirty="0">
              <a:solidFill>
                <a:srgbClr val="7030A0"/>
              </a:solidFill>
              <a:cs typeface="Times New Roman" panose="02020603050405020304" pitchFamily="18" charset="0"/>
            </a:endParaRPr>
          </a:p>
        </p:txBody>
      </p:sp>
      <p:sp>
        <p:nvSpPr>
          <p:cNvPr id="4" name="Marcador de contenido 3">
            <a:extLst>
              <a:ext uri="{FF2B5EF4-FFF2-40B4-BE49-F238E27FC236}">
                <a16:creationId xmlns:a16="http://schemas.microsoft.com/office/drawing/2014/main" id="{87BC4E11-B946-4F25-92CB-AF0C53E4165D}"/>
              </a:ext>
            </a:extLst>
          </p:cNvPr>
          <p:cNvSpPr>
            <a:spLocks noGrp="1"/>
          </p:cNvSpPr>
          <p:nvPr>
            <p:ph idx="1"/>
          </p:nvPr>
        </p:nvSpPr>
        <p:spPr>
          <a:xfrm>
            <a:off x="2209800" y="1412776"/>
            <a:ext cx="7772400" cy="5112568"/>
          </a:xfrm>
        </p:spPr>
        <p:txBody>
          <a:bodyPr/>
          <a:lstStyle/>
          <a:p>
            <a:pPr marL="0" indent="0" algn="just">
              <a:buNone/>
            </a:pPr>
            <a:r>
              <a:rPr lang="es-ES_tradnl" altLang="es-CL" sz="1800" b="1" dirty="0">
                <a:solidFill>
                  <a:srgbClr val="7030A0"/>
                </a:solidFill>
                <a:latin typeface="Candara" panose="020E0502030303020204" pitchFamily="34" charset="0"/>
              </a:rPr>
              <a:t>Al tomar contacto con una posible víctima/sobreviviente, es importante:</a:t>
            </a:r>
          </a:p>
          <a:p>
            <a:pPr algn="just">
              <a:buFont typeface="Arial" panose="020B0604020202020204" pitchFamily="34" charset="0"/>
              <a:buChar char="•"/>
            </a:pPr>
            <a:endParaRPr lang="es-ES_tradnl" altLang="es-CL" sz="1100" dirty="0">
              <a:solidFill>
                <a:srgbClr val="7030A0"/>
              </a:solidFill>
              <a:latin typeface="Candara" panose="020E0502030303020204" pitchFamily="34" charset="0"/>
            </a:endParaRPr>
          </a:p>
          <a:p>
            <a:pPr algn="just">
              <a:buFont typeface="Arial" panose="020B0604020202020204" pitchFamily="34" charset="0"/>
              <a:buChar char="•"/>
            </a:pPr>
            <a:r>
              <a:rPr lang="es-ES_tradnl" altLang="es-CL" sz="1800" b="1" dirty="0">
                <a:solidFill>
                  <a:srgbClr val="7030A0"/>
                </a:solidFill>
                <a:latin typeface="Candara" panose="020E0502030303020204" pitchFamily="34" charset="0"/>
              </a:rPr>
              <a:t>No culpabilizar o intimidar a la persona, evitando los juicios de valor</a:t>
            </a:r>
          </a:p>
          <a:p>
            <a:pPr algn="just">
              <a:buFont typeface="Arial" panose="020B0604020202020204" pitchFamily="34" charset="0"/>
              <a:buChar char="•"/>
            </a:pPr>
            <a:endParaRPr lang="es-ES_tradnl" altLang="es-CL" sz="1100" b="1" dirty="0">
              <a:solidFill>
                <a:srgbClr val="7030A0"/>
              </a:solidFill>
              <a:latin typeface="Candara" panose="020E0502030303020204" pitchFamily="34" charset="0"/>
            </a:endParaRPr>
          </a:p>
          <a:p>
            <a:pPr algn="just">
              <a:buFont typeface="Arial" panose="020B0604020202020204" pitchFamily="34" charset="0"/>
              <a:buChar char="•"/>
            </a:pPr>
            <a:r>
              <a:rPr lang="es-ES_tradnl" altLang="es-CL" sz="1800" b="1" dirty="0">
                <a:solidFill>
                  <a:srgbClr val="7030A0"/>
                </a:solidFill>
                <a:latin typeface="Candara" panose="020E0502030303020204" pitchFamily="34" charset="0"/>
              </a:rPr>
              <a:t>Respetar su privacidad</a:t>
            </a:r>
          </a:p>
          <a:p>
            <a:pPr algn="just">
              <a:buFont typeface="Arial" panose="020B0604020202020204" pitchFamily="34" charset="0"/>
              <a:buChar char="•"/>
            </a:pPr>
            <a:endParaRPr lang="es-ES_tradnl" altLang="es-CL" sz="1100" b="1" dirty="0">
              <a:solidFill>
                <a:srgbClr val="7030A0"/>
              </a:solidFill>
              <a:latin typeface="Candara" panose="020E0502030303020204" pitchFamily="34" charset="0"/>
            </a:endParaRPr>
          </a:p>
          <a:p>
            <a:pPr algn="just">
              <a:buFont typeface="Arial" panose="020B0604020202020204" pitchFamily="34" charset="0"/>
              <a:buChar char="•"/>
            </a:pPr>
            <a:r>
              <a:rPr lang="es-ES_tradnl" altLang="es-CL" sz="1800" b="1" dirty="0">
                <a:solidFill>
                  <a:srgbClr val="7030A0"/>
                </a:solidFill>
                <a:latin typeface="Candara" panose="020E0502030303020204" pitchFamily="34" charset="0"/>
              </a:rPr>
              <a:t>Apoyarles en su decisión de contar la historia</a:t>
            </a:r>
          </a:p>
          <a:p>
            <a:pPr algn="just">
              <a:buFont typeface="Arial" panose="020B0604020202020204" pitchFamily="34" charset="0"/>
              <a:buChar char="•"/>
            </a:pPr>
            <a:endParaRPr lang="es-ES_tradnl" altLang="es-CL" sz="1200" b="1" dirty="0">
              <a:solidFill>
                <a:srgbClr val="7030A0"/>
              </a:solidFill>
              <a:latin typeface="Candara" panose="020E0502030303020204" pitchFamily="34" charset="0"/>
            </a:endParaRPr>
          </a:p>
          <a:p>
            <a:pPr algn="just">
              <a:buFont typeface="Arial" panose="020B0604020202020204" pitchFamily="34" charset="0"/>
              <a:buChar char="•"/>
            </a:pPr>
            <a:r>
              <a:rPr lang="es-ES_tradnl" altLang="es-CL" sz="1800" b="1" dirty="0">
                <a:solidFill>
                  <a:srgbClr val="7030A0"/>
                </a:solidFill>
                <a:latin typeface="Candara" panose="020E0502030303020204" pitchFamily="34" charset="0"/>
              </a:rPr>
              <a:t>Considerar su temor (muchas veces se les amenaza con que les puede pasar algo si lo cuentan)</a:t>
            </a:r>
          </a:p>
          <a:p>
            <a:pPr algn="just">
              <a:buFont typeface="Arial" panose="020B0604020202020204" pitchFamily="34" charset="0"/>
              <a:buChar char="•"/>
            </a:pPr>
            <a:endParaRPr lang="es-ES_tradnl" altLang="es-CL" sz="1100" b="1" dirty="0">
              <a:solidFill>
                <a:srgbClr val="7030A0"/>
              </a:solidFill>
              <a:latin typeface="Candara" panose="020E0502030303020204" pitchFamily="34" charset="0"/>
            </a:endParaRPr>
          </a:p>
          <a:p>
            <a:pPr algn="just">
              <a:lnSpc>
                <a:spcPct val="150000"/>
              </a:lnSpc>
              <a:buFont typeface="Arial" panose="020B0604020202020204" pitchFamily="34" charset="0"/>
              <a:buChar char="•"/>
            </a:pPr>
            <a:r>
              <a:rPr lang="es-ES_tradnl" altLang="es-CL" sz="1800" b="1" dirty="0">
                <a:solidFill>
                  <a:srgbClr val="7030A0"/>
                </a:solidFill>
                <a:latin typeface="Candara" panose="020E0502030303020204" pitchFamily="34" charset="0"/>
              </a:rPr>
              <a:t>Evitar frases desafiantes como “¿Por qué dejaste que pasara?”; “¿Por qué no lo contaste antes?”. En lugar de esto reforzar con mensajes positivos: “lo mejor que pudiste hacer fue contarme”, “sé que no pudiste evitarlo”, “Tu no has hecho nada malo”. Sin darle un tratamiento diferente al que se le ha dado siempre, o sobreprotegiéndola/o </a:t>
            </a:r>
          </a:p>
        </p:txBody>
      </p:sp>
      <p:sp>
        <p:nvSpPr>
          <p:cNvPr id="5" name="4 Rectángulo"/>
          <p:cNvSpPr/>
          <p:nvPr/>
        </p:nvSpPr>
        <p:spPr>
          <a:xfrm>
            <a:off x="0" y="6560160"/>
            <a:ext cx="12192000" cy="286978"/>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s-ES" sz="2800" b="1" i="1" dirty="0">
              <a:solidFill>
                <a:srgbClr val="FFFFFF"/>
              </a:solidFill>
              <a:latin typeface="Candara" pitchFamily="34" charset="0"/>
            </a:endParaRPr>
          </a:p>
        </p:txBody>
      </p:sp>
      <p:pic>
        <p:nvPicPr>
          <p:cNvPr id="51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2257" y="297840"/>
            <a:ext cx="878681" cy="105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descr="Imagen que contiene interior, tabla, mujer, cuarto&#10;&#10;Descripción generada automáticamente">
            <a:extLst>
              <a:ext uri="{FF2B5EF4-FFF2-40B4-BE49-F238E27FC236}">
                <a16:creationId xmlns:a16="http://schemas.microsoft.com/office/drawing/2014/main" id="{955D2E7E-692D-4423-94E3-49C590B0C7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36160" y="2289313"/>
            <a:ext cx="1872208" cy="1248139"/>
          </a:xfrm>
          <a:prstGeom prst="rect">
            <a:avLst/>
          </a:prstGeom>
        </p:spPr>
      </p:pic>
    </p:spTree>
    <p:extLst>
      <p:ext uri="{BB962C8B-B14F-4D97-AF65-F5344CB8AC3E}">
        <p14:creationId xmlns:p14="http://schemas.microsoft.com/office/powerpoint/2010/main" val="23230168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title"/>
          </p:nvPr>
        </p:nvSpPr>
        <p:spPr>
          <a:xfrm>
            <a:off x="1981200" y="206375"/>
            <a:ext cx="8229600" cy="846362"/>
          </a:xfrm>
        </p:spPr>
        <p:txBody>
          <a:bodyPr/>
          <a:lstStyle/>
          <a:p>
            <a:r>
              <a:rPr lang="es-ES" sz="4000" b="1" dirty="0">
                <a:solidFill>
                  <a:srgbClr val="7030A0"/>
                </a:solidFill>
              </a:rPr>
              <a:t>Y por sobre todo… </a:t>
            </a:r>
            <a:endParaRPr lang="es-CL" altLang="es-CL" sz="4000" dirty="0">
              <a:solidFill>
                <a:srgbClr val="7030A0"/>
              </a:solidFill>
              <a:cs typeface="Times New Roman" panose="02020603050405020304" pitchFamily="18" charset="0"/>
            </a:endParaRPr>
          </a:p>
        </p:txBody>
      </p:sp>
      <p:sp>
        <p:nvSpPr>
          <p:cNvPr id="3" name="2 Marcador de contenido"/>
          <p:cNvSpPr>
            <a:spLocks noGrp="1"/>
          </p:cNvSpPr>
          <p:nvPr>
            <p:ph idx="1"/>
          </p:nvPr>
        </p:nvSpPr>
        <p:spPr>
          <a:xfrm>
            <a:off x="1981200" y="1916832"/>
            <a:ext cx="8229600" cy="3384376"/>
          </a:xfrm>
        </p:spPr>
        <p:txBody>
          <a:bodyPr>
            <a:noAutofit/>
          </a:bodyPr>
          <a:lstStyle/>
          <a:p>
            <a:pPr marL="0" lvl="1" indent="0"/>
            <a:endParaRPr lang="es-ES" altLang="es-CL" b="1" i="1" dirty="0">
              <a:solidFill>
                <a:srgbClr val="7030A0"/>
              </a:solidFill>
              <a:latin typeface="Century Gothic" panose="020B0502020202020204" pitchFamily="34" charset="0"/>
            </a:endParaRPr>
          </a:p>
          <a:p>
            <a:pPr marL="0" lvl="1" indent="0" algn="just">
              <a:buNone/>
            </a:pPr>
            <a:r>
              <a:rPr lang="es-ES" altLang="es-CL" b="1" i="1" dirty="0">
                <a:solidFill>
                  <a:srgbClr val="7030A0"/>
                </a:solidFill>
                <a:latin typeface="Century Gothic" panose="020B0502020202020204" pitchFamily="34" charset="0"/>
              </a:rPr>
              <a:t>Coordinarse entre las instituciones  … y denunciar, buscando caminos conjuntos para el bienestar y protección genuino de la víctima…</a:t>
            </a:r>
          </a:p>
          <a:p>
            <a:pPr marL="0" lvl="1" indent="0" algn="just"/>
            <a:endParaRPr lang="es-ES" altLang="es-CL" b="1" i="1" dirty="0">
              <a:solidFill>
                <a:srgbClr val="7030A0"/>
              </a:solidFill>
              <a:latin typeface="Century Gothic" panose="020B0502020202020204" pitchFamily="34" charset="0"/>
            </a:endParaRPr>
          </a:p>
          <a:p>
            <a:pPr marL="0" lvl="1" indent="0" algn="just"/>
            <a:endParaRPr lang="es-ES" altLang="es-CL" b="1" i="1" dirty="0">
              <a:solidFill>
                <a:srgbClr val="7030A0"/>
              </a:solidFill>
              <a:latin typeface="Century Gothic" panose="020B0502020202020204" pitchFamily="34" charset="0"/>
            </a:endParaRPr>
          </a:p>
          <a:p>
            <a:pPr marL="0" lvl="1" indent="0" algn="ctr">
              <a:buNone/>
            </a:pPr>
            <a:r>
              <a:rPr lang="es-ES" altLang="es-CL" b="1" i="1" dirty="0">
                <a:solidFill>
                  <a:srgbClr val="7030A0"/>
                </a:solidFill>
                <a:latin typeface="Candara" panose="020E0502030303020204" pitchFamily="34" charset="0"/>
              </a:rPr>
              <a:t>Haciendo el Correcto Circuito de Protección, Cuidado, Reparación</a:t>
            </a:r>
            <a:endParaRPr lang="es-CL" altLang="es-CL" b="1" i="1" dirty="0">
              <a:solidFill>
                <a:srgbClr val="7030A0"/>
              </a:solidFill>
            </a:endParaRPr>
          </a:p>
          <a:p>
            <a:pPr marL="0" lvl="1" indent="0"/>
            <a:endParaRPr lang="es-ES" altLang="es-CL" b="1" i="1" dirty="0">
              <a:latin typeface="Century Gothic" panose="020B0502020202020204" pitchFamily="34" charset="0"/>
            </a:endParaRPr>
          </a:p>
          <a:p>
            <a:endParaRPr lang="es-ES" sz="2400" b="1" dirty="0">
              <a:solidFill>
                <a:srgbClr val="7030A0"/>
              </a:solidFill>
              <a:latin typeface="Candara" panose="020E0502030303020204" pitchFamily="34" charset="0"/>
            </a:endParaRPr>
          </a:p>
        </p:txBody>
      </p:sp>
      <p:pic>
        <p:nvPicPr>
          <p:cNvPr id="51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7424" y="206375"/>
            <a:ext cx="944976" cy="113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4 Rectángulo">
            <a:extLst>
              <a:ext uri="{FF2B5EF4-FFF2-40B4-BE49-F238E27FC236}">
                <a16:creationId xmlns:a16="http://schemas.microsoft.com/office/drawing/2014/main" id="{9A9B2818-70DA-4587-8F89-8495271337D0}"/>
              </a:ext>
            </a:extLst>
          </p:cNvPr>
          <p:cNvSpPr/>
          <p:nvPr/>
        </p:nvSpPr>
        <p:spPr>
          <a:xfrm>
            <a:off x="0" y="6560160"/>
            <a:ext cx="12192000" cy="286978"/>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s-ES" sz="2800" b="1" i="1" dirty="0">
              <a:solidFill>
                <a:srgbClr val="FFFFFF"/>
              </a:solidFill>
              <a:latin typeface="Candara" pitchFamily="34" charset="0"/>
            </a:endParaRPr>
          </a:p>
        </p:txBody>
      </p:sp>
    </p:spTree>
    <p:extLst>
      <p:ext uri="{BB962C8B-B14F-4D97-AF65-F5344CB8AC3E}">
        <p14:creationId xmlns:p14="http://schemas.microsoft.com/office/powerpoint/2010/main" val="29502428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title" idx="4294967295"/>
          </p:nvPr>
        </p:nvSpPr>
        <p:spPr>
          <a:xfrm>
            <a:off x="6779122" y="206375"/>
            <a:ext cx="2974478" cy="1143000"/>
          </a:xfrm>
        </p:spPr>
        <p:txBody>
          <a:bodyPr/>
          <a:lstStyle/>
          <a:p>
            <a:br>
              <a:rPr lang="es-ES" sz="4000" b="1" i="1" dirty="0">
                <a:solidFill>
                  <a:srgbClr val="7030A0"/>
                </a:solidFill>
                <a:latin typeface="Candara" panose="020E0502030303020204" pitchFamily="34" charset="0"/>
              </a:rPr>
            </a:br>
            <a:br>
              <a:rPr lang="es-ES" sz="4000" b="1" i="1" dirty="0">
                <a:solidFill>
                  <a:srgbClr val="7030A0"/>
                </a:solidFill>
                <a:latin typeface="Candara" panose="020E0502030303020204" pitchFamily="34" charset="0"/>
              </a:rPr>
            </a:br>
            <a:br>
              <a:rPr lang="es-ES" sz="4000" b="1" dirty="0">
                <a:solidFill>
                  <a:srgbClr val="7030A0"/>
                </a:solidFill>
              </a:rPr>
            </a:br>
            <a:endParaRPr lang="es-CL" altLang="es-CL" sz="4000" dirty="0">
              <a:solidFill>
                <a:srgbClr val="7030A0"/>
              </a:solidFill>
              <a:cs typeface="Times New Roman" panose="02020603050405020304" pitchFamily="18" charset="0"/>
            </a:endParaRPr>
          </a:p>
        </p:txBody>
      </p:sp>
      <p:sp>
        <p:nvSpPr>
          <p:cNvPr id="3" name="2 Marcador de contenido"/>
          <p:cNvSpPr>
            <a:spLocks noGrp="1"/>
          </p:cNvSpPr>
          <p:nvPr>
            <p:ph idx="4294967295"/>
          </p:nvPr>
        </p:nvSpPr>
        <p:spPr>
          <a:xfrm>
            <a:off x="1524000" y="668041"/>
            <a:ext cx="8892480" cy="5335884"/>
          </a:xfrm>
        </p:spPr>
        <p:txBody>
          <a:bodyPr>
            <a:noAutofit/>
          </a:bodyPr>
          <a:lstStyle/>
          <a:p>
            <a:pPr algn="ctr">
              <a:buClr>
                <a:srgbClr val="00B050"/>
              </a:buClr>
              <a:buSzPct val="120000"/>
              <a:buFont typeface="Arial" pitchFamily="34" charset="0"/>
              <a:buChar char="•"/>
            </a:pPr>
            <a:endParaRPr lang="es-ES" sz="2000" b="1" i="1" dirty="0">
              <a:solidFill>
                <a:srgbClr val="7030A0"/>
              </a:solidFill>
              <a:effectLst>
                <a:outerShdw blurRad="38100" dist="38100" dir="2700000" algn="tl">
                  <a:srgbClr val="000000">
                    <a:alpha val="43137"/>
                  </a:srgbClr>
                </a:outerShdw>
              </a:effectLst>
              <a:latin typeface="Candara" panose="020E0502030303020204" pitchFamily="34" charset="0"/>
            </a:endParaRPr>
          </a:p>
          <a:p>
            <a:pPr marL="0" indent="0">
              <a:buNone/>
            </a:pPr>
            <a:endParaRPr lang="es-ES" sz="2000" b="1" dirty="0">
              <a:solidFill>
                <a:srgbClr val="7030A0"/>
              </a:solidFill>
              <a:latin typeface="Candara" panose="020E0502030303020204" pitchFamily="34" charset="0"/>
            </a:endParaRPr>
          </a:p>
        </p:txBody>
      </p:sp>
      <p:pic>
        <p:nvPicPr>
          <p:cNvPr id="51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8002" y="266097"/>
            <a:ext cx="850453" cy="102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DSC_3489"/>
          <p:cNvPicPr>
            <a:picLocks noChangeAspect="1" noChangeArrowheads="1"/>
          </p:cNvPicPr>
          <p:nvPr/>
        </p:nvPicPr>
        <p:blipFill>
          <a:blip r:embed="rId4" cstate="print"/>
          <a:srcRect/>
          <a:stretch>
            <a:fillRect/>
          </a:stretch>
        </p:blipFill>
        <p:spPr bwMode="auto">
          <a:xfrm>
            <a:off x="1919536" y="404664"/>
            <a:ext cx="4464050" cy="2349500"/>
          </a:xfrm>
          <a:prstGeom prst="rect">
            <a:avLst/>
          </a:prstGeom>
          <a:noFill/>
          <a:ln w="9525">
            <a:noFill/>
            <a:miter lim="800000"/>
            <a:headEnd/>
            <a:tailEnd/>
          </a:ln>
        </p:spPr>
      </p:pic>
      <p:sp>
        <p:nvSpPr>
          <p:cNvPr id="4" name="Rectángulo 3"/>
          <p:cNvSpPr/>
          <p:nvPr/>
        </p:nvSpPr>
        <p:spPr>
          <a:xfrm>
            <a:off x="6779123" y="548681"/>
            <a:ext cx="2773261" cy="3416320"/>
          </a:xfrm>
          <a:prstGeom prst="rect">
            <a:avLst/>
          </a:prstGeom>
        </p:spPr>
        <p:txBody>
          <a:bodyPr wrap="square">
            <a:spAutoFit/>
          </a:bodyPr>
          <a:lstStyle/>
          <a:p>
            <a:pPr algn="ctr" fontAlgn="base">
              <a:spcBef>
                <a:spcPct val="0"/>
              </a:spcBef>
              <a:spcAft>
                <a:spcPct val="0"/>
              </a:spcAft>
            </a:pPr>
            <a:r>
              <a:rPr lang="es-ES" sz="1600" b="1" i="1" dirty="0">
                <a:solidFill>
                  <a:srgbClr val="7030A0"/>
                </a:solidFill>
                <a:latin typeface="Candara" pitchFamily="34" charset="0"/>
              </a:rPr>
              <a:t>“Me siento tan feliz… pensar que en algún momento me vi  sola, sin nada, ni nadie, muriéndome en vida, sin poder salir de las drogas… y pensar que ahora puedo soñar, que puedo estudiar, que puedo estar de nuevo en una casa, con mi mamá, siento que tengo toda una vida por delante, estoy muy feliz, no sé como explicarlo”. </a:t>
            </a:r>
          </a:p>
          <a:p>
            <a:pPr algn="ctr" fontAlgn="base">
              <a:spcBef>
                <a:spcPct val="0"/>
              </a:spcBef>
              <a:spcAft>
                <a:spcPct val="0"/>
              </a:spcAft>
            </a:pPr>
            <a:r>
              <a:rPr lang="es-ES" sz="1600" b="1" i="1" dirty="0">
                <a:solidFill>
                  <a:srgbClr val="7030A0"/>
                </a:solidFill>
                <a:latin typeface="Candara" pitchFamily="34" charset="0"/>
              </a:rPr>
              <a:t>(Verónica, 15 años)</a:t>
            </a:r>
            <a:r>
              <a:rPr lang="es-ES" sz="2400" b="1" i="1" dirty="0">
                <a:solidFill>
                  <a:srgbClr val="FFFFFF"/>
                </a:solidFill>
                <a:latin typeface="Candara" pitchFamily="34" charset="0"/>
              </a:rPr>
              <a:t>)</a:t>
            </a:r>
          </a:p>
        </p:txBody>
      </p:sp>
      <p:pic>
        <p:nvPicPr>
          <p:cNvPr id="9" name="Picture 11" descr="100_1010"/>
          <p:cNvPicPr>
            <a:picLocks noChangeAspect="1" noChangeArrowheads="1"/>
          </p:cNvPicPr>
          <p:nvPr/>
        </p:nvPicPr>
        <p:blipFill>
          <a:blip r:embed="rId5" cstate="print"/>
          <a:srcRect/>
          <a:stretch>
            <a:fillRect/>
          </a:stretch>
        </p:blipFill>
        <p:spPr bwMode="auto">
          <a:xfrm>
            <a:off x="6372702" y="4084361"/>
            <a:ext cx="3527425" cy="2351088"/>
          </a:xfrm>
          <a:prstGeom prst="rect">
            <a:avLst/>
          </a:prstGeom>
          <a:noFill/>
          <a:ln w="9525">
            <a:noFill/>
            <a:miter lim="800000"/>
            <a:headEnd/>
            <a:tailEnd/>
          </a:ln>
        </p:spPr>
      </p:pic>
      <p:sp>
        <p:nvSpPr>
          <p:cNvPr id="6" name="Rectángulo 5"/>
          <p:cNvSpPr/>
          <p:nvPr/>
        </p:nvSpPr>
        <p:spPr>
          <a:xfrm>
            <a:off x="1919536" y="4138961"/>
            <a:ext cx="3312368" cy="1938992"/>
          </a:xfrm>
          <a:prstGeom prst="rect">
            <a:avLst/>
          </a:prstGeom>
        </p:spPr>
        <p:txBody>
          <a:bodyPr wrap="square">
            <a:spAutoFit/>
          </a:bodyPr>
          <a:lstStyle/>
          <a:p>
            <a:pPr algn="ctr" fontAlgn="base">
              <a:spcBef>
                <a:spcPct val="0"/>
              </a:spcBef>
              <a:spcAft>
                <a:spcPct val="0"/>
              </a:spcAft>
            </a:pPr>
            <a:r>
              <a:rPr lang="es-CL" sz="2000" b="1" i="1" dirty="0">
                <a:solidFill>
                  <a:srgbClr val="7030A0"/>
                </a:solidFill>
                <a:latin typeface="Candara" pitchFamily="34" charset="0"/>
              </a:rPr>
              <a:t>“Mi sueño es terminar el colegio y luego estudiar psicología, porque siento que puedo apoyar a otros, como me han ayudado a mí” (Yael, 13 años)</a:t>
            </a:r>
            <a:endParaRPr lang="es-CL" sz="2000" dirty="0">
              <a:solidFill>
                <a:srgbClr val="7030A0"/>
              </a:solidFill>
              <a:latin typeface="Candara" pitchFamily="34" charset="0"/>
            </a:endParaRPr>
          </a:p>
        </p:txBody>
      </p:sp>
      <p:sp>
        <p:nvSpPr>
          <p:cNvPr id="8" name="Rectángulo 7"/>
          <p:cNvSpPr/>
          <p:nvPr/>
        </p:nvSpPr>
        <p:spPr>
          <a:xfrm>
            <a:off x="1524001" y="3198169"/>
            <a:ext cx="4391025" cy="461665"/>
          </a:xfrm>
          <a:prstGeom prst="rect">
            <a:avLst/>
          </a:prstGeom>
        </p:spPr>
        <p:txBody>
          <a:bodyPr wrap="square">
            <a:spAutoFit/>
          </a:bodyPr>
          <a:lstStyle/>
          <a:p>
            <a:pPr algn="ctr" fontAlgn="base">
              <a:spcBef>
                <a:spcPct val="0"/>
              </a:spcBef>
              <a:spcAft>
                <a:spcPct val="0"/>
              </a:spcAft>
              <a:defRPr/>
            </a:pPr>
            <a:r>
              <a:rPr lang="es-ES" sz="2400" b="1" i="1" dirty="0">
                <a:solidFill>
                  <a:srgbClr val="7030A0"/>
                </a:solidFill>
                <a:latin typeface="Candara" pitchFamily="34" charset="0"/>
              </a:rPr>
              <a:t>¿Es Posible la Reparación? </a:t>
            </a:r>
          </a:p>
        </p:txBody>
      </p:sp>
      <p:sp>
        <p:nvSpPr>
          <p:cNvPr id="2" name="4 Rectángulo">
            <a:extLst>
              <a:ext uri="{FF2B5EF4-FFF2-40B4-BE49-F238E27FC236}">
                <a16:creationId xmlns:a16="http://schemas.microsoft.com/office/drawing/2014/main" id="{1AD908F6-25A6-48FB-A644-D033695E80EE}"/>
              </a:ext>
            </a:extLst>
          </p:cNvPr>
          <p:cNvSpPr/>
          <p:nvPr/>
        </p:nvSpPr>
        <p:spPr>
          <a:xfrm>
            <a:off x="0" y="6560160"/>
            <a:ext cx="12192000" cy="286978"/>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s-ES" sz="2800" b="1" i="1" dirty="0">
              <a:solidFill>
                <a:srgbClr val="FFFFFF"/>
              </a:solidFill>
              <a:latin typeface="Candara" pitchFamily="34" charset="0"/>
            </a:endParaRPr>
          </a:p>
        </p:txBody>
      </p:sp>
    </p:spTree>
    <p:extLst>
      <p:ext uri="{BB962C8B-B14F-4D97-AF65-F5344CB8AC3E}">
        <p14:creationId xmlns:p14="http://schemas.microsoft.com/office/powerpoint/2010/main" val="386848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Scale>
                                      <p:cBhvr>
                                        <p:cTn id="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
                                        </p:tgtEl>
                                        <p:attrNameLst>
                                          <p:attrName>ppt_x</p:attrName>
                                          <p:attrName>ppt_y</p:attrName>
                                        </p:attrNameLst>
                                      </p:cBhvr>
                                    </p:animMotion>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8" name="Picture 4"/>
          <p:cNvPicPr>
            <a:picLocks noChangeAspect="1" noChangeArrowheads="1"/>
          </p:cNvPicPr>
          <p:nvPr/>
        </p:nvPicPr>
        <p:blipFill>
          <a:blip r:embed="rId2" cstate="print"/>
          <a:srcRect/>
          <a:stretch>
            <a:fillRect/>
          </a:stretch>
        </p:blipFill>
        <p:spPr bwMode="auto">
          <a:xfrm>
            <a:off x="1815548" y="92765"/>
            <a:ext cx="8964613" cy="68580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Raices\Pictures\IMAGENES POWER P\plantillas-powerpoint-azul burbujas.jpg"/>
          <p:cNvPicPr>
            <a:picLocks noChangeAspect="1" noChangeArrowheads="1"/>
          </p:cNvPicPr>
          <p:nvPr/>
        </p:nvPicPr>
        <p:blipFill>
          <a:blip r:embed="rId2" cstate="print"/>
          <a:srcRect/>
          <a:stretch>
            <a:fillRect/>
          </a:stretch>
        </p:blipFill>
        <p:spPr bwMode="auto">
          <a:xfrm>
            <a:off x="1524000" y="0"/>
            <a:ext cx="9144000" cy="7173416"/>
          </a:xfrm>
          <a:prstGeom prst="rect">
            <a:avLst/>
          </a:prstGeom>
          <a:noFill/>
        </p:spPr>
      </p:pic>
      <p:sp>
        <p:nvSpPr>
          <p:cNvPr id="5" name="4 Rectángulo"/>
          <p:cNvSpPr/>
          <p:nvPr/>
        </p:nvSpPr>
        <p:spPr>
          <a:xfrm>
            <a:off x="2135560" y="620688"/>
            <a:ext cx="2664296" cy="62373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CL" sz="2400">
              <a:solidFill>
                <a:srgbClr val="FFFFFF"/>
              </a:solidFill>
              <a:latin typeface="Times New Roman"/>
            </a:endParaRPr>
          </a:p>
        </p:txBody>
      </p:sp>
      <p:sp>
        <p:nvSpPr>
          <p:cNvPr id="6" name="5 Rectángulo"/>
          <p:cNvSpPr/>
          <p:nvPr/>
        </p:nvSpPr>
        <p:spPr>
          <a:xfrm>
            <a:off x="5087888" y="764705"/>
            <a:ext cx="3294112" cy="6108595"/>
          </a:xfrm>
          <a:prstGeom prst="rect">
            <a:avLst/>
          </a:prstGeom>
        </p:spPr>
        <p:txBody>
          <a:bodyPr wrap="square">
            <a:spAutoFit/>
          </a:bodyPr>
          <a:lstStyle/>
          <a:p>
            <a:pPr algn="r" fontAlgn="base">
              <a:lnSpc>
                <a:spcPct val="120000"/>
              </a:lnSpc>
              <a:spcBef>
                <a:spcPct val="0"/>
              </a:spcBef>
              <a:spcAft>
                <a:spcPct val="0"/>
              </a:spcAft>
            </a:pPr>
            <a:r>
              <a:rPr lang="es-ES" sz="2800" b="1" dirty="0">
                <a:solidFill>
                  <a:srgbClr val="FFFFFF"/>
                </a:solidFill>
                <a:latin typeface="Times New Roman" pitchFamily="18" charset="0"/>
                <a:cs typeface="Times New Roman" pitchFamily="18" charset="0"/>
              </a:rPr>
              <a:t>ONG Raíces</a:t>
            </a:r>
            <a:endParaRPr lang="es-ES" sz="2800" dirty="0">
              <a:solidFill>
                <a:srgbClr val="FFFFFF"/>
              </a:solidFill>
              <a:latin typeface="Times New Roman" pitchFamily="18" charset="0"/>
              <a:cs typeface="Times New Roman" pitchFamily="18" charset="0"/>
            </a:endParaRPr>
          </a:p>
          <a:p>
            <a:pPr algn="r" fontAlgn="base">
              <a:lnSpc>
                <a:spcPct val="120000"/>
              </a:lnSpc>
              <a:spcBef>
                <a:spcPct val="0"/>
              </a:spcBef>
              <a:spcAft>
                <a:spcPct val="0"/>
              </a:spcAft>
            </a:pPr>
            <a:endParaRPr lang="es-ES" sz="2400" dirty="0">
              <a:solidFill>
                <a:srgbClr val="FFFFFF"/>
              </a:solidFill>
              <a:latin typeface="Arial" charset="0"/>
            </a:endParaRPr>
          </a:p>
          <a:p>
            <a:pPr algn="r" fontAlgn="base">
              <a:lnSpc>
                <a:spcPct val="120000"/>
              </a:lnSpc>
              <a:spcBef>
                <a:spcPct val="0"/>
              </a:spcBef>
              <a:spcAft>
                <a:spcPct val="0"/>
              </a:spcAft>
            </a:pPr>
            <a:r>
              <a:rPr lang="es-ES" sz="2000" b="1" i="1" dirty="0">
                <a:solidFill>
                  <a:srgbClr val="FFFFFF"/>
                </a:solidFill>
                <a:latin typeface="Arial" charset="0"/>
              </a:rPr>
              <a:t>MONEDA 812, OFICINA 1014 • SANTIAGO, CHILE </a:t>
            </a:r>
          </a:p>
          <a:p>
            <a:pPr algn="r" fontAlgn="base">
              <a:lnSpc>
                <a:spcPct val="120000"/>
              </a:lnSpc>
              <a:spcBef>
                <a:spcPct val="0"/>
              </a:spcBef>
              <a:spcAft>
                <a:spcPct val="0"/>
              </a:spcAft>
            </a:pPr>
            <a:r>
              <a:rPr lang="es-ES" sz="2000" b="1" i="1" dirty="0">
                <a:solidFill>
                  <a:srgbClr val="FFFFFF"/>
                </a:solidFill>
                <a:latin typeface="Arial" charset="0"/>
              </a:rPr>
              <a:t> TEL/FAX: (56 2) 6390393</a:t>
            </a:r>
          </a:p>
          <a:p>
            <a:pPr algn="r" fontAlgn="base">
              <a:lnSpc>
                <a:spcPct val="120000"/>
              </a:lnSpc>
              <a:spcBef>
                <a:spcPct val="0"/>
              </a:spcBef>
              <a:spcAft>
                <a:spcPct val="0"/>
              </a:spcAft>
            </a:pPr>
            <a:r>
              <a:rPr lang="es-ES" sz="2000" b="1" i="1" dirty="0">
                <a:solidFill>
                  <a:srgbClr val="FFFFFF"/>
                </a:solidFill>
                <a:latin typeface="Arial" charset="0"/>
              </a:rPr>
              <a:t>raices@tie.cl - </a:t>
            </a:r>
            <a:r>
              <a:rPr lang="es-ES" sz="2000" b="1" i="1" dirty="0">
                <a:solidFill>
                  <a:srgbClr val="FFFFFF"/>
                </a:solidFill>
                <a:latin typeface="Arial" charset="0"/>
                <a:hlinkClick r:id="rId3"/>
              </a:rPr>
              <a:t>www.ongraices.org</a:t>
            </a:r>
            <a:endParaRPr lang="es-ES" sz="2000" b="1" i="1" dirty="0">
              <a:solidFill>
                <a:srgbClr val="FFFFFF"/>
              </a:solidFill>
              <a:latin typeface="Arial" charset="0"/>
            </a:endParaRPr>
          </a:p>
          <a:p>
            <a:pPr algn="r" fontAlgn="base">
              <a:spcBef>
                <a:spcPct val="0"/>
              </a:spcBef>
              <a:spcAft>
                <a:spcPct val="0"/>
              </a:spcAft>
            </a:pPr>
            <a:r>
              <a:rPr lang="fr-FR" sz="2000" b="1" u="sng" dirty="0">
                <a:solidFill>
                  <a:srgbClr val="000000"/>
                </a:solidFill>
                <a:latin typeface="Candara" pitchFamily="34" charset="0"/>
                <a:hlinkClick r:id="rId4"/>
              </a:rPr>
              <a:t>Twitter: @</a:t>
            </a:r>
            <a:r>
              <a:rPr lang="fr-FR" sz="2000" b="1" u="sng" dirty="0" err="1">
                <a:solidFill>
                  <a:srgbClr val="000000"/>
                </a:solidFill>
                <a:latin typeface="Candara" pitchFamily="34" charset="0"/>
                <a:hlinkClick r:id="rId4"/>
              </a:rPr>
              <a:t>ongraices</a:t>
            </a:r>
            <a:endParaRPr lang="es-CL" sz="2000" b="1" dirty="0">
              <a:solidFill>
                <a:srgbClr val="000000"/>
              </a:solidFill>
              <a:latin typeface="Candara" pitchFamily="34" charset="0"/>
            </a:endParaRPr>
          </a:p>
          <a:p>
            <a:pPr algn="r" fontAlgn="base">
              <a:spcBef>
                <a:spcPct val="0"/>
              </a:spcBef>
              <a:spcAft>
                <a:spcPct val="0"/>
              </a:spcAft>
            </a:pPr>
            <a:r>
              <a:rPr lang="fr-FR" sz="2000" b="1" u="sng" dirty="0">
                <a:solidFill>
                  <a:srgbClr val="000000"/>
                </a:solidFill>
                <a:latin typeface="Candara" pitchFamily="34" charset="0"/>
                <a:hlinkClick r:id="rId5"/>
              </a:rPr>
              <a:t>Facebook: Ong Raíces</a:t>
            </a:r>
            <a:endParaRPr lang="es-CL" sz="2000" b="1" dirty="0">
              <a:solidFill>
                <a:srgbClr val="000000"/>
              </a:solidFill>
              <a:latin typeface="Candara" pitchFamily="34" charset="0"/>
            </a:endParaRPr>
          </a:p>
          <a:p>
            <a:pPr algn="r" fontAlgn="base">
              <a:lnSpc>
                <a:spcPct val="120000"/>
              </a:lnSpc>
              <a:spcBef>
                <a:spcPct val="0"/>
              </a:spcBef>
              <a:spcAft>
                <a:spcPct val="0"/>
              </a:spcAft>
            </a:pPr>
            <a:endParaRPr lang="es-ES" sz="2400" b="1" i="1" dirty="0">
              <a:solidFill>
                <a:srgbClr val="FFFFFF"/>
              </a:solidFill>
              <a:latin typeface="Arial" charset="0"/>
            </a:endParaRPr>
          </a:p>
          <a:p>
            <a:pPr algn="r" fontAlgn="base">
              <a:lnSpc>
                <a:spcPct val="120000"/>
              </a:lnSpc>
              <a:spcBef>
                <a:spcPct val="0"/>
              </a:spcBef>
              <a:spcAft>
                <a:spcPct val="0"/>
              </a:spcAft>
            </a:pPr>
            <a:endParaRPr lang="es-ES" sz="2400" b="1" i="1" dirty="0">
              <a:solidFill>
                <a:srgbClr val="FFFFFF"/>
              </a:solidFill>
              <a:latin typeface="Arial" charset="0"/>
            </a:endParaRPr>
          </a:p>
          <a:p>
            <a:pPr algn="r" fontAlgn="base">
              <a:lnSpc>
                <a:spcPct val="120000"/>
              </a:lnSpc>
              <a:spcBef>
                <a:spcPct val="0"/>
              </a:spcBef>
              <a:spcAft>
                <a:spcPct val="0"/>
              </a:spcAft>
            </a:pPr>
            <a:endParaRPr lang="es-ES" sz="2400" b="1" i="1" dirty="0">
              <a:solidFill>
                <a:srgbClr val="FFFFFF"/>
              </a:solidFill>
              <a:latin typeface="Arial" charset="0"/>
            </a:endParaRPr>
          </a:p>
          <a:p>
            <a:pPr algn="r" fontAlgn="base">
              <a:lnSpc>
                <a:spcPct val="120000"/>
              </a:lnSpc>
              <a:spcBef>
                <a:spcPct val="0"/>
              </a:spcBef>
              <a:spcAft>
                <a:spcPct val="0"/>
              </a:spcAft>
            </a:pPr>
            <a:r>
              <a:rPr lang="es-ES" sz="2000" b="1" i="1" dirty="0">
                <a:solidFill>
                  <a:srgbClr val="FFFFFF"/>
                </a:solidFill>
                <a:latin typeface="Arial" charset="0"/>
              </a:rPr>
              <a:t>ECPAT International</a:t>
            </a:r>
          </a:p>
          <a:p>
            <a:pPr algn="r" fontAlgn="base">
              <a:lnSpc>
                <a:spcPct val="120000"/>
              </a:lnSpc>
              <a:spcBef>
                <a:spcPct val="0"/>
              </a:spcBef>
              <a:spcAft>
                <a:spcPct val="0"/>
              </a:spcAft>
            </a:pPr>
            <a:r>
              <a:rPr lang="es-ES" sz="2000" b="1" i="1" dirty="0">
                <a:solidFill>
                  <a:srgbClr val="FFFFFF"/>
                </a:solidFill>
                <a:latin typeface="Arial" charset="0"/>
              </a:rPr>
              <a:t>www.ecpat.net</a:t>
            </a:r>
          </a:p>
          <a:p>
            <a:pPr algn="r" fontAlgn="base">
              <a:lnSpc>
                <a:spcPct val="120000"/>
              </a:lnSpc>
              <a:spcBef>
                <a:spcPct val="0"/>
              </a:spcBef>
              <a:spcAft>
                <a:spcPct val="0"/>
              </a:spcAft>
            </a:pPr>
            <a:endParaRPr lang="es-ES" sz="2400" b="1" i="1" dirty="0">
              <a:solidFill>
                <a:srgbClr val="FFFFFF"/>
              </a:solidFill>
              <a:latin typeface="Arial" charset="0"/>
            </a:endParaRPr>
          </a:p>
        </p:txBody>
      </p:sp>
      <p:pic>
        <p:nvPicPr>
          <p:cNvPr id="8" name="Picture 2"/>
          <p:cNvPicPr>
            <a:picLocks noChangeAspect="1" noChangeArrowheads="1"/>
          </p:cNvPicPr>
          <p:nvPr/>
        </p:nvPicPr>
        <p:blipFill>
          <a:blip r:embed="rId6" cstate="print"/>
          <a:srcRect/>
          <a:stretch>
            <a:fillRect/>
          </a:stretch>
        </p:blipFill>
        <p:spPr bwMode="auto">
          <a:xfrm>
            <a:off x="2783632" y="3717033"/>
            <a:ext cx="1656184" cy="2130147"/>
          </a:xfrm>
          <a:prstGeom prst="rect">
            <a:avLst/>
          </a:prstGeom>
          <a:noFill/>
          <a:ln w="9525">
            <a:noFill/>
            <a:miter lim="800000"/>
            <a:headEnd/>
            <a:tailEnd/>
          </a:ln>
        </p:spPr>
      </p:pic>
      <p:pic>
        <p:nvPicPr>
          <p:cNvPr id="9" name="Picture 6" descr="Logo Power"/>
          <p:cNvPicPr>
            <a:picLocks noChangeAspect="1" noChangeArrowheads="1"/>
          </p:cNvPicPr>
          <p:nvPr/>
        </p:nvPicPr>
        <p:blipFill>
          <a:blip r:embed="rId7" cstate="print"/>
          <a:srcRect/>
          <a:stretch>
            <a:fillRect/>
          </a:stretch>
        </p:blipFill>
        <p:spPr>
          <a:xfrm>
            <a:off x="2495600" y="1124744"/>
            <a:ext cx="1872208" cy="2232248"/>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76F505B-BF74-486F-9668-87BDA447DD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esquinas redondeadas 2">
            <a:extLst>
              <a:ext uri="{FF2B5EF4-FFF2-40B4-BE49-F238E27FC236}">
                <a16:creationId xmlns:a16="http://schemas.microsoft.com/office/drawing/2014/main" id="{B2860F07-7CDD-4987-ACED-7F6691B83ACF}"/>
              </a:ext>
            </a:extLst>
          </p:cNvPr>
          <p:cNvSpPr/>
          <p:nvPr/>
        </p:nvSpPr>
        <p:spPr>
          <a:xfrm>
            <a:off x="7847465" y="1528549"/>
            <a:ext cx="3848668" cy="2988860"/>
          </a:xfrm>
          <a:prstGeom prst="roundRect">
            <a:avLst/>
          </a:prstGeom>
          <a:solidFill>
            <a:schemeClr val="accent4">
              <a:lumMod val="40000"/>
              <a:lumOff val="6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B484FE52-E6F2-4C62-9819-2C014282F02C}"/>
              </a:ext>
            </a:extLst>
          </p:cNvPr>
          <p:cNvSpPr txBox="1"/>
          <p:nvPr/>
        </p:nvSpPr>
        <p:spPr>
          <a:xfrm>
            <a:off x="8604272" y="2482372"/>
            <a:ext cx="2335053" cy="769441"/>
          </a:xfrm>
          <a:prstGeom prst="rect">
            <a:avLst/>
          </a:prstGeom>
          <a:noFill/>
        </p:spPr>
        <p:txBody>
          <a:bodyPr wrap="square" rtlCol="0">
            <a:spAutoFit/>
          </a:bodyPr>
          <a:lstStyle/>
          <a:p>
            <a:r>
              <a:rPr lang="es-ES" sz="4400" b="1" dirty="0">
                <a:solidFill>
                  <a:schemeClr val="accent1"/>
                </a:solidFill>
              </a:rPr>
              <a:t>¡Gracias!</a:t>
            </a:r>
          </a:p>
        </p:txBody>
      </p:sp>
    </p:spTree>
    <p:extLst>
      <p:ext uri="{BB962C8B-B14F-4D97-AF65-F5344CB8AC3E}">
        <p14:creationId xmlns:p14="http://schemas.microsoft.com/office/powerpoint/2010/main" val="2452842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7951B53E-AFD5-1145-A767-36A7D6A55F2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131" y="1117254"/>
            <a:ext cx="4032941" cy="5283546"/>
          </a:xfrm>
          <a:prstGeom prst="rect">
            <a:avLst/>
          </a:prstGeom>
          <a:noFill/>
        </p:spPr>
      </p:pic>
      <p:graphicFrame>
        <p:nvGraphicFramePr>
          <p:cNvPr id="11" name="Diagrama 10">
            <a:extLst>
              <a:ext uri="{FF2B5EF4-FFF2-40B4-BE49-F238E27FC236}">
                <a16:creationId xmlns:a16="http://schemas.microsoft.com/office/drawing/2014/main" id="{5947AB5F-F89A-034F-BF31-2EE74FAA03B5}"/>
              </a:ext>
            </a:extLst>
          </p:cNvPr>
          <p:cNvGraphicFramePr/>
          <p:nvPr/>
        </p:nvGraphicFramePr>
        <p:xfrm>
          <a:off x="1524000" y="1117255"/>
          <a:ext cx="4992130" cy="5501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Marcador de contenido 1">
            <a:extLst>
              <a:ext uri="{FF2B5EF4-FFF2-40B4-BE49-F238E27FC236}">
                <a16:creationId xmlns:a16="http://schemas.microsoft.com/office/drawing/2014/main" id="{23B9BB76-F5DC-C64D-92EB-22BBBE729E58}"/>
              </a:ext>
            </a:extLst>
          </p:cNvPr>
          <p:cNvSpPr txBox="1">
            <a:spLocks/>
          </p:cNvSpPr>
          <p:nvPr/>
        </p:nvSpPr>
        <p:spPr>
          <a:xfrm>
            <a:off x="1524000" y="406401"/>
            <a:ext cx="9144000" cy="565873"/>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i="0" kern="1200" spc="0">
                <a:solidFill>
                  <a:schemeClr val="accent1"/>
                </a:solidFill>
                <a:latin typeface="Verdan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s-CL" dirty="0">
                <a:solidFill>
                  <a:srgbClr val="002060"/>
                </a:solidFill>
              </a:rPr>
              <a:t>¿QUÉ ES EL TRABAJO INFANTIL?</a:t>
            </a:r>
          </a:p>
        </p:txBody>
      </p:sp>
    </p:spTree>
    <p:extLst>
      <p:ext uri="{BB962C8B-B14F-4D97-AF65-F5344CB8AC3E}">
        <p14:creationId xmlns:p14="http://schemas.microsoft.com/office/powerpoint/2010/main" val="877069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A29DD87A-DCC6-464A-BAFC-8D666757525D}"/>
              </a:ext>
            </a:extLst>
          </p:cNvPr>
          <p:cNvSpPr/>
          <p:nvPr/>
        </p:nvSpPr>
        <p:spPr>
          <a:xfrm>
            <a:off x="1944210" y="1422432"/>
            <a:ext cx="8422846" cy="965147"/>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defTabSz="457200"/>
            <a:r>
              <a:rPr lang="es-CL" dirty="0">
                <a:solidFill>
                  <a:srgbClr val="002060"/>
                </a:solidFill>
                <a:latin typeface="Calibri"/>
              </a:rPr>
              <a:t>El trabajo de niños, niñas y adolescentes menores de 15 años está prohibido, salvo en contextos artísticos y previa autorización del adulto responsable y Tribunal de Familia.</a:t>
            </a:r>
          </a:p>
        </p:txBody>
      </p:sp>
      <p:sp>
        <p:nvSpPr>
          <p:cNvPr id="10" name="Rectángulo 9">
            <a:extLst>
              <a:ext uri="{FF2B5EF4-FFF2-40B4-BE49-F238E27FC236}">
                <a16:creationId xmlns:a16="http://schemas.microsoft.com/office/drawing/2014/main" id="{14936FAD-55CF-1445-89F7-638622805E43}"/>
              </a:ext>
            </a:extLst>
          </p:cNvPr>
          <p:cNvSpPr/>
          <p:nvPr/>
        </p:nvSpPr>
        <p:spPr>
          <a:xfrm>
            <a:off x="1944209" y="2629544"/>
            <a:ext cx="8422846" cy="965147"/>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defTabSz="457200"/>
            <a:r>
              <a:rPr lang="es-CL" dirty="0">
                <a:solidFill>
                  <a:srgbClr val="002060"/>
                </a:solidFill>
                <a:latin typeface="Calibri"/>
              </a:rPr>
              <a:t>Existe una excepción en el Código del Trabajo, en donde el trabajo de  adolescentes mayores de 15 años y menores de 18 años está permitido bajo ciertos requisitos.</a:t>
            </a:r>
          </a:p>
        </p:txBody>
      </p:sp>
      <p:sp>
        <p:nvSpPr>
          <p:cNvPr id="11" name="Rectángulo 10">
            <a:extLst>
              <a:ext uri="{FF2B5EF4-FFF2-40B4-BE49-F238E27FC236}">
                <a16:creationId xmlns:a16="http://schemas.microsoft.com/office/drawing/2014/main" id="{0609637F-96E4-9C43-9341-57D49F0E5482}"/>
              </a:ext>
            </a:extLst>
          </p:cNvPr>
          <p:cNvSpPr/>
          <p:nvPr/>
        </p:nvSpPr>
        <p:spPr>
          <a:xfrm>
            <a:off x="1944211" y="3915563"/>
            <a:ext cx="8422845" cy="111087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defTabSz="457200"/>
            <a:r>
              <a:rPr lang="es-CL" dirty="0">
                <a:solidFill>
                  <a:srgbClr val="002060"/>
                </a:solidFill>
                <a:latin typeface="Calibri"/>
              </a:rPr>
              <a:t>En el caso de los adolescentes con edad para trabajar deben realizarlo siempre de manera protegida, resguardando la salud, desarrollo psiquico y físico y por sobre todo el derecho a la educación.</a:t>
            </a:r>
          </a:p>
        </p:txBody>
      </p:sp>
      <p:sp>
        <p:nvSpPr>
          <p:cNvPr id="12" name="Rectángulo 11">
            <a:extLst>
              <a:ext uri="{FF2B5EF4-FFF2-40B4-BE49-F238E27FC236}">
                <a16:creationId xmlns:a16="http://schemas.microsoft.com/office/drawing/2014/main" id="{7C38A161-6D51-C549-8368-D3203EEAAE58}"/>
              </a:ext>
            </a:extLst>
          </p:cNvPr>
          <p:cNvSpPr/>
          <p:nvPr/>
        </p:nvSpPr>
        <p:spPr>
          <a:xfrm>
            <a:off x="1944210" y="5367913"/>
            <a:ext cx="8422845" cy="965147"/>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defTabSz="457200"/>
            <a:r>
              <a:rPr lang="es-CL" dirty="0">
                <a:solidFill>
                  <a:srgbClr val="002060"/>
                </a:solidFill>
                <a:latin typeface="Calibri"/>
              </a:rPr>
              <a:t>El Código del Trabajo establece los requisitos para la contratación, de manera excepcional, de adolescentes con edad para trabajar.</a:t>
            </a:r>
          </a:p>
        </p:txBody>
      </p:sp>
      <p:sp>
        <p:nvSpPr>
          <p:cNvPr id="4" name="Rectángulo 3">
            <a:extLst>
              <a:ext uri="{FF2B5EF4-FFF2-40B4-BE49-F238E27FC236}">
                <a16:creationId xmlns:a16="http://schemas.microsoft.com/office/drawing/2014/main" id="{809AFD63-9C51-BC48-A703-4068496C0607}"/>
              </a:ext>
            </a:extLst>
          </p:cNvPr>
          <p:cNvSpPr/>
          <p:nvPr/>
        </p:nvSpPr>
        <p:spPr>
          <a:xfrm>
            <a:off x="1524001" y="332825"/>
            <a:ext cx="9143999" cy="707886"/>
          </a:xfrm>
          <a:prstGeom prst="rect">
            <a:avLst/>
          </a:prstGeom>
        </p:spPr>
        <p:txBody>
          <a:bodyPr wrap="square">
            <a:spAutoFit/>
          </a:bodyPr>
          <a:lstStyle/>
          <a:p>
            <a:pPr algn="ctr" defTabSz="457200">
              <a:spcBef>
                <a:spcPct val="20000"/>
              </a:spcBef>
            </a:pPr>
            <a:r>
              <a:rPr lang="es-CL" sz="2000" b="1" dirty="0">
                <a:solidFill>
                  <a:srgbClr val="002060"/>
                </a:solidFill>
                <a:latin typeface="Verdana"/>
              </a:rPr>
              <a:t>¿QUÉ DICE LA NORMATIVA NACIONAL SOBRE EL TRABAJO INFANTIL?</a:t>
            </a:r>
          </a:p>
        </p:txBody>
      </p:sp>
    </p:spTree>
    <p:extLst>
      <p:ext uri="{BB962C8B-B14F-4D97-AF65-F5344CB8AC3E}">
        <p14:creationId xmlns:p14="http://schemas.microsoft.com/office/powerpoint/2010/main" val="49517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F1F2D6C3-9DA1-2647-840A-EA1CF652928D}"/>
              </a:ext>
            </a:extLst>
          </p:cNvPr>
          <p:cNvSpPr txBox="1"/>
          <p:nvPr/>
        </p:nvSpPr>
        <p:spPr>
          <a:xfrm>
            <a:off x="1524000" y="440510"/>
            <a:ext cx="9144000" cy="1384995"/>
          </a:xfrm>
          <a:prstGeom prst="rect">
            <a:avLst/>
          </a:prstGeom>
          <a:noFill/>
        </p:spPr>
        <p:txBody>
          <a:bodyPr wrap="square" rtlCol="0">
            <a:spAutoFit/>
          </a:bodyPr>
          <a:lstStyle/>
          <a:p>
            <a:pPr algn="ctr" defTabSz="457200">
              <a:spcBef>
                <a:spcPct val="20000"/>
              </a:spcBef>
            </a:pPr>
            <a:r>
              <a:rPr lang="es-CL" sz="2000" b="1" dirty="0">
                <a:solidFill>
                  <a:srgbClr val="002060"/>
                </a:solidFill>
                <a:latin typeface="Verdana"/>
              </a:rPr>
              <a:t>Ley Nº 21.271 </a:t>
            </a:r>
          </a:p>
          <a:p>
            <a:pPr algn="ctr" defTabSz="457200">
              <a:spcBef>
                <a:spcPct val="20000"/>
              </a:spcBef>
            </a:pPr>
            <a:r>
              <a:rPr lang="es-CL" sz="2000" b="1" dirty="0">
                <a:solidFill>
                  <a:srgbClr val="002060"/>
                </a:solidFill>
                <a:latin typeface="Verdana"/>
              </a:rPr>
              <a:t>Adecúa el Código del Trabajo en materia de protección de los derechos de niños, niñas y adolescentes en el mundo del trabajo.</a:t>
            </a:r>
          </a:p>
        </p:txBody>
      </p:sp>
      <p:graphicFrame>
        <p:nvGraphicFramePr>
          <p:cNvPr id="6" name="Diagrama 5">
            <a:extLst>
              <a:ext uri="{FF2B5EF4-FFF2-40B4-BE49-F238E27FC236}">
                <a16:creationId xmlns:a16="http://schemas.microsoft.com/office/drawing/2014/main" id="{3D3A1075-8EF9-CB43-8F3B-95DCEC969188}"/>
              </a:ext>
            </a:extLst>
          </p:cNvPr>
          <p:cNvGraphicFramePr/>
          <p:nvPr/>
        </p:nvGraphicFramePr>
        <p:xfrm>
          <a:off x="1524000" y="2184078"/>
          <a:ext cx="9144000" cy="46739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7114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0EDB934E-8276-B84E-BBF3-8B8E3DA7E3C2}"/>
              </a:ext>
            </a:extLst>
          </p:cNvPr>
          <p:cNvGraphicFramePr/>
          <p:nvPr/>
        </p:nvGraphicFramePr>
        <p:xfrm>
          <a:off x="1524000" y="770817"/>
          <a:ext cx="9144000" cy="22318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uadroTexto 1">
            <a:extLst>
              <a:ext uri="{FF2B5EF4-FFF2-40B4-BE49-F238E27FC236}">
                <a16:creationId xmlns:a16="http://schemas.microsoft.com/office/drawing/2014/main" id="{A9F181BB-DCA6-D74A-8F91-76CAC8759192}"/>
              </a:ext>
            </a:extLst>
          </p:cNvPr>
          <p:cNvSpPr txBox="1"/>
          <p:nvPr/>
        </p:nvSpPr>
        <p:spPr>
          <a:xfrm>
            <a:off x="6256638" y="6488668"/>
            <a:ext cx="4411362" cy="369332"/>
          </a:xfrm>
          <a:prstGeom prst="rect">
            <a:avLst/>
          </a:prstGeom>
          <a:noFill/>
        </p:spPr>
        <p:txBody>
          <a:bodyPr wrap="square" rtlCol="0">
            <a:spAutoFit/>
          </a:bodyPr>
          <a:lstStyle/>
          <a:p>
            <a:pPr algn="r" defTabSz="457200"/>
            <a:r>
              <a:rPr lang="es-CL" dirty="0">
                <a:solidFill>
                  <a:prstClr val="white">
                    <a:lumMod val="75000"/>
                  </a:prstClr>
                </a:solidFill>
                <a:latin typeface="Calibri"/>
              </a:rPr>
              <a:t>EANNA, 2012</a:t>
            </a:r>
          </a:p>
        </p:txBody>
      </p:sp>
      <p:pic>
        <p:nvPicPr>
          <p:cNvPr id="10" name="Imagen 9">
            <a:extLst>
              <a:ext uri="{FF2B5EF4-FFF2-40B4-BE49-F238E27FC236}">
                <a16:creationId xmlns:a16="http://schemas.microsoft.com/office/drawing/2014/main" id="{DCBACA3D-4A53-8D4F-91B1-4AC1935CA9EA}"/>
              </a:ext>
            </a:extLst>
          </p:cNvPr>
          <p:cNvPicPr>
            <a:picLocks noChangeAspect="1"/>
          </p:cNvPicPr>
          <p:nvPr/>
        </p:nvPicPr>
        <p:blipFill>
          <a:blip r:embed="rId7"/>
          <a:stretch>
            <a:fillRect/>
          </a:stretch>
        </p:blipFill>
        <p:spPr>
          <a:xfrm>
            <a:off x="1524001" y="3423473"/>
            <a:ext cx="4589381" cy="1257034"/>
          </a:xfrm>
          <a:prstGeom prst="rect">
            <a:avLst/>
          </a:prstGeom>
        </p:spPr>
      </p:pic>
      <p:pic>
        <p:nvPicPr>
          <p:cNvPr id="11" name="Imagen 10">
            <a:extLst>
              <a:ext uri="{FF2B5EF4-FFF2-40B4-BE49-F238E27FC236}">
                <a16:creationId xmlns:a16="http://schemas.microsoft.com/office/drawing/2014/main" id="{D4C76592-6366-E241-B5B1-74919715D684}"/>
              </a:ext>
            </a:extLst>
          </p:cNvPr>
          <p:cNvPicPr>
            <a:picLocks noChangeAspect="1"/>
          </p:cNvPicPr>
          <p:nvPr/>
        </p:nvPicPr>
        <p:blipFill>
          <a:blip r:embed="rId8"/>
          <a:stretch>
            <a:fillRect/>
          </a:stretch>
        </p:blipFill>
        <p:spPr>
          <a:xfrm>
            <a:off x="6698549" y="3472725"/>
            <a:ext cx="3801481" cy="1207782"/>
          </a:xfrm>
          <a:prstGeom prst="rect">
            <a:avLst/>
          </a:prstGeom>
        </p:spPr>
      </p:pic>
      <p:sp>
        <p:nvSpPr>
          <p:cNvPr id="3" name="CuadroTexto 2">
            <a:extLst>
              <a:ext uri="{FF2B5EF4-FFF2-40B4-BE49-F238E27FC236}">
                <a16:creationId xmlns:a16="http://schemas.microsoft.com/office/drawing/2014/main" id="{23B3F44E-07E5-2942-B18C-20D9D37B1845}"/>
              </a:ext>
            </a:extLst>
          </p:cNvPr>
          <p:cNvSpPr txBox="1"/>
          <p:nvPr/>
        </p:nvSpPr>
        <p:spPr>
          <a:xfrm>
            <a:off x="1524000" y="425544"/>
            <a:ext cx="9144000" cy="400110"/>
          </a:xfrm>
          <a:prstGeom prst="rect">
            <a:avLst/>
          </a:prstGeom>
          <a:noFill/>
        </p:spPr>
        <p:txBody>
          <a:bodyPr wrap="square" rtlCol="0">
            <a:spAutoFit/>
          </a:bodyPr>
          <a:lstStyle/>
          <a:p>
            <a:pPr algn="ctr" defTabSz="457200"/>
            <a:r>
              <a:rPr lang="es-CL" sz="2000" b="1" dirty="0">
                <a:solidFill>
                  <a:srgbClr val="002060"/>
                </a:solidFill>
                <a:latin typeface="Verdana"/>
              </a:rPr>
              <a:t>CIFRAS DEL TRABAJO INFANTIL EN CHILE</a:t>
            </a:r>
          </a:p>
        </p:txBody>
      </p:sp>
      <p:sp>
        <p:nvSpPr>
          <p:cNvPr id="12" name="CuadroTexto 11">
            <a:extLst>
              <a:ext uri="{FF2B5EF4-FFF2-40B4-BE49-F238E27FC236}">
                <a16:creationId xmlns:a16="http://schemas.microsoft.com/office/drawing/2014/main" id="{38C9F920-BE42-2547-96A2-5A7C1ED0D40F}"/>
              </a:ext>
            </a:extLst>
          </p:cNvPr>
          <p:cNvSpPr txBox="1"/>
          <p:nvPr/>
        </p:nvSpPr>
        <p:spPr>
          <a:xfrm>
            <a:off x="1524000" y="2763704"/>
            <a:ext cx="9144000" cy="369332"/>
          </a:xfrm>
          <a:prstGeom prst="rect">
            <a:avLst/>
          </a:prstGeom>
          <a:noFill/>
        </p:spPr>
        <p:txBody>
          <a:bodyPr wrap="square" rtlCol="0">
            <a:spAutoFit/>
          </a:bodyPr>
          <a:lstStyle/>
          <a:p>
            <a:pPr algn="ctr" defTabSz="457200"/>
            <a:r>
              <a:rPr lang="es-CL" b="1" dirty="0">
                <a:solidFill>
                  <a:srgbClr val="002060"/>
                </a:solidFill>
                <a:latin typeface="Calibri"/>
              </a:rPr>
              <a:t>Trabajo adolescente</a:t>
            </a:r>
          </a:p>
        </p:txBody>
      </p:sp>
      <p:sp>
        <p:nvSpPr>
          <p:cNvPr id="13" name="CuadroTexto 12">
            <a:extLst>
              <a:ext uri="{FF2B5EF4-FFF2-40B4-BE49-F238E27FC236}">
                <a16:creationId xmlns:a16="http://schemas.microsoft.com/office/drawing/2014/main" id="{A176B2FF-B85C-464E-A848-C83F4CE7D46F}"/>
              </a:ext>
            </a:extLst>
          </p:cNvPr>
          <p:cNvSpPr txBox="1"/>
          <p:nvPr/>
        </p:nvSpPr>
        <p:spPr>
          <a:xfrm>
            <a:off x="1524000" y="4810852"/>
            <a:ext cx="9144000" cy="369332"/>
          </a:xfrm>
          <a:prstGeom prst="rect">
            <a:avLst/>
          </a:prstGeom>
          <a:noFill/>
        </p:spPr>
        <p:txBody>
          <a:bodyPr wrap="square" rtlCol="0">
            <a:spAutoFit/>
          </a:bodyPr>
          <a:lstStyle/>
          <a:p>
            <a:pPr algn="ctr" defTabSz="457200"/>
            <a:r>
              <a:rPr lang="es-CL" b="1" dirty="0">
                <a:solidFill>
                  <a:srgbClr val="002060"/>
                </a:solidFill>
                <a:latin typeface="Calibri"/>
              </a:rPr>
              <a:t>Trabajo infantil y educación</a:t>
            </a:r>
          </a:p>
        </p:txBody>
      </p:sp>
      <p:graphicFrame>
        <p:nvGraphicFramePr>
          <p:cNvPr id="4" name="Tabla 5">
            <a:extLst>
              <a:ext uri="{FF2B5EF4-FFF2-40B4-BE49-F238E27FC236}">
                <a16:creationId xmlns:a16="http://schemas.microsoft.com/office/drawing/2014/main" id="{16E90AF2-5076-3F4F-A125-3903AC9678A1}"/>
              </a:ext>
            </a:extLst>
          </p:cNvPr>
          <p:cNvGraphicFramePr>
            <a:graphicFrameLocks noGrp="1"/>
          </p:cNvGraphicFramePr>
          <p:nvPr/>
        </p:nvGraphicFramePr>
        <p:xfrm>
          <a:off x="1672281" y="5399167"/>
          <a:ext cx="8827746" cy="1188720"/>
        </p:xfrm>
        <a:graphic>
          <a:graphicData uri="http://schemas.openxmlformats.org/drawingml/2006/table">
            <a:tbl>
              <a:tblPr firstRow="1" bandRow="1">
                <a:tableStyleId>{2D5ABB26-0587-4C30-8999-92F81FD0307C}</a:tableStyleId>
              </a:tblPr>
              <a:tblGrid>
                <a:gridCol w="2942582">
                  <a:extLst>
                    <a:ext uri="{9D8B030D-6E8A-4147-A177-3AD203B41FA5}">
                      <a16:colId xmlns:a16="http://schemas.microsoft.com/office/drawing/2014/main" val="2395620708"/>
                    </a:ext>
                  </a:extLst>
                </a:gridCol>
                <a:gridCol w="2942582">
                  <a:extLst>
                    <a:ext uri="{9D8B030D-6E8A-4147-A177-3AD203B41FA5}">
                      <a16:colId xmlns:a16="http://schemas.microsoft.com/office/drawing/2014/main" val="107191931"/>
                    </a:ext>
                  </a:extLst>
                </a:gridCol>
                <a:gridCol w="2942582">
                  <a:extLst>
                    <a:ext uri="{9D8B030D-6E8A-4147-A177-3AD203B41FA5}">
                      <a16:colId xmlns:a16="http://schemas.microsoft.com/office/drawing/2014/main" val="614031392"/>
                    </a:ext>
                  </a:extLst>
                </a:gridCol>
              </a:tblGrid>
              <a:tr h="370840">
                <a:tc>
                  <a:txBody>
                    <a:bodyPr/>
                    <a:lstStyle/>
                    <a:p>
                      <a:pPr algn="ctr"/>
                      <a:r>
                        <a:rPr lang="es-CL" dirty="0"/>
                        <a:t>42,7% trabajan para tener su propio dinero</a:t>
                      </a:r>
                    </a:p>
                  </a:txBody>
                  <a:tcPr>
                    <a:solidFill>
                      <a:schemeClr val="accent4">
                        <a:lumMod val="60000"/>
                        <a:lumOff val="40000"/>
                      </a:schemeClr>
                    </a:solidFill>
                  </a:tcPr>
                </a:tc>
                <a:tc>
                  <a:txBody>
                    <a:bodyPr/>
                    <a:lstStyle/>
                    <a:p>
                      <a:pPr algn="ctr"/>
                      <a:r>
                        <a:rPr lang="es-CL" dirty="0"/>
                        <a:t>41% de los NNA que trabajan declaran tener un rendimiento bajo, muy bajo o regular</a:t>
                      </a:r>
                    </a:p>
                  </a:txBody>
                  <a:tcPr>
                    <a:solidFill>
                      <a:schemeClr val="accent5">
                        <a:lumMod val="60000"/>
                        <a:lumOff val="40000"/>
                      </a:schemeClr>
                    </a:solidFill>
                  </a:tcPr>
                </a:tc>
                <a:tc>
                  <a:txBody>
                    <a:bodyPr/>
                    <a:lstStyle/>
                    <a:p>
                      <a:pPr algn="ctr"/>
                      <a:r>
                        <a:rPr lang="es-CL" dirty="0"/>
                        <a:t>Se evidencia una reducción de 9 puntos porcentuales de los NNA que trabajan v/s a los que no trabajan.</a:t>
                      </a:r>
                    </a:p>
                  </a:txBody>
                  <a:tcPr>
                    <a:solidFill>
                      <a:schemeClr val="accent6">
                        <a:lumMod val="40000"/>
                        <a:lumOff val="60000"/>
                      </a:schemeClr>
                    </a:solidFill>
                  </a:tcPr>
                </a:tc>
                <a:extLst>
                  <a:ext uri="{0D108BD9-81ED-4DB2-BD59-A6C34878D82A}">
                    <a16:rowId xmlns:a16="http://schemas.microsoft.com/office/drawing/2014/main" val="3108753626"/>
                  </a:ext>
                </a:extLst>
              </a:tr>
            </a:tbl>
          </a:graphicData>
        </a:graphic>
      </p:graphicFrame>
    </p:spTree>
    <p:extLst>
      <p:ext uri="{BB962C8B-B14F-4D97-AF65-F5344CB8AC3E}">
        <p14:creationId xmlns:p14="http://schemas.microsoft.com/office/powerpoint/2010/main" val="2258714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1"/>
          <p:cNvSpPr>
            <a:spLocks noGrp="1"/>
          </p:cNvSpPr>
          <p:nvPr>
            <p:ph sz="quarter" idx="12"/>
          </p:nvPr>
        </p:nvSpPr>
        <p:spPr>
          <a:xfrm>
            <a:off x="1524000" y="406400"/>
            <a:ext cx="9144000" cy="990600"/>
          </a:xfrm>
        </p:spPr>
        <p:txBody>
          <a:bodyPr/>
          <a:lstStyle/>
          <a:p>
            <a:pPr algn="ctr"/>
            <a:r>
              <a:rPr lang="es-CL" dirty="0">
                <a:solidFill>
                  <a:srgbClr val="002060"/>
                </a:solidFill>
              </a:rPr>
              <a:t>¿CUÁLES SON LAS CAUSAS DEL TRABAJO INFANTIL?</a:t>
            </a:r>
          </a:p>
        </p:txBody>
      </p:sp>
      <p:graphicFrame>
        <p:nvGraphicFramePr>
          <p:cNvPr id="2" name="Diagrama 1"/>
          <p:cNvGraphicFramePr/>
          <p:nvPr/>
        </p:nvGraphicFramePr>
        <p:xfrm>
          <a:off x="1524001" y="1397000"/>
          <a:ext cx="4406747" cy="48977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7046" y="4607455"/>
            <a:ext cx="616945" cy="825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26535" y="3276347"/>
            <a:ext cx="696380" cy="669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C:\Users\rnova\Desktop\Captura.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64266" y="1916935"/>
            <a:ext cx="659724" cy="817902"/>
          </a:xfrm>
          <a:prstGeom prst="rect">
            <a:avLst/>
          </a:prstGeom>
          <a:noFill/>
          <a:extLst>
            <a:ext uri="{909E8E84-426E-40DD-AFC4-6F175D3DCCD1}">
              <a14:hiddenFill xmlns:a14="http://schemas.microsoft.com/office/drawing/2010/main">
                <a:solidFill>
                  <a:srgbClr val="FFFFFF"/>
                </a:solidFill>
              </a14:hiddenFill>
            </a:ext>
          </a:extLst>
        </p:spPr>
      </p:pic>
      <p:sp>
        <p:nvSpPr>
          <p:cNvPr id="7" name="Flecha derecha 6"/>
          <p:cNvSpPr/>
          <p:nvPr/>
        </p:nvSpPr>
        <p:spPr>
          <a:xfrm>
            <a:off x="5930748" y="2159306"/>
            <a:ext cx="550843" cy="231354"/>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457200"/>
            <a:endParaRPr lang="es-CL">
              <a:solidFill>
                <a:prstClr val="white"/>
              </a:solidFill>
              <a:latin typeface="Calibri"/>
            </a:endParaRPr>
          </a:p>
        </p:txBody>
      </p:sp>
      <p:sp>
        <p:nvSpPr>
          <p:cNvPr id="8" name="Flecha derecha 7"/>
          <p:cNvSpPr/>
          <p:nvPr/>
        </p:nvSpPr>
        <p:spPr>
          <a:xfrm>
            <a:off x="5928343" y="3495329"/>
            <a:ext cx="550843" cy="231354"/>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457200"/>
            <a:endParaRPr lang="es-CL">
              <a:solidFill>
                <a:prstClr val="white"/>
              </a:solidFill>
              <a:latin typeface="Calibri"/>
            </a:endParaRPr>
          </a:p>
        </p:txBody>
      </p:sp>
      <p:sp>
        <p:nvSpPr>
          <p:cNvPr id="9" name="Flecha derecha 8"/>
          <p:cNvSpPr/>
          <p:nvPr/>
        </p:nvSpPr>
        <p:spPr>
          <a:xfrm>
            <a:off x="5928342" y="4883043"/>
            <a:ext cx="550843" cy="231354"/>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457200"/>
            <a:endParaRPr lang="es-CL">
              <a:solidFill>
                <a:prstClr val="white"/>
              </a:solidFill>
              <a:latin typeface="Calibri"/>
            </a:endParaRPr>
          </a:p>
        </p:txBody>
      </p:sp>
      <p:sp>
        <p:nvSpPr>
          <p:cNvPr id="10" name="Rectángulo 9"/>
          <p:cNvSpPr/>
          <p:nvPr/>
        </p:nvSpPr>
        <p:spPr>
          <a:xfrm>
            <a:off x="6602777" y="1826195"/>
            <a:ext cx="3747023" cy="87588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457200"/>
            <a:r>
              <a:rPr lang="es-CL" sz="1200" dirty="0">
                <a:solidFill>
                  <a:srgbClr val="002060"/>
                </a:solidFill>
                <a:latin typeface="Verdana" panose="020B0604030504040204" pitchFamily="34" charset="0"/>
                <a:ea typeface="Verdana" panose="020B0604030504040204" pitchFamily="34" charset="0"/>
                <a:cs typeface="Verdana" panose="020B0604030504040204" pitchFamily="34" charset="0"/>
              </a:rPr>
              <a:t>46% de los NNA que se encuentran en trabajo infantil, vienen de hogares del primer quintil de ingreso autónomo per cápita y 36% de los NNA viven en situación de pobreza</a:t>
            </a:r>
          </a:p>
        </p:txBody>
      </p:sp>
      <p:sp>
        <p:nvSpPr>
          <p:cNvPr id="11" name="Rectángulo 10"/>
          <p:cNvSpPr/>
          <p:nvPr/>
        </p:nvSpPr>
        <p:spPr>
          <a:xfrm>
            <a:off x="6602777" y="3131274"/>
            <a:ext cx="3747023" cy="87588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457200"/>
            <a:r>
              <a:rPr lang="es-CL" sz="1200" dirty="0">
                <a:solidFill>
                  <a:srgbClr val="002060"/>
                </a:solidFill>
                <a:latin typeface="Verdana" panose="020B0604030504040204" pitchFamily="34" charset="0"/>
                <a:ea typeface="Verdana" panose="020B0604030504040204" pitchFamily="34" charset="0"/>
                <a:cs typeface="Verdana" panose="020B0604030504040204" pitchFamily="34" charset="0"/>
              </a:rPr>
              <a:t>Vinculado estrechamente al gran valor cultural que le dan al trabajo y la escasa importancia a la educación formal.</a:t>
            </a:r>
          </a:p>
        </p:txBody>
      </p:sp>
      <p:sp>
        <p:nvSpPr>
          <p:cNvPr id="12" name="Rectángulo 11"/>
          <p:cNvSpPr/>
          <p:nvPr/>
        </p:nvSpPr>
        <p:spPr>
          <a:xfrm>
            <a:off x="6602777" y="4445101"/>
            <a:ext cx="3747023" cy="87588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457200"/>
            <a:r>
              <a:rPr lang="es-CL" sz="1200" dirty="0">
                <a:solidFill>
                  <a:srgbClr val="002060"/>
                </a:solidFill>
                <a:latin typeface="Verdana" panose="020B0604030504040204" pitchFamily="34" charset="0"/>
                <a:ea typeface="Verdana" panose="020B0604030504040204" pitchFamily="34" charset="0"/>
                <a:cs typeface="Verdana" panose="020B0604030504040204" pitchFamily="34" charset="0"/>
              </a:rPr>
              <a:t>Cuando un NNA trabaja es porque hay una sociedad con tolerancia a que esta situación suceda.</a:t>
            </a:r>
          </a:p>
        </p:txBody>
      </p:sp>
    </p:spTree>
    <p:extLst>
      <p:ext uri="{BB962C8B-B14F-4D97-AF65-F5344CB8AC3E}">
        <p14:creationId xmlns:p14="http://schemas.microsoft.com/office/powerpoint/2010/main" val="240930326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82</TotalTime>
  <Words>4017</Words>
  <Application>Microsoft Office PowerPoint</Application>
  <PresentationFormat>Panorámica</PresentationFormat>
  <Paragraphs>400</Paragraphs>
  <Slides>48</Slides>
  <Notes>24</Notes>
  <HiddenSlides>0</HiddenSlides>
  <MMClips>0</MMClips>
  <ScaleCrop>false</ScaleCrop>
  <HeadingPairs>
    <vt:vector size="6" baseType="variant">
      <vt:variant>
        <vt:lpstr>Fuentes usadas</vt:lpstr>
      </vt:variant>
      <vt:variant>
        <vt:i4>12</vt:i4>
      </vt:variant>
      <vt:variant>
        <vt:lpstr>Tema</vt:lpstr>
      </vt:variant>
      <vt:variant>
        <vt:i4>6</vt:i4>
      </vt:variant>
      <vt:variant>
        <vt:lpstr>Títulos de diapositiva</vt:lpstr>
      </vt:variant>
      <vt:variant>
        <vt:i4>48</vt:i4>
      </vt:variant>
    </vt:vector>
  </HeadingPairs>
  <TitlesOfParts>
    <vt:vector size="66" baseType="lpstr">
      <vt:lpstr>Arial</vt:lpstr>
      <vt:lpstr>Arial Narrow</vt:lpstr>
      <vt:lpstr>Book Antiqua</vt:lpstr>
      <vt:lpstr>Calibri</vt:lpstr>
      <vt:lpstr>Calibri Light</vt:lpstr>
      <vt:lpstr>Candara</vt:lpstr>
      <vt:lpstr>Century Gothic</vt:lpstr>
      <vt:lpstr>gobCL</vt:lpstr>
      <vt:lpstr>Symbol</vt:lpstr>
      <vt:lpstr>Times New Roman</vt:lpstr>
      <vt:lpstr>Verdana</vt:lpstr>
      <vt:lpstr>Wingdings</vt:lpstr>
      <vt:lpstr>Tema de Office</vt:lpstr>
      <vt:lpstr>Office Theme</vt:lpstr>
      <vt:lpstr>1_Office Theme</vt:lpstr>
      <vt:lpstr>Custom Design</vt:lpstr>
      <vt:lpstr>1_Tema de Office</vt:lpstr>
      <vt:lpstr>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Ministerio del Interior y Seguridad Pública Subsecretaría del Interior</vt:lpstr>
      <vt:lpstr>Presentación de PowerPoint</vt:lpstr>
      <vt:lpstr>Presentación de PowerPoint</vt:lpstr>
      <vt:lpstr>Presentación de PowerPoint</vt:lpstr>
      <vt:lpstr>Presentación de PowerPoint</vt:lpstr>
      <vt:lpstr>Presentación de PowerPoint</vt:lpstr>
      <vt:lpstr>Principales datos sobre el delito de  Trata de Personas en Chile 2011 – 2019 </vt:lpstr>
      <vt:lpstr>Víctimas de trata niños, niñas y adolescentes (NNA) 2011 - 2019</vt:lpstr>
      <vt:lpstr> ¿Como derivar una posible víctima de trata de personas?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“WEBINAR  PREVENCIÓN DEL TRABAJO INFANTIL Y LA TRATA DE PERSONAS EN CONTEXTOS EDUCATIVOS”  Ministerio Educación –Ministerio Interior – Ministerio Trabajo Octubre 16 de 2020   “Detección Temprana y Denuncia Oportuna ante las graves Vulneraciones de Derecho como la Trata de Personas”                                                                                   Denisse Araya Castelli                                                   Directora Ejecutiva ONG Raíces - ECPAT-Chile    </vt:lpstr>
      <vt:lpstr>Corporación ONG Raíces www.ongraices.org </vt:lpstr>
      <vt:lpstr> La ESCNNA (y la trata como una de sus manifestaciones) no es un trabajo, es ESCLAVITUD </vt:lpstr>
      <vt:lpstr>MITOS NECESARIOS DE ERRADICAR EN LA TP </vt:lpstr>
      <vt:lpstr>Presentación de PowerPoint</vt:lpstr>
      <vt:lpstr>Considerar que …</vt:lpstr>
      <vt:lpstr>Presentación de PowerPoint</vt:lpstr>
      <vt:lpstr> Detección Temprana </vt:lpstr>
      <vt:lpstr>  </vt:lpstr>
      <vt:lpstr> Sensibilizar a la Población en general </vt:lpstr>
      <vt:lpstr> Trato Empático y Cuidadoso </vt:lpstr>
      <vt:lpstr>Y por sobre todo… </vt:lpstr>
      <vt:lpstr>   </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ahmadhmsbp@outlook.com</dc:creator>
  <cp:lastModifiedBy>ahmadhmsbp@outlook.com</cp:lastModifiedBy>
  <cp:revision>4</cp:revision>
  <dcterms:created xsi:type="dcterms:W3CDTF">2020-10-16T00:56:18Z</dcterms:created>
  <dcterms:modified xsi:type="dcterms:W3CDTF">2020-10-16T20:30:44Z</dcterms:modified>
</cp:coreProperties>
</file>