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2" r:id="rId4"/>
  </p:sldMasterIdLst>
  <p:notesMasterIdLst>
    <p:notesMasterId r:id="rId54"/>
  </p:notesMasterIdLst>
  <p:sldIdLst>
    <p:sldId id="1273" r:id="rId5"/>
    <p:sldId id="1280" r:id="rId6"/>
    <p:sldId id="433" r:id="rId7"/>
    <p:sldId id="484" r:id="rId8"/>
    <p:sldId id="483" r:id="rId9"/>
    <p:sldId id="486" r:id="rId10"/>
    <p:sldId id="499" r:id="rId11"/>
    <p:sldId id="500" r:id="rId12"/>
    <p:sldId id="435" r:id="rId13"/>
    <p:sldId id="501" r:id="rId14"/>
    <p:sldId id="498" r:id="rId15"/>
    <p:sldId id="504" r:id="rId16"/>
    <p:sldId id="1256" r:id="rId17"/>
    <p:sldId id="1131" r:id="rId18"/>
    <p:sldId id="1254" r:id="rId19"/>
    <p:sldId id="388" r:id="rId20"/>
    <p:sldId id="748" r:id="rId21"/>
    <p:sldId id="746" r:id="rId22"/>
    <p:sldId id="1252" r:id="rId23"/>
    <p:sldId id="1255" r:id="rId24"/>
    <p:sldId id="1264" r:id="rId25"/>
    <p:sldId id="258" r:id="rId26"/>
    <p:sldId id="262" r:id="rId27"/>
    <p:sldId id="260" r:id="rId28"/>
    <p:sldId id="261" r:id="rId29"/>
    <p:sldId id="1266" r:id="rId30"/>
    <p:sldId id="264" r:id="rId31"/>
    <p:sldId id="1267" r:id="rId32"/>
    <p:sldId id="272" r:id="rId33"/>
    <p:sldId id="273" r:id="rId34"/>
    <p:sldId id="1268" r:id="rId35"/>
    <p:sldId id="1269" r:id="rId36"/>
    <p:sldId id="282" r:id="rId37"/>
    <p:sldId id="283" r:id="rId38"/>
    <p:sldId id="1270" r:id="rId39"/>
    <p:sldId id="1271" r:id="rId40"/>
    <p:sldId id="1272" r:id="rId41"/>
    <p:sldId id="259" r:id="rId42"/>
    <p:sldId id="284" r:id="rId43"/>
    <p:sldId id="281" r:id="rId44"/>
    <p:sldId id="256" r:id="rId45"/>
    <p:sldId id="257" r:id="rId46"/>
    <p:sldId id="1274" r:id="rId47"/>
    <p:sldId id="1275" r:id="rId48"/>
    <p:sldId id="1276" r:id="rId49"/>
    <p:sldId id="1277" r:id="rId50"/>
    <p:sldId id="1278" r:id="rId51"/>
    <p:sldId id="263" r:id="rId52"/>
    <p:sldId id="1279" r:id="rId53"/>
  </p:sldIdLst>
  <p:sldSz cx="12192000" cy="6858000"/>
  <p:notesSz cx="6889750" cy="960755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5000" autoAdjust="0"/>
    <p:restoredTop sz="94660"/>
  </p:normalViewPr>
  <p:slideViewPr>
    <p:cSldViewPr snapToGrid="0">
      <p:cViewPr varScale="1">
        <p:scale>
          <a:sx n="72" d="100"/>
          <a:sy n="72" d="100"/>
        </p:scale>
        <p:origin x="660" y="78"/>
      </p:cViewPr>
      <p:guideLst/>
    </p:cSldViewPr>
  </p:slideViewPr>
  <p:notesTextViewPr>
    <p:cViewPr>
      <p:scale>
        <a:sx n="1" d="1"/>
        <a:sy n="1" d="1"/>
      </p:scale>
      <p:origin x="0" y="0"/>
    </p:cViewPr>
  </p:notesTextViewPr>
  <p:sorterViewPr>
    <p:cViewPr>
      <p:scale>
        <a:sx n="100" d="100"/>
        <a:sy n="100" d="100"/>
      </p:scale>
      <p:origin x="0" y="-2059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6DE2F9F-4A48-8744-8613-1B6959B94C2A}" type="doc">
      <dgm:prSet loTypeId="urn:microsoft.com/office/officeart/2008/layout/LinedList" loCatId="" qsTypeId="urn:microsoft.com/office/officeart/2005/8/quickstyle/simple1" qsCatId="simple" csTypeId="urn:microsoft.com/office/officeart/2005/8/colors/accent1_2" csCatId="accent1" phldr="1"/>
      <dgm:spPr/>
      <dgm:t>
        <a:bodyPr/>
        <a:lstStyle/>
        <a:p>
          <a:endParaRPr lang="es-ES"/>
        </a:p>
      </dgm:t>
    </dgm:pt>
    <dgm:pt modelId="{8AC708B9-76CB-FD44-9250-2034EF08CF0B}">
      <dgm:prSet phldrT="[Texto]"/>
      <dgm:spPr/>
      <dgm:t>
        <a:bodyPr anchor="ctr"/>
        <a:lstStyle/>
        <a:p>
          <a:pPr algn="ctr"/>
          <a:r>
            <a:rPr lang="es-ES" dirty="0">
              <a:solidFill>
                <a:srgbClr val="002060"/>
              </a:solidFill>
            </a:rPr>
            <a:t>El trabajo que realizan niños, niñas y adolescentes que están ocupados en la producción económica y que tienen menos de la edad mínima permitida para trabajar de acuerdo a la legislación nacional y normativa internacional.</a:t>
          </a:r>
        </a:p>
      </dgm:t>
    </dgm:pt>
    <dgm:pt modelId="{E16DBE7B-EA35-BC43-9E9B-5CD07D4EFAAD}" type="parTrans" cxnId="{21340A69-C286-D344-A97D-917880C74DAF}">
      <dgm:prSet/>
      <dgm:spPr/>
      <dgm:t>
        <a:bodyPr/>
        <a:lstStyle/>
        <a:p>
          <a:endParaRPr lang="es-ES"/>
        </a:p>
      </dgm:t>
    </dgm:pt>
    <dgm:pt modelId="{15378939-B763-4C42-8C50-B1AE5CEC2EEE}" type="sibTrans" cxnId="{21340A69-C286-D344-A97D-917880C74DAF}">
      <dgm:prSet/>
      <dgm:spPr/>
      <dgm:t>
        <a:bodyPr/>
        <a:lstStyle/>
        <a:p>
          <a:endParaRPr lang="es-ES"/>
        </a:p>
      </dgm:t>
    </dgm:pt>
    <dgm:pt modelId="{AD85BCFC-BBB4-9541-9059-0487D5F2EED5}">
      <dgm:prSet phldrT="[Texto]"/>
      <dgm:spPr/>
      <dgm:t>
        <a:bodyPr anchor="ctr"/>
        <a:lstStyle/>
        <a:p>
          <a:pPr algn="ctr"/>
          <a:r>
            <a:rPr lang="es-ES" dirty="0">
              <a:solidFill>
                <a:srgbClr val="002060"/>
              </a:solidFill>
            </a:rPr>
            <a:t>La actividad laboral que es física, mental, social o moralmente perjudicial o dañina para niños, niñas y adolescentes, y que interviene en su educación y actividades de recreación y formación.</a:t>
          </a:r>
        </a:p>
      </dgm:t>
    </dgm:pt>
    <dgm:pt modelId="{39F2BF7C-B5FD-A044-8474-31622D1345EB}" type="parTrans" cxnId="{43876FDC-9ABD-E448-90CA-8DC8E0DA0793}">
      <dgm:prSet/>
      <dgm:spPr/>
      <dgm:t>
        <a:bodyPr/>
        <a:lstStyle/>
        <a:p>
          <a:endParaRPr lang="es-ES"/>
        </a:p>
      </dgm:t>
    </dgm:pt>
    <dgm:pt modelId="{C4344978-9E7D-234D-B5CD-718CD67AC6F2}" type="sibTrans" cxnId="{43876FDC-9ABD-E448-90CA-8DC8E0DA0793}">
      <dgm:prSet/>
      <dgm:spPr/>
      <dgm:t>
        <a:bodyPr/>
        <a:lstStyle/>
        <a:p>
          <a:endParaRPr lang="es-ES"/>
        </a:p>
      </dgm:t>
    </dgm:pt>
    <dgm:pt modelId="{1D47F248-FD26-584C-8D45-DF32FE43AB55}">
      <dgm:prSet phldrT="[Texto]"/>
      <dgm:spPr/>
      <dgm:t>
        <a:bodyPr anchor="ctr"/>
        <a:lstStyle/>
        <a:p>
          <a:pPr algn="ctr"/>
          <a:r>
            <a:rPr lang="es-ES" dirty="0">
              <a:solidFill>
                <a:srgbClr val="002060"/>
              </a:solidFill>
            </a:rPr>
            <a:t>No todas las actividades en las que pueda desempeñarse una niña, niño o adolescente constituyen trabajo infantil, porque se entiende que el apoyo a las labores dentro del hogar, en negocios familias o épocas de vacaciones, que no interfiere con el normal desempeño educativo, salud y desarrollo personal, contribuyen a su bienestar y al de sus familias.</a:t>
          </a:r>
        </a:p>
      </dgm:t>
    </dgm:pt>
    <dgm:pt modelId="{5C9F79BD-8F3B-644F-B55E-93172E523B61}" type="parTrans" cxnId="{27385026-219E-3B4B-8C45-1903C5343A44}">
      <dgm:prSet/>
      <dgm:spPr/>
      <dgm:t>
        <a:bodyPr/>
        <a:lstStyle/>
        <a:p>
          <a:endParaRPr lang="es-ES"/>
        </a:p>
      </dgm:t>
    </dgm:pt>
    <dgm:pt modelId="{59FEFB7C-5ED3-AE42-98E4-0CA1333C064D}" type="sibTrans" cxnId="{27385026-219E-3B4B-8C45-1903C5343A44}">
      <dgm:prSet/>
      <dgm:spPr/>
      <dgm:t>
        <a:bodyPr/>
        <a:lstStyle/>
        <a:p>
          <a:endParaRPr lang="es-ES"/>
        </a:p>
      </dgm:t>
    </dgm:pt>
    <dgm:pt modelId="{0A593CA5-1152-3147-8377-02577AF7D110}" type="pres">
      <dgm:prSet presAssocID="{16DE2F9F-4A48-8744-8613-1B6959B94C2A}" presName="vert0" presStyleCnt="0">
        <dgm:presLayoutVars>
          <dgm:dir/>
          <dgm:animOne val="branch"/>
          <dgm:animLvl val="lvl"/>
        </dgm:presLayoutVars>
      </dgm:prSet>
      <dgm:spPr/>
    </dgm:pt>
    <dgm:pt modelId="{24C9D863-853D-184E-96A7-4BA69A88CACA}" type="pres">
      <dgm:prSet presAssocID="{8AC708B9-76CB-FD44-9250-2034EF08CF0B}" presName="thickLine" presStyleLbl="alignNode1" presStyleIdx="0" presStyleCnt="3"/>
      <dgm:spPr/>
    </dgm:pt>
    <dgm:pt modelId="{45DE2EED-C471-7D46-8B84-F9F45012C292}" type="pres">
      <dgm:prSet presAssocID="{8AC708B9-76CB-FD44-9250-2034EF08CF0B}" presName="horz1" presStyleCnt="0"/>
      <dgm:spPr/>
    </dgm:pt>
    <dgm:pt modelId="{747CB590-8774-5248-BDF0-5B58FA4136E7}" type="pres">
      <dgm:prSet presAssocID="{8AC708B9-76CB-FD44-9250-2034EF08CF0B}" presName="tx1" presStyleLbl="revTx" presStyleIdx="0" presStyleCnt="3"/>
      <dgm:spPr/>
    </dgm:pt>
    <dgm:pt modelId="{353FE7AF-BEB2-AA41-A718-12DD6DBE9CEB}" type="pres">
      <dgm:prSet presAssocID="{8AC708B9-76CB-FD44-9250-2034EF08CF0B}" presName="vert1" presStyleCnt="0"/>
      <dgm:spPr/>
    </dgm:pt>
    <dgm:pt modelId="{A4A5EE35-6735-3844-90A0-520BD42E5CCF}" type="pres">
      <dgm:prSet presAssocID="{AD85BCFC-BBB4-9541-9059-0487D5F2EED5}" presName="thickLine" presStyleLbl="alignNode1" presStyleIdx="1" presStyleCnt="3"/>
      <dgm:spPr/>
    </dgm:pt>
    <dgm:pt modelId="{AF9C21F3-8DC9-2146-8057-60A1F1B85D50}" type="pres">
      <dgm:prSet presAssocID="{AD85BCFC-BBB4-9541-9059-0487D5F2EED5}" presName="horz1" presStyleCnt="0"/>
      <dgm:spPr/>
    </dgm:pt>
    <dgm:pt modelId="{4E86C41A-E75A-6B4A-997B-77D65CFD5B58}" type="pres">
      <dgm:prSet presAssocID="{AD85BCFC-BBB4-9541-9059-0487D5F2EED5}" presName="tx1" presStyleLbl="revTx" presStyleIdx="1" presStyleCnt="3"/>
      <dgm:spPr/>
    </dgm:pt>
    <dgm:pt modelId="{07C6251C-7398-F545-936B-8986C6BE1AF3}" type="pres">
      <dgm:prSet presAssocID="{AD85BCFC-BBB4-9541-9059-0487D5F2EED5}" presName="vert1" presStyleCnt="0"/>
      <dgm:spPr/>
    </dgm:pt>
    <dgm:pt modelId="{DFBDD4D8-2178-1C48-9019-9D6DF58A2663}" type="pres">
      <dgm:prSet presAssocID="{1D47F248-FD26-584C-8D45-DF32FE43AB55}" presName="thickLine" presStyleLbl="alignNode1" presStyleIdx="2" presStyleCnt="3"/>
      <dgm:spPr/>
    </dgm:pt>
    <dgm:pt modelId="{B9E6B975-21F1-7A43-997F-A19187005B33}" type="pres">
      <dgm:prSet presAssocID="{1D47F248-FD26-584C-8D45-DF32FE43AB55}" presName="horz1" presStyleCnt="0"/>
      <dgm:spPr/>
    </dgm:pt>
    <dgm:pt modelId="{00B5B0B6-0DB4-FB46-B17A-E43CF1BD4F40}" type="pres">
      <dgm:prSet presAssocID="{1D47F248-FD26-584C-8D45-DF32FE43AB55}" presName="tx1" presStyleLbl="revTx" presStyleIdx="2" presStyleCnt="3"/>
      <dgm:spPr/>
    </dgm:pt>
    <dgm:pt modelId="{58BCE2CF-B719-4B4D-B7CF-42E5A317FA53}" type="pres">
      <dgm:prSet presAssocID="{1D47F248-FD26-584C-8D45-DF32FE43AB55}" presName="vert1" presStyleCnt="0"/>
      <dgm:spPr/>
    </dgm:pt>
  </dgm:ptLst>
  <dgm:cxnLst>
    <dgm:cxn modelId="{8A801825-2143-ED49-AD54-9B255B3A4EA4}" type="presOf" srcId="{8AC708B9-76CB-FD44-9250-2034EF08CF0B}" destId="{747CB590-8774-5248-BDF0-5B58FA4136E7}" srcOrd="0" destOrd="0" presId="urn:microsoft.com/office/officeart/2008/layout/LinedList"/>
    <dgm:cxn modelId="{27385026-219E-3B4B-8C45-1903C5343A44}" srcId="{16DE2F9F-4A48-8744-8613-1B6959B94C2A}" destId="{1D47F248-FD26-584C-8D45-DF32FE43AB55}" srcOrd="2" destOrd="0" parTransId="{5C9F79BD-8F3B-644F-B55E-93172E523B61}" sibTransId="{59FEFB7C-5ED3-AE42-98E4-0CA1333C064D}"/>
    <dgm:cxn modelId="{21340A69-C286-D344-A97D-917880C74DAF}" srcId="{16DE2F9F-4A48-8744-8613-1B6959B94C2A}" destId="{8AC708B9-76CB-FD44-9250-2034EF08CF0B}" srcOrd="0" destOrd="0" parTransId="{E16DBE7B-EA35-BC43-9E9B-5CD07D4EFAAD}" sibTransId="{15378939-B763-4C42-8C50-B1AE5CEC2EEE}"/>
    <dgm:cxn modelId="{A0AC8B93-D300-954A-A952-AAF1CA0B4E06}" type="presOf" srcId="{AD85BCFC-BBB4-9541-9059-0487D5F2EED5}" destId="{4E86C41A-E75A-6B4A-997B-77D65CFD5B58}" srcOrd="0" destOrd="0" presId="urn:microsoft.com/office/officeart/2008/layout/LinedList"/>
    <dgm:cxn modelId="{2BEC4CA8-DA42-144E-9AD5-16D603FE91FB}" type="presOf" srcId="{16DE2F9F-4A48-8744-8613-1B6959B94C2A}" destId="{0A593CA5-1152-3147-8377-02577AF7D110}" srcOrd="0" destOrd="0" presId="urn:microsoft.com/office/officeart/2008/layout/LinedList"/>
    <dgm:cxn modelId="{43876FDC-9ABD-E448-90CA-8DC8E0DA0793}" srcId="{16DE2F9F-4A48-8744-8613-1B6959B94C2A}" destId="{AD85BCFC-BBB4-9541-9059-0487D5F2EED5}" srcOrd="1" destOrd="0" parTransId="{39F2BF7C-B5FD-A044-8474-31622D1345EB}" sibTransId="{C4344978-9E7D-234D-B5CD-718CD67AC6F2}"/>
    <dgm:cxn modelId="{E1DF1EFE-6F6D-D349-BB40-60E02F2D00DA}" type="presOf" srcId="{1D47F248-FD26-584C-8D45-DF32FE43AB55}" destId="{00B5B0B6-0DB4-FB46-B17A-E43CF1BD4F40}" srcOrd="0" destOrd="0" presId="urn:microsoft.com/office/officeart/2008/layout/LinedList"/>
    <dgm:cxn modelId="{C3444106-0D1E-AB47-AA3C-BFA6ECFAE704}" type="presParOf" srcId="{0A593CA5-1152-3147-8377-02577AF7D110}" destId="{24C9D863-853D-184E-96A7-4BA69A88CACA}" srcOrd="0" destOrd="0" presId="urn:microsoft.com/office/officeart/2008/layout/LinedList"/>
    <dgm:cxn modelId="{0C3573ED-EF16-8C49-9C37-B57B0EE88604}" type="presParOf" srcId="{0A593CA5-1152-3147-8377-02577AF7D110}" destId="{45DE2EED-C471-7D46-8B84-F9F45012C292}" srcOrd="1" destOrd="0" presId="urn:microsoft.com/office/officeart/2008/layout/LinedList"/>
    <dgm:cxn modelId="{C859B99C-9DFE-5445-916C-FAAEE99EAA74}" type="presParOf" srcId="{45DE2EED-C471-7D46-8B84-F9F45012C292}" destId="{747CB590-8774-5248-BDF0-5B58FA4136E7}" srcOrd="0" destOrd="0" presId="urn:microsoft.com/office/officeart/2008/layout/LinedList"/>
    <dgm:cxn modelId="{40E84CE4-ABCA-2841-94F9-EA8F72AE161F}" type="presParOf" srcId="{45DE2EED-C471-7D46-8B84-F9F45012C292}" destId="{353FE7AF-BEB2-AA41-A718-12DD6DBE9CEB}" srcOrd="1" destOrd="0" presId="urn:microsoft.com/office/officeart/2008/layout/LinedList"/>
    <dgm:cxn modelId="{DA2C7B92-EA38-3C4B-A29F-6B3D1EDA7656}" type="presParOf" srcId="{0A593CA5-1152-3147-8377-02577AF7D110}" destId="{A4A5EE35-6735-3844-90A0-520BD42E5CCF}" srcOrd="2" destOrd="0" presId="urn:microsoft.com/office/officeart/2008/layout/LinedList"/>
    <dgm:cxn modelId="{979B4E5A-B680-B74D-9672-7782D523218C}" type="presParOf" srcId="{0A593CA5-1152-3147-8377-02577AF7D110}" destId="{AF9C21F3-8DC9-2146-8057-60A1F1B85D50}" srcOrd="3" destOrd="0" presId="urn:microsoft.com/office/officeart/2008/layout/LinedList"/>
    <dgm:cxn modelId="{407F0385-F778-E946-9F2B-C152F54F11FA}" type="presParOf" srcId="{AF9C21F3-8DC9-2146-8057-60A1F1B85D50}" destId="{4E86C41A-E75A-6B4A-997B-77D65CFD5B58}" srcOrd="0" destOrd="0" presId="urn:microsoft.com/office/officeart/2008/layout/LinedList"/>
    <dgm:cxn modelId="{AEF554D4-44BE-8244-9D31-1892A6BB1353}" type="presParOf" srcId="{AF9C21F3-8DC9-2146-8057-60A1F1B85D50}" destId="{07C6251C-7398-F545-936B-8986C6BE1AF3}" srcOrd="1" destOrd="0" presId="urn:microsoft.com/office/officeart/2008/layout/LinedList"/>
    <dgm:cxn modelId="{121D1D00-A65A-3840-B0D1-72848F212A44}" type="presParOf" srcId="{0A593CA5-1152-3147-8377-02577AF7D110}" destId="{DFBDD4D8-2178-1C48-9019-9D6DF58A2663}" srcOrd="4" destOrd="0" presId="urn:microsoft.com/office/officeart/2008/layout/LinedList"/>
    <dgm:cxn modelId="{F99FF96E-4CDA-554D-9090-F45DBF7FEC2D}" type="presParOf" srcId="{0A593CA5-1152-3147-8377-02577AF7D110}" destId="{B9E6B975-21F1-7A43-997F-A19187005B33}" srcOrd="5" destOrd="0" presId="urn:microsoft.com/office/officeart/2008/layout/LinedList"/>
    <dgm:cxn modelId="{B3109B3E-FCB4-1A4D-AE96-9A610804E271}" type="presParOf" srcId="{B9E6B975-21F1-7A43-997F-A19187005B33}" destId="{00B5B0B6-0DB4-FB46-B17A-E43CF1BD4F40}" srcOrd="0" destOrd="0" presId="urn:microsoft.com/office/officeart/2008/layout/LinedList"/>
    <dgm:cxn modelId="{8D2B11E5-9709-C645-920F-BE7F7F25B922}" type="presParOf" srcId="{B9E6B975-21F1-7A43-997F-A19187005B33}" destId="{58BCE2CF-B719-4B4D-B7CF-42E5A317FA53}"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D13FBFB-103F-374A-9502-30F6C8BBA931}" type="doc">
      <dgm:prSet loTypeId="urn:microsoft.com/office/officeart/2005/8/layout/hProcess6" loCatId="" qsTypeId="urn:microsoft.com/office/officeart/2005/8/quickstyle/simple1" qsCatId="simple" csTypeId="urn:microsoft.com/office/officeart/2005/8/colors/accent1_2" csCatId="accent1" phldr="1"/>
      <dgm:spPr/>
      <dgm:t>
        <a:bodyPr/>
        <a:lstStyle/>
        <a:p>
          <a:endParaRPr lang="es-ES"/>
        </a:p>
      </dgm:t>
    </dgm:pt>
    <dgm:pt modelId="{6DDF4E1A-B659-9848-8C21-A13C1C59E54F}">
      <dgm:prSet phldrT="[Texto]" custT="1"/>
      <dgm:spPr/>
      <dgm:t>
        <a:bodyPr/>
        <a:lstStyle/>
        <a:p>
          <a:r>
            <a:rPr lang="es-ES" sz="1600" dirty="0"/>
            <a:t>Trabajo Infantil</a:t>
          </a:r>
        </a:p>
      </dgm:t>
    </dgm:pt>
    <dgm:pt modelId="{67165C77-7BFD-B149-8566-BF42A027D4BF}" type="parTrans" cxnId="{3BCFF602-CB6B-324B-BE5A-54B9F198869A}">
      <dgm:prSet/>
      <dgm:spPr/>
      <dgm:t>
        <a:bodyPr/>
        <a:lstStyle/>
        <a:p>
          <a:endParaRPr lang="es-ES"/>
        </a:p>
      </dgm:t>
    </dgm:pt>
    <dgm:pt modelId="{DB167907-4F71-3645-894D-B42E386DD739}" type="sibTrans" cxnId="{3BCFF602-CB6B-324B-BE5A-54B9F198869A}">
      <dgm:prSet/>
      <dgm:spPr/>
      <dgm:t>
        <a:bodyPr/>
        <a:lstStyle/>
        <a:p>
          <a:endParaRPr lang="es-ES"/>
        </a:p>
      </dgm:t>
    </dgm:pt>
    <dgm:pt modelId="{1863396F-4516-114E-B1E8-4E0DE86E6CF8}">
      <dgm:prSet phldrT="[Texto]"/>
      <dgm:spPr/>
      <dgm:t>
        <a:bodyPr/>
        <a:lstStyle/>
        <a:p>
          <a:r>
            <a:rPr lang="es-ES" dirty="0"/>
            <a:t>219.624 </a:t>
          </a:r>
        </a:p>
      </dgm:t>
    </dgm:pt>
    <dgm:pt modelId="{48CB2AC9-0350-4A4A-9F52-9AEA175DE80A}" type="parTrans" cxnId="{C9557865-A016-FD44-8210-0A549F0977F9}">
      <dgm:prSet/>
      <dgm:spPr/>
      <dgm:t>
        <a:bodyPr/>
        <a:lstStyle/>
        <a:p>
          <a:endParaRPr lang="es-ES"/>
        </a:p>
      </dgm:t>
    </dgm:pt>
    <dgm:pt modelId="{41E77E6A-0CF6-194B-A303-4A7C2BA4FC8F}" type="sibTrans" cxnId="{C9557865-A016-FD44-8210-0A549F0977F9}">
      <dgm:prSet/>
      <dgm:spPr/>
      <dgm:t>
        <a:bodyPr/>
        <a:lstStyle/>
        <a:p>
          <a:endParaRPr lang="es-ES"/>
        </a:p>
      </dgm:t>
    </dgm:pt>
    <dgm:pt modelId="{D6795A23-0003-EE43-BBDA-3D66AFE2ABA3}">
      <dgm:prSet phldrT="[Texto]" custT="1"/>
      <dgm:spPr/>
      <dgm:t>
        <a:bodyPr/>
        <a:lstStyle/>
        <a:p>
          <a:r>
            <a:rPr lang="es-ES" sz="1600" dirty="0"/>
            <a:t>Trabajo Peligroso</a:t>
          </a:r>
        </a:p>
      </dgm:t>
    </dgm:pt>
    <dgm:pt modelId="{40991FB7-19F9-034E-BDD3-19F34EDCB9A1}" type="parTrans" cxnId="{DD608BED-496A-664F-ACBD-7695433A4A67}">
      <dgm:prSet/>
      <dgm:spPr/>
      <dgm:t>
        <a:bodyPr/>
        <a:lstStyle/>
        <a:p>
          <a:endParaRPr lang="es-ES"/>
        </a:p>
      </dgm:t>
    </dgm:pt>
    <dgm:pt modelId="{FD403899-CAA9-3742-AB87-E0A0204002EA}" type="sibTrans" cxnId="{DD608BED-496A-664F-ACBD-7695433A4A67}">
      <dgm:prSet/>
      <dgm:spPr/>
      <dgm:t>
        <a:bodyPr/>
        <a:lstStyle/>
        <a:p>
          <a:endParaRPr lang="es-ES"/>
        </a:p>
      </dgm:t>
    </dgm:pt>
    <dgm:pt modelId="{8E3BC2A1-1398-304E-9BF2-BA27999750B3}">
      <dgm:prSet phldrT="[Texto]"/>
      <dgm:spPr/>
      <dgm:t>
        <a:bodyPr/>
        <a:lstStyle/>
        <a:p>
          <a:r>
            <a:rPr lang="es-ES" dirty="0"/>
            <a:t>135.485</a:t>
          </a:r>
        </a:p>
      </dgm:t>
    </dgm:pt>
    <dgm:pt modelId="{9D618D42-379A-4A46-BF6B-5ADED878DE85}" type="parTrans" cxnId="{61C6D11F-729B-FF4B-9A10-DBF880615D0B}">
      <dgm:prSet/>
      <dgm:spPr/>
      <dgm:t>
        <a:bodyPr/>
        <a:lstStyle/>
        <a:p>
          <a:endParaRPr lang="es-ES"/>
        </a:p>
      </dgm:t>
    </dgm:pt>
    <dgm:pt modelId="{9F1FE324-C85D-034E-8605-98FEC9173ACC}" type="sibTrans" cxnId="{61C6D11F-729B-FF4B-9A10-DBF880615D0B}">
      <dgm:prSet/>
      <dgm:spPr/>
      <dgm:t>
        <a:bodyPr/>
        <a:lstStyle/>
        <a:p>
          <a:endParaRPr lang="es-ES"/>
        </a:p>
      </dgm:t>
    </dgm:pt>
    <dgm:pt modelId="{3EF383E4-D6B0-D040-B93C-975A55808A5B}">
      <dgm:prSet phldrT="[Texto]"/>
      <dgm:spPr/>
      <dgm:t>
        <a:bodyPr/>
        <a:lstStyle/>
        <a:p>
          <a:r>
            <a:rPr lang="es-ES" dirty="0"/>
            <a:t>Trabajo de NNA menores de 15 años</a:t>
          </a:r>
        </a:p>
      </dgm:t>
    </dgm:pt>
    <dgm:pt modelId="{28E60C88-5DBE-DB4A-9523-A2D400A76AD3}" type="parTrans" cxnId="{9FDE1DE6-552D-E64F-9AB5-BAB858C94301}">
      <dgm:prSet/>
      <dgm:spPr/>
      <dgm:t>
        <a:bodyPr/>
        <a:lstStyle/>
        <a:p>
          <a:endParaRPr lang="es-ES"/>
        </a:p>
      </dgm:t>
    </dgm:pt>
    <dgm:pt modelId="{0960CB6B-3382-6D44-9256-04DB1910A06A}" type="sibTrans" cxnId="{9FDE1DE6-552D-E64F-9AB5-BAB858C94301}">
      <dgm:prSet/>
      <dgm:spPr/>
      <dgm:t>
        <a:bodyPr/>
        <a:lstStyle/>
        <a:p>
          <a:endParaRPr lang="es-ES"/>
        </a:p>
      </dgm:t>
    </dgm:pt>
    <dgm:pt modelId="{A921F0E3-37AE-6A4F-9E3E-DBB88CF0CFC3}">
      <dgm:prSet phldrT="[Texto]"/>
      <dgm:spPr/>
      <dgm:t>
        <a:bodyPr/>
        <a:lstStyle/>
        <a:p>
          <a:r>
            <a:rPr lang="es-ES" dirty="0"/>
            <a:t>94.000</a:t>
          </a:r>
        </a:p>
      </dgm:t>
    </dgm:pt>
    <dgm:pt modelId="{EC2935E1-5D16-9040-A909-6ACE2E1FCF16}" type="parTrans" cxnId="{32A51964-52D3-884F-BE60-AC5B66A9A521}">
      <dgm:prSet/>
      <dgm:spPr/>
      <dgm:t>
        <a:bodyPr/>
        <a:lstStyle/>
        <a:p>
          <a:endParaRPr lang="es-ES"/>
        </a:p>
      </dgm:t>
    </dgm:pt>
    <dgm:pt modelId="{4B86BEDE-7DC6-C343-949C-170DAD11C5EC}" type="sibTrans" cxnId="{32A51964-52D3-884F-BE60-AC5B66A9A521}">
      <dgm:prSet/>
      <dgm:spPr/>
      <dgm:t>
        <a:bodyPr/>
        <a:lstStyle/>
        <a:p>
          <a:endParaRPr lang="es-ES"/>
        </a:p>
      </dgm:t>
    </dgm:pt>
    <dgm:pt modelId="{BE0A20DF-61B8-9A4C-86EF-74A20573CECC}">
      <dgm:prSet custT="1"/>
      <dgm:spPr/>
      <dgm:t>
        <a:bodyPr/>
        <a:lstStyle/>
        <a:p>
          <a:r>
            <a:rPr lang="es-ES" sz="1400" dirty="0"/>
            <a:t>Trabajo Permitido</a:t>
          </a:r>
        </a:p>
      </dgm:t>
    </dgm:pt>
    <dgm:pt modelId="{00A59B35-F107-954A-9C26-8EFC83F1139B}" type="parTrans" cxnId="{638D2650-D923-7A45-AAB1-AE77C788C4B5}">
      <dgm:prSet/>
      <dgm:spPr/>
      <dgm:t>
        <a:bodyPr/>
        <a:lstStyle/>
        <a:p>
          <a:endParaRPr lang="es-ES"/>
        </a:p>
      </dgm:t>
    </dgm:pt>
    <dgm:pt modelId="{09BB87D6-705F-FA41-B43B-606F38EEC5CB}" type="sibTrans" cxnId="{638D2650-D923-7A45-AAB1-AE77C788C4B5}">
      <dgm:prSet/>
      <dgm:spPr/>
      <dgm:t>
        <a:bodyPr/>
        <a:lstStyle/>
        <a:p>
          <a:endParaRPr lang="es-ES"/>
        </a:p>
      </dgm:t>
    </dgm:pt>
    <dgm:pt modelId="{E7A17047-BD31-B24D-B655-148963AB3CB4}">
      <dgm:prSet phldrT="[Texto]"/>
      <dgm:spPr/>
      <dgm:t>
        <a:bodyPr/>
        <a:lstStyle/>
        <a:p>
          <a:r>
            <a:rPr lang="es-ES" dirty="0"/>
            <a:t>10.000</a:t>
          </a:r>
        </a:p>
      </dgm:t>
    </dgm:pt>
    <dgm:pt modelId="{2755873C-988C-9246-BA47-8CE6952FC19F}" type="parTrans" cxnId="{AECF96C1-F19B-EE40-B11C-5F6B73F6E088}">
      <dgm:prSet/>
      <dgm:spPr/>
      <dgm:t>
        <a:bodyPr/>
        <a:lstStyle/>
        <a:p>
          <a:endParaRPr lang="es-ES"/>
        </a:p>
      </dgm:t>
    </dgm:pt>
    <dgm:pt modelId="{A54008BA-51F2-D849-AF86-CA149675FDA8}" type="sibTrans" cxnId="{AECF96C1-F19B-EE40-B11C-5F6B73F6E088}">
      <dgm:prSet/>
      <dgm:spPr/>
      <dgm:t>
        <a:bodyPr/>
        <a:lstStyle/>
        <a:p>
          <a:endParaRPr lang="es-ES"/>
        </a:p>
      </dgm:t>
    </dgm:pt>
    <dgm:pt modelId="{C6DB36CD-3F61-7342-85F0-4CFAFA34E83F}" type="pres">
      <dgm:prSet presAssocID="{9D13FBFB-103F-374A-9502-30F6C8BBA931}" presName="theList" presStyleCnt="0">
        <dgm:presLayoutVars>
          <dgm:dir/>
          <dgm:animLvl val="lvl"/>
          <dgm:resizeHandles val="exact"/>
        </dgm:presLayoutVars>
      </dgm:prSet>
      <dgm:spPr/>
    </dgm:pt>
    <dgm:pt modelId="{4E08B6F2-30BC-A54C-9893-6C9BB622E1BC}" type="pres">
      <dgm:prSet presAssocID="{6DDF4E1A-B659-9848-8C21-A13C1C59E54F}" presName="compNode" presStyleCnt="0"/>
      <dgm:spPr/>
    </dgm:pt>
    <dgm:pt modelId="{F5DB10DB-2188-9D46-8077-CDA6D76858D6}" type="pres">
      <dgm:prSet presAssocID="{6DDF4E1A-B659-9848-8C21-A13C1C59E54F}" presName="noGeometry" presStyleCnt="0"/>
      <dgm:spPr/>
    </dgm:pt>
    <dgm:pt modelId="{A0FD653E-EF7A-0A4A-9A2F-504564B0FA5D}" type="pres">
      <dgm:prSet presAssocID="{6DDF4E1A-B659-9848-8C21-A13C1C59E54F}" presName="childTextVisible" presStyleLbl="bgAccFollowNode1" presStyleIdx="0" presStyleCnt="4">
        <dgm:presLayoutVars>
          <dgm:bulletEnabled val="1"/>
        </dgm:presLayoutVars>
      </dgm:prSet>
      <dgm:spPr/>
    </dgm:pt>
    <dgm:pt modelId="{2379316B-5DBB-1548-8BD1-D22D9687E03C}" type="pres">
      <dgm:prSet presAssocID="{6DDF4E1A-B659-9848-8C21-A13C1C59E54F}" presName="childTextHidden" presStyleLbl="bgAccFollowNode1" presStyleIdx="0" presStyleCnt="4"/>
      <dgm:spPr/>
    </dgm:pt>
    <dgm:pt modelId="{49800764-307A-6C4C-823F-717CC85EC942}" type="pres">
      <dgm:prSet presAssocID="{6DDF4E1A-B659-9848-8C21-A13C1C59E54F}" presName="parentText" presStyleLbl="node1" presStyleIdx="0" presStyleCnt="4">
        <dgm:presLayoutVars>
          <dgm:chMax val="1"/>
          <dgm:bulletEnabled val="1"/>
        </dgm:presLayoutVars>
      </dgm:prSet>
      <dgm:spPr/>
    </dgm:pt>
    <dgm:pt modelId="{E96949DB-0559-784D-9A48-990DBA27E19F}" type="pres">
      <dgm:prSet presAssocID="{6DDF4E1A-B659-9848-8C21-A13C1C59E54F}" presName="aSpace" presStyleCnt="0"/>
      <dgm:spPr/>
    </dgm:pt>
    <dgm:pt modelId="{3EE3A5FE-E454-F84D-81E9-B921D8DC2BB7}" type="pres">
      <dgm:prSet presAssocID="{D6795A23-0003-EE43-BBDA-3D66AFE2ABA3}" presName="compNode" presStyleCnt="0"/>
      <dgm:spPr/>
    </dgm:pt>
    <dgm:pt modelId="{5EA4982C-06AE-7543-B1DF-F6231567B0AA}" type="pres">
      <dgm:prSet presAssocID="{D6795A23-0003-EE43-BBDA-3D66AFE2ABA3}" presName="noGeometry" presStyleCnt="0"/>
      <dgm:spPr/>
    </dgm:pt>
    <dgm:pt modelId="{1978C2B9-0D1D-E14D-85D1-FF7C837456C8}" type="pres">
      <dgm:prSet presAssocID="{D6795A23-0003-EE43-BBDA-3D66AFE2ABA3}" presName="childTextVisible" presStyleLbl="bgAccFollowNode1" presStyleIdx="1" presStyleCnt="4">
        <dgm:presLayoutVars>
          <dgm:bulletEnabled val="1"/>
        </dgm:presLayoutVars>
      </dgm:prSet>
      <dgm:spPr/>
    </dgm:pt>
    <dgm:pt modelId="{6D2FEA6A-07FE-5C46-ACC7-ACDC3FC258AE}" type="pres">
      <dgm:prSet presAssocID="{D6795A23-0003-EE43-BBDA-3D66AFE2ABA3}" presName="childTextHidden" presStyleLbl="bgAccFollowNode1" presStyleIdx="1" presStyleCnt="4"/>
      <dgm:spPr/>
    </dgm:pt>
    <dgm:pt modelId="{2F945AEA-0BB2-CF4B-AB6D-BBD255BD1690}" type="pres">
      <dgm:prSet presAssocID="{D6795A23-0003-EE43-BBDA-3D66AFE2ABA3}" presName="parentText" presStyleLbl="node1" presStyleIdx="1" presStyleCnt="4">
        <dgm:presLayoutVars>
          <dgm:chMax val="1"/>
          <dgm:bulletEnabled val="1"/>
        </dgm:presLayoutVars>
      </dgm:prSet>
      <dgm:spPr/>
    </dgm:pt>
    <dgm:pt modelId="{B5ACC1F3-115E-EC4E-B3E3-6584407106C5}" type="pres">
      <dgm:prSet presAssocID="{D6795A23-0003-EE43-BBDA-3D66AFE2ABA3}" presName="aSpace" presStyleCnt="0"/>
      <dgm:spPr/>
    </dgm:pt>
    <dgm:pt modelId="{3489841B-3D76-2E4A-B83C-90C61D77578B}" type="pres">
      <dgm:prSet presAssocID="{3EF383E4-D6B0-D040-B93C-975A55808A5B}" presName="compNode" presStyleCnt="0"/>
      <dgm:spPr/>
    </dgm:pt>
    <dgm:pt modelId="{4DD0C2D9-A4E2-C044-ADC3-874FB9F541DB}" type="pres">
      <dgm:prSet presAssocID="{3EF383E4-D6B0-D040-B93C-975A55808A5B}" presName="noGeometry" presStyleCnt="0"/>
      <dgm:spPr/>
    </dgm:pt>
    <dgm:pt modelId="{7CA1B766-4C1C-6D43-BE3B-2731B0B02219}" type="pres">
      <dgm:prSet presAssocID="{3EF383E4-D6B0-D040-B93C-975A55808A5B}" presName="childTextVisible" presStyleLbl="bgAccFollowNode1" presStyleIdx="2" presStyleCnt="4">
        <dgm:presLayoutVars>
          <dgm:bulletEnabled val="1"/>
        </dgm:presLayoutVars>
      </dgm:prSet>
      <dgm:spPr/>
    </dgm:pt>
    <dgm:pt modelId="{7BCE82FE-5A48-CE40-AB4C-E01034A8473D}" type="pres">
      <dgm:prSet presAssocID="{3EF383E4-D6B0-D040-B93C-975A55808A5B}" presName="childTextHidden" presStyleLbl="bgAccFollowNode1" presStyleIdx="2" presStyleCnt="4"/>
      <dgm:spPr/>
    </dgm:pt>
    <dgm:pt modelId="{3246BA16-0F1A-5040-8CA5-AC6CA134B7AB}" type="pres">
      <dgm:prSet presAssocID="{3EF383E4-D6B0-D040-B93C-975A55808A5B}" presName="parentText" presStyleLbl="node1" presStyleIdx="2" presStyleCnt="4">
        <dgm:presLayoutVars>
          <dgm:chMax val="1"/>
          <dgm:bulletEnabled val="1"/>
        </dgm:presLayoutVars>
      </dgm:prSet>
      <dgm:spPr/>
    </dgm:pt>
    <dgm:pt modelId="{8C51570C-8A02-C346-9789-B4A4EDF40196}" type="pres">
      <dgm:prSet presAssocID="{3EF383E4-D6B0-D040-B93C-975A55808A5B}" presName="aSpace" presStyleCnt="0"/>
      <dgm:spPr/>
    </dgm:pt>
    <dgm:pt modelId="{15631FD7-BB1F-C348-81EC-1BC299A3030D}" type="pres">
      <dgm:prSet presAssocID="{BE0A20DF-61B8-9A4C-86EF-74A20573CECC}" presName="compNode" presStyleCnt="0"/>
      <dgm:spPr/>
    </dgm:pt>
    <dgm:pt modelId="{C2E4F342-3F6A-5441-8988-B444A912CC1D}" type="pres">
      <dgm:prSet presAssocID="{BE0A20DF-61B8-9A4C-86EF-74A20573CECC}" presName="noGeometry" presStyleCnt="0"/>
      <dgm:spPr/>
    </dgm:pt>
    <dgm:pt modelId="{2CAD4E4E-0207-D64F-B3EB-C95692410A73}" type="pres">
      <dgm:prSet presAssocID="{BE0A20DF-61B8-9A4C-86EF-74A20573CECC}" presName="childTextVisible" presStyleLbl="bgAccFollowNode1" presStyleIdx="3" presStyleCnt="4" custLinFactNeighborY="1521">
        <dgm:presLayoutVars>
          <dgm:bulletEnabled val="1"/>
        </dgm:presLayoutVars>
      </dgm:prSet>
      <dgm:spPr/>
    </dgm:pt>
    <dgm:pt modelId="{46D5C2E1-3B69-E740-AD58-2FB41CADF882}" type="pres">
      <dgm:prSet presAssocID="{BE0A20DF-61B8-9A4C-86EF-74A20573CECC}" presName="childTextHidden" presStyleLbl="bgAccFollowNode1" presStyleIdx="3" presStyleCnt="4"/>
      <dgm:spPr/>
    </dgm:pt>
    <dgm:pt modelId="{867B28B3-4DBB-9A4A-9AAB-C4A79B0C1392}" type="pres">
      <dgm:prSet presAssocID="{BE0A20DF-61B8-9A4C-86EF-74A20573CECC}" presName="parentText" presStyleLbl="node1" presStyleIdx="3" presStyleCnt="4">
        <dgm:presLayoutVars>
          <dgm:chMax val="1"/>
          <dgm:bulletEnabled val="1"/>
        </dgm:presLayoutVars>
      </dgm:prSet>
      <dgm:spPr/>
    </dgm:pt>
  </dgm:ptLst>
  <dgm:cxnLst>
    <dgm:cxn modelId="{75367402-FE8E-0546-9DF3-71B3FBD8CE1B}" type="presOf" srcId="{E7A17047-BD31-B24D-B655-148963AB3CB4}" destId="{2CAD4E4E-0207-D64F-B3EB-C95692410A73}" srcOrd="0" destOrd="0" presId="urn:microsoft.com/office/officeart/2005/8/layout/hProcess6"/>
    <dgm:cxn modelId="{3BCFF602-CB6B-324B-BE5A-54B9F198869A}" srcId="{9D13FBFB-103F-374A-9502-30F6C8BBA931}" destId="{6DDF4E1A-B659-9848-8C21-A13C1C59E54F}" srcOrd="0" destOrd="0" parTransId="{67165C77-7BFD-B149-8566-BF42A027D4BF}" sibTransId="{DB167907-4F71-3645-894D-B42E386DD739}"/>
    <dgm:cxn modelId="{DD0C5F13-2192-C94F-93CE-7857F0EDC53A}" type="presOf" srcId="{E7A17047-BD31-B24D-B655-148963AB3CB4}" destId="{46D5C2E1-3B69-E740-AD58-2FB41CADF882}" srcOrd="1" destOrd="0" presId="urn:microsoft.com/office/officeart/2005/8/layout/hProcess6"/>
    <dgm:cxn modelId="{61C6D11F-729B-FF4B-9A10-DBF880615D0B}" srcId="{D6795A23-0003-EE43-BBDA-3D66AFE2ABA3}" destId="{8E3BC2A1-1398-304E-9BF2-BA27999750B3}" srcOrd="0" destOrd="0" parTransId="{9D618D42-379A-4A46-BF6B-5ADED878DE85}" sibTransId="{9F1FE324-C85D-034E-8605-98FEC9173ACC}"/>
    <dgm:cxn modelId="{32A51964-52D3-884F-BE60-AC5B66A9A521}" srcId="{3EF383E4-D6B0-D040-B93C-975A55808A5B}" destId="{A921F0E3-37AE-6A4F-9E3E-DBB88CF0CFC3}" srcOrd="0" destOrd="0" parTransId="{EC2935E1-5D16-9040-A909-6ACE2E1FCF16}" sibTransId="{4B86BEDE-7DC6-C343-949C-170DAD11C5EC}"/>
    <dgm:cxn modelId="{C9557865-A016-FD44-8210-0A549F0977F9}" srcId="{6DDF4E1A-B659-9848-8C21-A13C1C59E54F}" destId="{1863396F-4516-114E-B1E8-4E0DE86E6CF8}" srcOrd="0" destOrd="0" parTransId="{48CB2AC9-0350-4A4A-9F52-9AEA175DE80A}" sibTransId="{41E77E6A-0CF6-194B-A303-4A7C2BA4FC8F}"/>
    <dgm:cxn modelId="{638D2650-D923-7A45-AAB1-AE77C788C4B5}" srcId="{9D13FBFB-103F-374A-9502-30F6C8BBA931}" destId="{BE0A20DF-61B8-9A4C-86EF-74A20573CECC}" srcOrd="3" destOrd="0" parTransId="{00A59B35-F107-954A-9C26-8EFC83F1139B}" sibTransId="{09BB87D6-705F-FA41-B43B-606F38EEC5CB}"/>
    <dgm:cxn modelId="{EE893658-1C03-A546-BE83-E79351EC24AB}" type="presOf" srcId="{9D13FBFB-103F-374A-9502-30F6C8BBA931}" destId="{C6DB36CD-3F61-7342-85F0-4CFAFA34E83F}" srcOrd="0" destOrd="0" presId="urn:microsoft.com/office/officeart/2005/8/layout/hProcess6"/>
    <dgm:cxn modelId="{4E015159-87D4-3E4C-93E0-9EB41EEE99D1}" type="presOf" srcId="{8E3BC2A1-1398-304E-9BF2-BA27999750B3}" destId="{6D2FEA6A-07FE-5C46-ACC7-ACDC3FC258AE}" srcOrd="1" destOrd="0" presId="urn:microsoft.com/office/officeart/2005/8/layout/hProcess6"/>
    <dgm:cxn modelId="{A278647E-8619-E041-AA31-421040B346E6}" type="presOf" srcId="{BE0A20DF-61B8-9A4C-86EF-74A20573CECC}" destId="{867B28B3-4DBB-9A4A-9AAB-C4A79B0C1392}" srcOrd="0" destOrd="0" presId="urn:microsoft.com/office/officeart/2005/8/layout/hProcess6"/>
    <dgm:cxn modelId="{0EC13980-114D-334B-AAB6-815A58DA56C0}" type="presOf" srcId="{A921F0E3-37AE-6A4F-9E3E-DBB88CF0CFC3}" destId="{7CA1B766-4C1C-6D43-BE3B-2731B0B02219}" srcOrd="0" destOrd="0" presId="urn:microsoft.com/office/officeart/2005/8/layout/hProcess6"/>
    <dgm:cxn modelId="{48910E92-5A59-FE41-BF0E-CAF9B969FB12}" type="presOf" srcId="{D6795A23-0003-EE43-BBDA-3D66AFE2ABA3}" destId="{2F945AEA-0BB2-CF4B-AB6D-BBD255BD1690}" srcOrd="0" destOrd="0" presId="urn:microsoft.com/office/officeart/2005/8/layout/hProcess6"/>
    <dgm:cxn modelId="{D0BB279C-FF7F-574D-B419-2CC25719A969}" type="presOf" srcId="{1863396F-4516-114E-B1E8-4E0DE86E6CF8}" destId="{A0FD653E-EF7A-0A4A-9A2F-504564B0FA5D}" srcOrd="0" destOrd="0" presId="urn:microsoft.com/office/officeart/2005/8/layout/hProcess6"/>
    <dgm:cxn modelId="{42CF9FAE-CC09-0A4C-94E6-616D85368DD9}" type="presOf" srcId="{6DDF4E1A-B659-9848-8C21-A13C1C59E54F}" destId="{49800764-307A-6C4C-823F-717CC85EC942}" srcOrd="0" destOrd="0" presId="urn:microsoft.com/office/officeart/2005/8/layout/hProcess6"/>
    <dgm:cxn modelId="{50142CBA-2CAD-E443-92A1-92DAC0967CD0}" type="presOf" srcId="{8E3BC2A1-1398-304E-9BF2-BA27999750B3}" destId="{1978C2B9-0D1D-E14D-85D1-FF7C837456C8}" srcOrd="0" destOrd="0" presId="urn:microsoft.com/office/officeart/2005/8/layout/hProcess6"/>
    <dgm:cxn modelId="{572DA6BC-7E3C-E442-8446-C744BC25FDEB}" type="presOf" srcId="{3EF383E4-D6B0-D040-B93C-975A55808A5B}" destId="{3246BA16-0F1A-5040-8CA5-AC6CA134B7AB}" srcOrd="0" destOrd="0" presId="urn:microsoft.com/office/officeart/2005/8/layout/hProcess6"/>
    <dgm:cxn modelId="{AECF96C1-F19B-EE40-B11C-5F6B73F6E088}" srcId="{BE0A20DF-61B8-9A4C-86EF-74A20573CECC}" destId="{E7A17047-BD31-B24D-B655-148963AB3CB4}" srcOrd="0" destOrd="0" parTransId="{2755873C-988C-9246-BA47-8CE6952FC19F}" sibTransId="{A54008BA-51F2-D849-AF86-CA149675FDA8}"/>
    <dgm:cxn modelId="{BC5184D9-DC50-6C41-8328-CA7855F3106B}" type="presOf" srcId="{1863396F-4516-114E-B1E8-4E0DE86E6CF8}" destId="{2379316B-5DBB-1548-8BD1-D22D9687E03C}" srcOrd="1" destOrd="0" presId="urn:microsoft.com/office/officeart/2005/8/layout/hProcess6"/>
    <dgm:cxn modelId="{0FDBC3DF-38AF-2446-852E-5E9C05A9D1B3}" type="presOf" srcId="{A921F0E3-37AE-6A4F-9E3E-DBB88CF0CFC3}" destId="{7BCE82FE-5A48-CE40-AB4C-E01034A8473D}" srcOrd="1" destOrd="0" presId="urn:microsoft.com/office/officeart/2005/8/layout/hProcess6"/>
    <dgm:cxn modelId="{9FDE1DE6-552D-E64F-9AB5-BAB858C94301}" srcId="{9D13FBFB-103F-374A-9502-30F6C8BBA931}" destId="{3EF383E4-D6B0-D040-B93C-975A55808A5B}" srcOrd="2" destOrd="0" parTransId="{28E60C88-5DBE-DB4A-9523-A2D400A76AD3}" sibTransId="{0960CB6B-3382-6D44-9256-04DB1910A06A}"/>
    <dgm:cxn modelId="{DD608BED-496A-664F-ACBD-7695433A4A67}" srcId="{9D13FBFB-103F-374A-9502-30F6C8BBA931}" destId="{D6795A23-0003-EE43-BBDA-3D66AFE2ABA3}" srcOrd="1" destOrd="0" parTransId="{40991FB7-19F9-034E-BDD3-19F34EDCB9A1}" sibTransId="{FD403899-CAA9-3742-AB87-E0A0204002EA}"/>
    <dgm:cxn modelId="{CD34D2E2-FB10-404B-9FC2-C677DA39923C}" type="presParOf" srcId="{C6DB36CD-3F61-7342-85F0-4CFAFA34E83F}" destId="{4E08B6F2-30BC-A54C-9893-6C9BB622E1BC}" srcOrd="0" destOrd="0" presId="urn:microsoft.com/office/officeart/2005/8/layout/hProcess6"/>
    <dgm:cxn modelId="{E804E303-453D-C140-A4C1-23046DFC6DE3}" type="presParOf" srcId="{4E08B6F2-30BC-A54C-9893-6C9BB622E1BC}" destId="{F5DB10DB-2188-9D46-8077-CDA6D76858D6}" srcOrd="0" destOrd="0" presId="urn:microsoft.com/office/officeart/2005/8/layout/hProcess6"/>
    <dgm:cxn modelId="{D9DD0F9A-38C0-E34C-8B73-BCD42B84919A}" type="presParOf" srcId="{4E08B6F2-30BC-A54C-9893-6C9BB622E1BC}" destId="{A0FD653E-EF7A-0A4A-9A2F-504564B0FA5D}" srcOrd="1" destOrd="0" presId="urn:microsoft.com/office/officeart/2005/8/layout/hProcess6"/>
    <dgm:cxn modelId="{927FB15E-91FA-2A4F-87AF-7F4BCDB760CB}" type="presParOf" srcId="{4E08B6F2-30BC-A54C-9893-6C9BB622E1BC}" destId="{2379316B-5DBB-1548-8BD1-D22D9687E03C}" srcOrd="2" destOrd="0" presId="urn:microsoft.com/office/officeart/2005/8/layout/hProcess6"/>
    <dgm:cxn modelId="{92C0F596-438C-1E47-BDB3-8C4370FD3F25}" type="presParOf" srcId="{4E08B6F2-30BC-A54C-9893-6C9BB622E1BC}" destId="{49800764-307A-6C4C-823F-717CC85EC942}" srcOrd="3" destOrd="0" presId="urn:microsoft.com/office/officeart/2005/8/layout/hProcess6"/>
    <dgm:cxn modelId="{403A5D5E-FBC7-DF46-B5E4-8A3635CF96B2}" type="presParOf" srcId="{C6DB36CD-3F61-7342-85F0-4CFAFA34E83F}" destId="{E96949DB-0559-784D-9A48-990DBA27E19F}" srcOrd="1" destOrd="0" presId="urn:microsoft.com/office/officeart/2005/8/layout/hProcess6"/>
    <dgm:cxn modelId="{321D36C0-66CB-1749-BDAC-CCF845448428}" type="presParOf" srcId="{C6DB36CD-3F61-7342-85F0-4CFAFA34E83F}" destId="{3EE3A5FE-E454-F84D-81E9-B921D8DC2BB7}" srcOrd="2" destOrd="0" presId="urn:microsoft.com/office/officeart/2005/8/layout/hProcess6"/>
    <dgm:cxn modelId="{ED3B0324-8F28-834D-AE5F-FDDE0F7754EC}" type="presParOf" srcId="{3EE3A5FE-E454-F84D-81E9-B921D8DC2BB7}" destId="{5EA4982C-06AE-7543-B1DF-F6231567B0AA}" srcOrd="0" destOrd="0" presId="urn:microsoft.com/office/officeart/2005/8/layout/hProcess6"/>
    <dgm:cxn modelId="{5657F0C1-6CAE-6441-B906-03A174BC3D35}" type="presParOf" srcId="{3EE3A5FE-E454-F84D-81E9-B921D8DC2BB7}" destId="{1978C2B9-0D1D-E14D-85D1-FF7C837456C8}" srcOrd="1" destOrd="0" presId="urn:microsoft.com/office/officeart/2005/8/layout/hProcess6"/>
    <dgm:cxn modelId="{71771472-202A-4B46-B805-88C9CA5580A7}" type="presParOf" srcId="{3EE3A5FE-E454-F84D-81E9-B921D8DC2BB7}" destId="{6D2FEA6A-07FE-5C46-ACC7-ACDC3FC258AE}" srcOrd="2" destOrd="0" presId="urn:microsoft.com/office/officeart/2005/8/layout/hProcess6"/>
    <dgm:cxn modelId="{2BF176CB-9B4A-4C48-9A6A-42081385314D}" type="presParOf" srcId="{3EE3A5FE-E454-F84D-81E9-B921D8DC2BB7}" destId="{2F945AEA-0BB2-CF4B-AB6D-BBD255BD1690}" srcOrd="3" destOrd="0" presId="urn:microsoft.com/office/officeart/2005/8/layout/hProcess6"/>
    <dgm:cxn modelId="{5793BD80-24FC-0B46-ACE8-4155BF552874}" type="presParOf" srcId="{C6DB36CD-3F61-7342-85F0-4CFAFA34E83F}" destId="{B5ACC1F3-115E-EC4E-B3E3-6584407106C5}" srcOrd="3" destOrd="0" presId="urn:microsoft.com/office/officeart/2005/8/layout/hProcess6"/>
    <dgm:cxn modelId="{9E9CA2C8-DD61-A743-8B20-AD9BB8B9BB33}" type="presParOf" srcId="{C6DB36CD-3F61-7342-85F0-4CFAFA34E83F}" destId="{3489841B-3D76-2E4A-B83C-90C61D77578B}" srcOrd="4" destOrd="0" presId="urn:microsoft.com/office/officeart/2005/8/layout/hProcess6"/>
    <dgm:cxn modelId="{287530D0-4A54-B344-B182-51C5EE6C0F5D}" type="presParOf" srcId="{3489841B-3D76-2E4A-B83C-90C61D77578B}" destId="{4DD0C2D9-A4E2-C044-ADC3-874FB9F541DB}" srcOrd="0" destOrd="0" presId="urn:microsoft.com/office/officeart/2005/8/layout/hProcess6"/>
    <dgm:cxn modelId="{084349CA-A356-7844-AFCF-16EE59BBA6F8}" type="presParOf" srcId="{3489841B-3D76-2E4A-B83C-90C61D77578B}" destId="{7CA1B766-4C1C-6D43-BE3B-2731B0B02219}" srcOrd="1" destOrd="0" presId="urn:microsoft.com/office/officeart/2005/8/layout/hProcess6"/>
    <dgm:cxn modelId="{28973F70-FDE8-1A46-A440-EAF3369B1F4F}" type="presParOf" srcId="{3489841B-3D76-2E4A-B83C-90C61D77578B}" destId="{7BCE82FE-5A48-CE40-AB4C-E01034A8473D}" srcOrd="2" destOrd="0" presId="urn:microsoft.com/office/officeart/2005/8/layout/hProcess6"/>
    <dgm:cxn modelId="{EBD72854-F630-1F4E-ACD4-0DE1D3A086FD}" type="presParOf" srcId="{3489841B-3D76-2E4A-B83C-90C61D77578B}" destId="{3246BA16-0F1A-5040-8CA5-AC6CA134B7AB}" srcOrd="3" destOrd="0" presId="urn:microsoft.com/office/officeart/2005/8/layout/hProcess6"/>
    <dgm:cxn modelId="{049EE4F1-D921-644B-9EE7-F5BF42C4FDF9}" type="presParOf" srcId="{C6DB36CD-3F61-7342-85F0-4CFAFA34E83F}" destId="{8C51570C-8A02-C346-9789-B4A4EDF40196}" srcOrd="5" destOrd="0" presId="urn:microsoft.com/office/officeart/2005/8/layout/hProcess6"/>
    <dgm:cxn modelId="{26BA1934-C204-6F4A-A2CB-FFD1DBFDC9B2}" type="presParOf" srcId="{C6DB36CD-3F61-7342-85F0-4CFAFA34E83F}" destId="{15631FD7-BB1F-C348-81EC-1BC299A3030D}" srcOrd="6" destOrd="0" presId="urn:microsoft.com/office/officeart/2005/8/layout/hProcess6"/>
    <dgm:cxn modelId="{7B199DDD-E218-E44B-9DA7-16468A7C6B22}" type="presParOf" srcId="{15631FD7-BB1F-C348-81EC-1BC299A3030D}" destId="{C2E4F342-3F6A-5441-8988-B444A912CC1D}" srcOrd="0" destOrd="0" presId="urn:microsoft.com/office/officeart/2005/8/layout/hProcess6"/>
    <dgm:cxn modelId="{75AFC55D-BDE1-3045-8922-BA491FC61243}" type="presParOf" srcId="{15631FD7-BB1F-C348-81EC-1BC299A3030D}" destId="{2CAD4E4E-0207-D64F-B3EB-C95692410A73}" srcOrd="1" destOrd="0" presId="urn:microsoft.com/office/officeart/2005/8/layout/hProcess6"/>
    <dgm:cxn modelId="{709B97A4-503B-3C48-A845-F9F457678CCE}" type="presParOf" srcId="{15631FD7-BB1F-C348-81EC-1BC299A3030D}" destId="{46D5C2E1-3B69-E740-AD58-2FB41CADF882}" srcOrd="2" destOrd="0" presId="urn:microsoft.com/office/officeart/2005/8/layout/hProcess6"/>
    <dgm:cxn modelId="{FB996104-A4BA-364E-BCEB-CA56850E3972}" type="presParOf" srcId="{15631FD7-BB1F-C348-81EC-1BC299A3030D}" destId="{867B28B3-4DBB-9A4A-9AAB-C4A79B0C1392}" srcOrd="3" destOrd="0" presId="urn:microsoft.com/office/officeart/2005/8/layout/hProcess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3DC5785-FB2B-E548-B38F-958F82477C3A}" type="doc">
      <dgm:prSet loTypeId="urn:microsoft.com/office/officeart/2005/8/layout/default" loCatId="" qsTypeId="urn:microsoft.com/office/officeart/2005/8/quickstyle/simple1" qsCatId="simple" csTypeId="urn:microsoft.com/office/officeart/2005/8/colors/accent3_2" csCatId="accent3" phldr="1"/>
      <dgm:spPr/>
      <dgm:t>
        <a:bodyPr/>
        <a:lstStyle/>
        <a:p>
          <a:endParaRPr lang="es-ES"/>
        </a:p>
      </dgm:t>
    </dgm:pt>
    <dgm:pt modelId="{728407BD-D9DA-AB41-8D10-39DD440C701A}">
      <dgm:prSet phldrT="[Texto]"/>
      <dgm:spPr/>
      <dgm:t>
        <a:bodyPr/>
        <a:lstStyle/>
        <a:p>
          <a:r>
            <a:rPr lang="es-ES" dirty="0"/>
            <a:t>La contratación de niños, niñas y adolescentes menores de 15 años está prohibida.</a:t>
          </a:r>
        </a:p>
      </dgm:t>
    </dgm:pt>
    <dgm:pt modelId="{7D3CB611-7685-F748-B392-67C9269BC276}" type="parTrans" cxnId="{B28E3B21-9371-A74D-80D4-DBD53B3DF852}">
      <dgm:prSet/>
      <dgm:spPr/>
      <dgm:t>
        <a:bodyPr/>
        <a:lstStyle/>
        <a:p>
          <a:endParaRPr lang="es-ES"/>
        </a:p>
      </dgm:t>
    </dgm:pt>
    <dgm:pt modelId="{65554842-E5B4-D44C-9FA2-4D92F043F366}" type="sibTrans" cxnId="{B28E3B21-9371-A74D-80D4-DBD53B3DF852}">
      <dgm:prSet/>
      <dgm:spPr/>
      <dgm:t>
        <a:bodyPr/>
        <a:lstStyle/>
        <a:p>
          <a:endParaRPr lang="es-ES"/>
        </a:p>
      </dgm:t>
    </dgm:pt>
    <dgm:pt modelId="{E23DDCC9-CA35-DF48-98CA-81E6221ED387}">
      <dgm:prSet phldrT="[Texto]"/>
      <dgm:spPr/>
      <dgm:t>
        <a:bodyPr/>
        <a:lstStyle/>
        <a:p>
          <a:r>
            <a:rPr lang="es-ES" dirty="0"/>
            <a:t>Existe  una medida excepcional para la contratación de niños, niñas y adolescentes menores de 15 años para ser contratado en contexto artístico</a:t>
          </a:r>
        </a:p>
      </dgm:t>
    </dgm:pt>
    <dgm:pt modelId="{0E53EF0B-CC8F-CC42-818A-510E67569C4C}" type="parTrans" cxnId="{0C7038B9-DF2C-614B-9A67-E52962AC3207}">
      <dgm:prSet/>
      <dgm:spPr/>
      <dgm:t>
        <a:bodyPr/>
        <a:lstStyle/>
        <a:p>
          <a:endParaRPr lang="es-ES"/>
        </a:p>
      </dgm:t>
    </dgm:pt>
    <dgm:pt modelId="{B96203F9-BC38-9B43-8DCD-DAAB10465ECF}" type="sibTrans" cxnId="{0C7038B9-DF2C-614B-9A67-E52962AC3207}">
      <dgm:prSet/>
      <dgm:spPr/>
      <dgm:t>
        <a:bodyPr/>
        <a:lstStyle/>
        <a:p>
          <a:endParaRPr lang="es-ES"/>
        </a:p>
      </dgm:t>
    </dgm:pt>
    <dgm:pt modelId="{63AE9A71-9F90-F243-8EF3-505C621BD421}">
      <dgm:prSet phldrT="[Texto]"/>
      <dgm:spPr/>
      <dgm:t>
        <a:bodyPr/>
        <a:lstStyle/>
        <a:p>
          <a:r>
            <a:rPr lang="es-ES" dirty="0"/>
            <a:t>Los y las adolescentes entre 15 y 17 años pueden ser contratados bajo ciertas condiciones.</a:t>
          </a:r>
        </a:p>
      </dgm:t>
    </dgm:pt>
    <dgm:pt modelId="{00B65B30-1DDB-7B4D-97F5-B911ECFEC496}" type="parTrans" cxnId="{66F59581-9FEF-BC4E-9BF3-923DB304E1AE}">
      <dgm:prSet/>
      <dgm:spPr/>
      <dgm:t>
        <a:bodyPr/>
        <a:lstStyle/>
        <a:p>
          <a:endParaRPr lang="es-ES"/>
        </a:p>
      </dgm:t>
    </dgm:pt>
    <dgm:pt modelId="{1E50BD8C-9049-164D-9C99-245CF2843DF8}" type="sibTrans" cxnId="{66F59581-9FEF-BC4E-9BF3-923DB304E1AE}">
      <dgm:prSet/>
      <dgm:spPr/>
      <dgm:t>
        <a:bodyPr/>
        <a:lstStyle/>
        <a:p>
          <a:endParaRPr lang="es-ES"/>
        </a:p>
      </dgm:t>
    </dgm:pt>
    <dgm:pt modelId="{BCA5071A-8CA7-0D4B-8DC9-0028E723B8AC}">
      <dgm:prSet phldrT="[Texto]"/>
      <dgm:spPr/>
      <dgm:t>
        <a:bodyPr/>
        <a:lstStyle/>
        <a:p>
          <a:r>
            <a:rPr lang="es-ES" dirty="0"/>
            <a:t>Los adolescentes no podrán ser contratados para realizar actividades consideradas peligrosas peligroso (por su condición o naturaleza ).</a:t>
          </a:r>
        </a:p>
      </dgm:t>
    </dgm:pt>
    <dgm:pt modelId="{C0C2C416-E78E-F647-A2AF-65B688B98CD0}" type="parTrans" cxnId="{1D99CF9C-AC9F-9448-9925-F77004F2FA0E}">
      <dgm:prSet/>
      <dgm:spPr/>
      <dgm:t>
        <a:bodyPr/>
        <a:lstStyle/>
        <a:p>
          <a:endParaRPr lang="es-ES"/>
        </a:p>
      </dgm:t>
    </dgm:pt>
    <dgm:pt modelId="{22DA6001-C5E8-7A43-A81E-E6D22AEAF693}" type="sibTrans" cxnId="{1D99CF9C-AC9F-9448-9925-F77004F2FA0E}">
      <dgm:prSet/>
      <dgm:spPr/>
      <dgm:t>
        <a:bodyPr/>
        <a:lstStyle/>
        <a:p>
          <a:endParaRPr lang="es-ES"/>
        </a:p>
      </dgm:t>
    </dgm:pt>
    <dgm:pt modelId="{E5120729-0FFE-F243-8508-340FBD5D09EF}" type="pres">
      <dgm:prSet presAssocID="{73DC5785-FB2B-E548-B38F-958F82477C3A}" presName="diagram" presStyleCnt="0">
        <dgm:presLayoutVars>
          <dgm:dir/>
          <dgm:resizeHandles val="exact"/>
        </dgm:presLayoutVars>
      </dgm:prSet>
      <dgm:spPr/>
    </dgm:pt>
    <dgm:pt modelId="{6E620E08-F712-7940-AD5C-4A76C0CC0CFD}" type="pres">
      <dgm:prSet presAssocID="{728407BD-D9DA-AB41-8D10-39DD440C701A}" presName="node" presStyleLbl="node1" presStyleIdx="0" presStyleCnt="4">
        <dgm:presLayoutVars>
          <dgm:bulletEnabled val="1"/>
        </dgm:presLayoutVars>
      </dgm:prSet>
      <dgm:spPr/>
    </dgm:pt>
    <dgm:pt modelId="{2D01C573-1758-8541-8B77-32BF769A7FDB}" type="pres">
      <dgm:prSet presAssocID="{65554842-E5B4-D44C-9FA2-4D92F043F366}" presName="sibTrans" presStyleCnt="0"/>
      <dgm:spPr/>
    </dgm:pt>
    <dgm:pt modelId="{39B108B7-21DB-EB4D-87EA-C7C9296204B1}" type="pres">
      <dgm:prSet presAssocID="{E23DDCC9-CA35-DF48-98CA-81E6221ED387}" presName="node" presStyleLbl="node1" presStyleIdx="1" presStyleCnt="4">
        <dgm:presLayoutVars>
          <dgm:bulletEnabled val="1"/>
        </dgm:presLayoutVars>
      </dgm:prSet>
      <dgm:spPr/>
    </dgm:pt>
    <dgm:pt modelId="{E247D2E3-A07E-B84D-AE41-6F0BA826CAA4}" type="pres">
      <dgm:prSet presAssocID="{B96203F9-BC38-9B43-8DCD-DAAB10465ECF}" presName="sibTrans" presStyleCnt="0"/>
      <dgm:spPr/>
    </dgm:pt>
    <dgm:pt modelId="{4BCF446A-4D5F-0F48-80AE-86C09ABC6480}" type="pres">
      <dgm:prSet presAssocID="{63AE9A71-9F90-F243-8EF3-505C621BD421}" presName="node" presStyleLbl="node1" presStyleIdx="2" presStyleCnt="4">
        <dgm:presLayoutVars>
          <dgm:bulletEnabled val="1"/>
        </dgm:presLayoutVars>
      </dgm:prSet>
      <dgm:spPr/>
    </dgm:pt>
    <dgm:pt modelId="{BD1A1E99-8284-B743-A078-5C7762C83591}" type="pres">
      <dgm:prSet presAssocID="{1E50BD8C-9049-164D-9C99-245CF2843DF8}" presName="sibTrans" presStyleCnt="0"/>
      <dgm:spPr/>
    </dgm:pt>
    <dgm:pt modelId="{E701E35C-92CC-CA44-9B6B-9E4CE2B4DFCA}" type="pres">
      <dgm:prSet presAssocID="{BCA5071A-8CA7-0D4B-8DC9-0028E723B8AC}" presName="node" presStyleLbl="node1" presStyleIdx="3" presStyleCnt="4">
        <dgm:presLayoutVars>
          <dgm:bulletEnabled val="1"/>
        </dgm:presLayoutVars>
      </dgm:prSet>
      <dgm:spPr/>
    </dgm:pt>
  </dgm:ptLst>
  <dgm:cxnLst>
    <dgm:cxn modelId="{B28E3B21-9371-A74D-80D4-DBD53B3DF852}" srcId="{73DC5785-FB2B-E548-B38F-958F82477C3A}" destId="{728407BD-D9DA-AB41-8D10-39DD440C701A}" srcOrd="0" destOrd="0" parTransId="{7D3CB611-7685-F748-B392-67C9269BC276}" sibTransId="{65554842-E5B4-D44C-9FA2-4D92F043F366}"/>
    <dgm:cxn modelId="{EA25B73D-B9A9-D643-BED2-428745D0E9B2}" type="presOf" srcId="{BCA5071A-8CA7-0D4B-8DC9-0028E723B8AC}" destId="{E701E35C-92CC-CA44-9B6B-9E4CE2B4DFCA}" srcOrd="0" destOrd="0" presId="urn:microsoft.com/office/officeart/2005/8/layout/default"/>
    <dgm:cxn modelId="{8315D944-7280-F146-BED6-7FFC14C57354}" type="presOf" srcId="{728407BD-D9DA-AB41-8D10-39DD440C701A}" destId="{6E620E08-F712-7940-AD5C-4A76C0CC0CFD}" srcOrd="0" destOrd="0" presId="urn:microsoft.com/office/officeart/2005/8/layout/default"/>
    <dgm:cxn modelId="{D027FA67-BC8E-2044-B28F-044EE05A157F}" type="presOf" srcId="{63AE9A71-9F90-F243-8EF3-505C621BD421}" destId="{4BCF446A-4D5F-0F48-80AE-86C09ABC6480}" srcOrd="0" destOrd="0" presId="urn:microsoft.com/office/officeart/2005/8/layout/default"/>
    <dgm:cxn modelId="{5C4B3C48-DCF7-1E4F-A5B3-2746E84EC9B6}" type="presOf" srcId="{73DC5785-FB2B-E548-B38F-958F82477C3A}" destId="{E5120729-0FFE-F243-8508-340FBD5D09EF}" srcOrd="0" destOrd="0" presId="urn:microsoft.com/office/officeart/2005/8/layout/default"/>
    <dgm:cxn modelId="{66F59581-9FEF-BC4E-9BF3-923DB304E1AE}" srcId="{73DC5785-FB2B-E548-B38F-958F82477C3A}" destId="{63AE9A71-9F90-F243-8EF3-505C621BD421}" srcOrd="2" destOrd="0" parTransId="{00B65B30-1DDB-7B4D-97F5-B911ECFEC496}" sibTransId="{1E50BD8C-9049-164D-9C99-245CF2843DF8}"/>
    <dgm:cxn modelId="{4DCE3A84-5BC0-4B41-9261-65F9F0F2EA48}" type="presOf" srcId="{E23DDCC9-CA35-DF48-98CA-81E6221ED387}" destId="{39B108B7-21DB-EB4D-87EA-C7C9296204B1}" srcOrd="0" destOrd="0" presId="urn:microsoft.com/office/officeart/2005/8/layout/default"/>
    <dgm:cxn modelId="{1D99CF9C-AC9F-9448-9925-F77004F2FA0E}" srcId="{73DC5785-FB2B-E548-B38F-958F82477C3A}" destId="{BCA5071A-8CA7-0D4B-8DC9-0028E723B8AC}" srcOrd="3" destOrd="0" parTransId="{C0C2C416-E78E-F647-A2AF-65B688B98CD0}" sibTransId="{22DA6001-C5E8-7A43-A81E-E6D22AEAF693}"/>
    <dgm:cxn modelId="{0C7038B9-DF2C-614B-9A67-E52962AC3207}" srcId="{73DC5785-FB2B-E548-B38F-958F82477C3A}" destId="{E23DDCC9-CA35-DF48-98CA-81E6221ED387}" srcOrd="1" destOrd="0" parTransId="{0E53EF0B-CC8F-CC42-818A-510E67569C4C}" sibTransId="{B96203F9-BC38-9B43-8DCD-DAAB10465ECF}"/>
    <dgm:cxn modelId="{9E64D85E-0683-394F-94D8-1435BAD2B6BE}" type="presParOf" srcId="{E5120729-0FFE-F243-8508-340FBD5D09EF}" destId="{6E620E08-F712-7940-AD5C-4A76C0CC0CFD}" srcOrd="0" destOrd="0" presId="urn:microsoft.com/office/officeart/2005/8/layout/default"/>
    <dgm:cxn modelId="{3BAF7AA1-7F77-6447-998E-67E85FFB007E}" type="presParOf" srcId="{E5120729-0FFE-F243-8508-340FBD5D09EF}" destId="{2D01C573-1758-8541-8B77-32BF769A7FDB}" srcOrd="1" destOrd="0" presId="urn:microsoft.com/office/officeart/2005/8/layout/default"/>
    <dgm:cxn modelId="{A48B700F-9CF5-B245-A8DD-8D929BF48D8D}" type="presParOf" srcId="{E5120729-0FFE-F243-8508-340FBD5D09EF}" destId="{39B108B7-21DB-EB4D-87EA-C7C9296204B1}" srcOrd="2" destOrd="0" presId="urn:microsoft.com/office/officeart/2005/8/layout/default"/>
    <dgm:cxn modelId="{B95F3C06-F957-144F-9F0B-1927165C49C7}" type="presParOf" srcId="{E5120729-0FFE-F243-8508-340FBD5D09EF}" destId="{E247D2E3-A07E-B84D-AE41-6F0BA826CAA4}" srcOrd="3" destOrd="0" presId="urn:microsoft.com/office/officeart/2005/8/layout/default"/>
    <dgm:cxn modelId="{C79B0236-92C9-ED4A-BAB0-1A8396AD34B1}" type="presParOf" srcId="{E5120729-0FFE-F243-8508-340FBD5D09EF}" destId="{4BCF446A-4D5F-0F48-80AE-86C09ABC6480}" srcOrd="4" destOrd="0" presId="urn:microsoft.com/office/officeart/2005/8/layout/default"/>
    <dgm:cxn modelId="{F17B20B2-56DD-7141-82DA-23F16DF78210}" type="presParOf" srcId="{E5120729-0FFE-F243-8508-340FBD5D09EF}" destId="{BD1A1E99-8284-B743-A078-5C7762C83591}" srcOrd="5" destOrd="0" presId="urn:microsoft.com/office/officeart/2005/8/layout/default"/>
    <dgm:cxn modelId="{84250485-E15D-E344-BFBC-FC73B7CC9D3D}" type="presParOf" srcId="{E5120729-0FFE-F243-8508-340FBD5D09EF}" destId="{E701E35C-92CC-CA44-9B6B-9E4CE2B4DFCA}" srcOrd="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8DAC8DD-1964-F642-A092-D11DFF92953F}" type="doc">
      <dgm:prSet loTypeId="urn:microsoft.com/office/officeart/2005/8/layout/default" loCatId="" qsTypeId="urn:microsoft.com/office/officeart/2005/8/quickstyle/simple1" qsCatId="simple" csTypeId="urn:microsoft.com/office/officeart/2005/8/colors/accent1_2" csCatId="accent1" phldr="1"/>
      <dgm:spPr/>
      <dgm:t>
        <a:bodyPr/>
        <a:lstStyle/>
        <a:p>
          <a:endParaRPr lang="es-ES"/>
        </a:p>
      </dgm:t>
    </dgm:pt>
    <dgm:pt modelId="{2442C85A-685D-4341-8B33-5F6D742471DE}">
      <dgm:prSet phldrT="[Texto]"/>
      <dgm:spPr/>
      <dgm:t>
        <a:bodyPr/>
        <a:lstStyle/>
        <a:p>
          <a:r>
            <a:rPr lang="es-ES" dirty="0"/>
            <a:t>Convención sobre los derechos del niño</a:t>
          </a:r>
        </a:p>
      </dgm:t>
    </dgm:pt>
    <dgm:pt modelId="{44E19606-C3C7-3644-B6D0-DA445139A10E}" type="parTrans" cxnId="{C28D5725-D955-8B4D-A0E3-FC0611F66DA1}">
      <dgm:prSet/>
      <dgm:spPr/>
      <dgm:t>
        <a:bodyPr/>
        <a:lstStyle/>
        <a:p>
          <a:endParaRPr lang="es-ES"/>
        </a:p>
      </dgm:t>
    </dgm:pt>
    <dgm:pt modelId="{0409E62B-D7AE-A64C-A6A5-819CAD39F92B}" type="sibTrans" cxnId="{C28D5725-D955-8B4D-A0E3-FC0611F66DA1}">
      <dgm:prSet/>
      <dgm:spPr/>
      <dgm:t>
        <a:bodyPr/>
        <a:lstStyle/>
        <a:p>
          <a:endParaRPr lang="es-ES"/>
        </a:p>
      </dgm:t>
    </dgm:pt>
    <dgm:pt modelId="{81EC895F-5E2C-6049-BE88-AE8C8B282A1A}">
      <dgm:prSet phldrT="[Texto]"/>
      <dgm:spPr/>
      <dgm:t>
        <a:bodyPr/>
        <a:lstStyle/>
        <a:p>
          <a:r>
            <a:rPr lang="es-ES" dirty="0"/>
            <a:t>Convenio 138 sobre edad mínima de admisión al empleo</a:t>
          </a:r>
        </a:p>
      </dgm:t>
    </dgm:pt>
    <dgm:pt modelId="{F66ED91F-6B1D-7B41-A71D-15A576266C78}" type="parTrans" cxnId="{4DD885F2-1B19-5349-9245-FF01FFA72D60}">
      <dgm:prSet/>
      <dgm:spPr/>
      <dgm:t>
        <a:bodyPr/>
        <a:lstStyle/>
        <a:p>
          <a:endParaRPr lang="es-ES"/>
        </a:p>
      </dgm:t>
    </dgm:pt>
    <dgm:pt modelId="{FDD940AC-14E8-9E45-83F1-7B252A7AEAF5}" type="sibTrans" cxnId="{4DD885F2-1B19-5349-9245-FF01FFA72D60}">
      <dgm:prSet/>
      <dgm:spPr/>
      <dgm:t>
        <a:bodyPr/>
        <a:lstStyle/>
        <a:p>
          <a:endParaRPr lang="es-ES"/>
        </a:p>
      </dgm:t>
    </dgm:pt>
    <dgm:pt modelId="{D6CF00A8-0C12-8541-8B0C-F4250F1B3FBA}">
      <dgm:prSet phldrT="[Texto]"/>
      <dgm:spPr/>
      <dgm:t>
        <a:bodyPr/>
        <a:lstStyle/>
        <a:p>
          <a:r>
            <a:rPr lang="es-ES" dirty="0"/>
            <a:t>Convenio 182 sobre peores formas de trabajo infantil</a:t>
          </a:r>
        </a:p>
      </dgm:t>
    </dgm:pt>
    <dgm:pt modelId="{26D24196-0E19-2C4D-8B35-07BFEC132407}" type="parTrans" cxnId="{83A479C5-A7AD-1841-A4B9-43C3A81486F1}">
      <dgm:prSet/>
      <dgm:spPr/>
      <dgm:t>
        <a:bodyPr/>
        <a:lstStyle/>
        <a:p>
          <a:endParaRPr lang="es-ES"/>
        </a:p>
      </dgm:t>
    </dgm:pt>
    <dgm:pt modelId="{F703BAA4-13BD-6F4B-8DF4-EAA2F981ADF0}" type="sibTrans" cxnId="{83A479C5-A7AD-1841-A4B9-43C3A81486F1}">
      <dgm:prSet/>
      <dgm:spPr/>
      <dgm:t>
        <a:bodyPr/>
        <a:lstStyle/>
        <a:p>
          <a:endParaRPr lang="es-ES"/>
        </a:p>
      </dgm:t>
    </dgm:pt>
    <dgm:pt modelId="{17000256-935C-3442-B3AE-714D56C4A4DA}">
      <dgm:prSet phldrT="[Texto]"/>
      <dgm:spPr/>
      <dgm:t>
        <a:bodyPr/>
        <a:lstStyle/>
        <a:p>
          <a:r>
            <a:rPr lang="es-ES" dirty="0"/>
            <a:t>Agenda 2030 de Naciones Unidas</a:t>
          </a:r>
        </a:p>
      </dgm:t>
    </dgm:pt>
    <dgm:pt modelId="{2A87EF1F-D907-FB49-8F5A-EAE7EC97FD55}" type="parTrans" cxnId="{1420C964-5588-E240-9041-FD9614F3C142}">
      <dgm:prSet/>
      <dgm:spPr/>
      <dgm:t>
        <a:bodyPr/>
        <a:lstStyle/>
        <a:p>
          <a:endParaRPr lang="es-ES"/>
        </a:p>
      </dgm:t>
    </dgm:pt>
    <dgm:pt modelId="{70F93CCF-B06F-1C46-A7B1-F17203EBD851}" type="sibTrans" cxnId="{1420C964-5588-E240-9041-FD9614F3C142}">
      <dgm:prSet/>
      <dgm:spPr/>
      <dgm:t>
        <a:bodyPr/>
        <a:lstStyle/>
        <a:p>
          <a:endParaRPr lang="es-ES"/>
        </a:p>
      </dgm:t>
    </dgm:pt>
    <dgm:pt modelId="{6040CF2F-5474-5843-BEAA-ABBCF06090E6}" type="pres">
      <dgm:prSet presAssocID="{38DAC8DD-1964-F642-A092-D11DFF92953F}" presName="diagram" presStyleCnt="0">
        <dgm:presLayoutVars>
          <dgm:dir/>
          <dgm:resizeHandles val="exact"/>
        </dgm:presLayoutVars>
      </dgm:prSet>
      <dgm:spPr/>
    </dgm:pt>
    <dgm:pt modelId="{941521F3-4D9A-8244-92FB-24F21B45A86E}" type="pres">
      <dgm:prSet presAssocID="{2442C85A-685D-4341-8B33-5F6D742471DE}" presName="node" presStyleLbl="node1" presStyleIdx="0" presStyleCnt="4">
        <dgm:presLayoutVars>
          <dgm:bulletEnabled val="1"/>
        </dgm:presLayoutVars>
      </dgm:prSet>
      <dgm:spPr/>
    </dgm:pt>
    <dgm:pt modelId="{CE4F996D-A676-7D40-B357-EBE8F47E6586}" type="pres">
      <dgm:prSet presAssocID="{0409E62B-D7AE-A64C-A6A5-819CAD39F92B}" presName="sibTrans" presStyleCnt="0"/>
      <dgm:spPr/>
    </dgm:pt>
    <dgm:pt modelId="{67FF290C-6496-D44F-A491-0A727D7E2505}" type="pres">
      <dgm:prSet presAssocID="{81EC895F-5E2C-6049-BE88-AE8C8B282A1A}" presName="node" presStyleLbl="node1" presStyleIdx="1" presStyleCnt="4" custLinFactNeighborX="3269" custLinFactNeighborY="536">
        <dgm:presLayoutVars>
          <dgm:bulletEnabled val="1"/>
        </dgm:presLayoutVars>
      </dgm:prSet>
      <dgm:spPr/>
    </dgm:pt>
    <dgm:pt modelId="{318EBC34-8546-464D-ACC4-6E4237A6DA77}" type="pres">
      <dgm:prSet presAssocID="{FDD940AC-14E8-9E45-83F1-7B252A7AEAF5}" presName="sibTrans" presStyleCnt="0"/>
      <dgm:spPr/>
    </dgm:pt>
    <dgm:pt modelId="{287113D6-0A0B-9149-8BCD-FD0F4EAEACF0}" type="pres">
      <dgm:prSet presAssocID="{D6CF00A8-0C12-8541-8B0C-F4250F1B3FBA}" presName="node" presStyleLbl="node1" presStyleIdx="2" presStyleCnt="4">
        <dgm:presLayoutVars>
          <dgm:bulletEnabled val="1"/>
        </dgm:presLayoutVars>
      </dgm:prSet>
      <dgm:spPr/>
    </dgm:pt>
    <dgm:pt modelId="{CD1E6ACC-50FD-1440-9E81-6CB9BB0E0468}" type="pres">
      <dgm:prSet presAssocID="{F703BAA4-13BD-6F4B-8DF4-EAA2F981ADF0}" presName="sibTrans" presStyleCnt="0"/>
      <dgm:spPr/>
    </dgm:pt>
    <dgm:pt modelId="{219AFB99-F31E-AA41-97BA-00066007CCEA}" type="pres">
      <dgm:prSet presAssocID="{17000256-935C-3442-B3AE-714D56C4A4DA}" presName="node" presStyleLbl="node1" presStyleIdx="3" presStyleCnt="4">
        <dgm:presLayoutVars>
          <dgm:bulletEnabled val="1"/>
        </dgm:presLayoutVars>
      </dgm:prSet>
      <dgm:spPr/>
    </dgm:pt>
  </dgm:ptLst>
  <dgm:cxnLst>
    <dgm:cxn modelId="{A74A180E-1581-EC4D-B890-58A1152463B0}" type="presOf" srcId="{81EC895F-5E2C-6049-BE88-AE8C8B282A1A}" destId="{67FF290C-6496-D44F-A491-0A727D7E2505}" srcOrd="0" destOrd="0" presId="urn:microsoft.com/office/officeart/2005/8/layout/default"/>
    <dgm:cxn modelId="{C28D5725-D955-8B4D-A0E3-FC0611F66DA1}" srcId="{38DAC8DD-1964-F642-A092-D11DFF92953F}" destId="{2442C85A-685D-4341-8B33-5F6D742471DE}" srcOrd="0" destOrd="0" parTransId="{44E19606-C3C7-3644-B6D0-DA445139A10E}" sibTransId="{0409E62B-D7AE-A64C-A6A5-819CAD39F92B}"/>
    <dgm:cxn modelId="{89ACFA37-0C8C-D946-8D06-3D1C7D3789A9}" type="presOf" srcId="{38DAC8DD-1964-F642-A092-D11DFF92953F}" destId="{6040CF2F-5474-5843-BEAA-ABBCF06090E6}" srcOrd="0" destOrd="0" presId="urn:microsoft.com/office/officeart/2005/8/layout/default"/>
    <dgm:cxn modelId="{1420C964-5588-E240-9041-FD9614F3C142}" srcId="{38DAC8DD-1964-F642-A092-D11DFF92953F}" destId="{17000256-935C-3442-B3AE-714D56C4A4DA}" srcOrd="3" destOrd="0" parTransId="{2A87EF1F-D907-FB49-8F5A-EAE7EC97FD55}" sibTransId="{70F93CCF-B06F-1C46-A7B1-F17203EBD851}"/>
    <dgm:cxn modelId="{B3E8576F-EA67-8B42-AE64-2EEE151067B6}" type="presOf" srcId="{2442C85A-685D-4341-8B33-5F6D742471DE}" destId="{941521F3-4D9A-8244-92FB-24F21B45A86E}" srcOrd="0" destOrd="0" presId="urn:microsoft.com/office/officeart/2005/8/layout/default"/>
    <dgm:cxn modelId="{C369B69A-7A3B-7A4D-A4D8-985E608AC5C2}" type="presOf" srcId="{17000256-935C-3442-B3AE-714D56C4A4DA}" destId="{219AFB99-F31E-AA41-97BA-00066007CCEA}" srcOrd="0" destOrd="0" presId="urn:microsoft.com/office/officeart/2005/8/layout/default"/>
    <dgm:cxn modelId="{773B6EB3-AE83-0544-82FF-D7E04BD05C80}" type="presOf" srcId="{D6CF00A8-0C12-8541-8B0C-F4250F1B3FBA}" destId="{287113D6-0A0B-9149-8BCD-FD0F4EAEACF0}" srcOrd="0" destOrd="0" presId="urn:microsoft.com/office/officeart/2005/8/layout/default"/>
    <dgm:cxn modelId="{83A479C5-A7AD-1841-A4B9-43C3A81486F1}" srcId="{38DAC8DD-1964-F642-A092-D11DFF92953F}" destId="{D6CF00A8-0C12-8541-8B0C-F4250F1B3FBA}" srcOrd="2" destOrd="0" parTransId="{26D24196-0E19-2C4D-8B35-07BFEC132407}" sibTransId="{F703BAA4-13BD-6F4B-8DF4-EAA2F981ADF0}"/>
    <dgm:cxn modelId="{4DD885F2-1B19-5349-9245-FF01FFA72D60}" srcId="{38DAC8DD-1964-F642-A092-D11DFF92953F}" destId="{81EC895F-5E2C-6049-BE88-AE8C8B282A1A}" srcOrd="1" destOrd="0" parTransId="{F66ED91F-6B1D-7B41-A71D-15A576266C78}" sibTransId="{FDD940AC-14E8-9E45-83F1-7B252A7AEAF5}"/>
    <dgm:cxn modelId="{1F79E275-21B0-194E-B818-AF2BD5DFDEA5}" type="presParOf" srcId="{6040CF2F-5474-5843-BEAA-ABBCF06090E6}" destId="{941521F3-4D9A-8244-92FB-24F21B45A86E}" srcOrd="0" destOrd="0" presId="urn:microsoft.com/office/officeart/2005/8/layout/default"/>
    <dgm:cxn modelId="{B7331350-73D2-2F4C-969D-5E3A9B6A4237}" type="presParOf" srcId="{6040CF2F-5474-5843-BEAA-ABBCF06090E6}" destId="{CE4F996D-A676-7D40-B357-EBE8F47E6586}" srcOrd="1" destOrd="0" presId="urn:microsoft.com/office/officeart/2005/8/layout/default"/>
    <dgm:cxn modelId="{ADA0D07A-1994-3F44-9525-E435AC0D1890}" type="presParOf" srcId="{6040CF2F-5474-5843-BEAA-ABBCF06090E6}" destId="{67FF290C-6496-D44F-A491-0A727D7E2505}" srcOrd="2" destOrd="0" presId="urn:microsoft.com/office/officeart/2005/8/layout/default"/>
    <dgm:cxn modelId="{33295169-18BA-3148-AE93-30AE8AA83303}" type="presParOf" srcId="{6040CF2F-5474-5843-BEAA-ABBCF06090E6}" destId="{318EBC34-8546-464D-ACC4-6E4237A6DA77}" srcOrd="3" destOrd="0" presId="urn:microsoft.com/office/officeart/2005/8/layout/default"/>
    <dgm:cxn modelId="{E460F1AE-653C-F845-8D91-DC5A1A97BC77}" type="presParOf" srcId="{6040CF2F-5474-5843-BEAA-ABBCF06090E6}" destId="{287113D6-0A0B-9149-8BCD-FD0F4EAEACF0}" srcOrd="4" destOrd="0" presId="urn:microsoft.com/office/officeart/2005/8/layout/default"/>
    <dgm:cxn modelId="{6BFAC6F3-1605-194D-B4B9-7B7B8D6E703F}" type="presParOf" srcId="{6040CF2F-5474-5843-BEAA-ABBCF06090E6}" destId="{CD1E6ACC-50FD-1440-9E81-6CB9BB0E0468}" srcOrd="5" destOrd="0" presId="urn:microsoft.com/office/officeart/2005/8/layout/default"/>
    <dgm:cxn modelId="{ACDA28F9-6822-4441-974A-331FC15A0914}" type="presParOf" srcId="{6040CF2F-5474-5843-BEAA-ABBCF06090E6}" destId="{219AFB99-F31E-AA41-97BA-00066007CCEA}" srcOrd="6" destOrd="0" presId="urn:microsoft.com/office/officeart/2005/8/layout/defaul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9BB28E3-745C-4E34-A768-3024B1565EE1}" type="doc">
      <dgm:prSet loTypeId="urn:microsoft.com/office/officeart/2005/8/layout/default" loCatId="list" qsTypeId="urn:microsoft.com/office/officeart/2005/8/quickstyle/simple1" qsCatId="simple" csTypeId="urn:microsoft.com/office/officeart/2005/8/colors/colorful4" csCatId="colorful" phldr="1"/>
      <dgm:spPr/>
      <dgm:t>
        <a:bodyPr/>
        <a:lstStyle/>
        <a:p>
          <a:endParaRPr lang="es-ES"/>
        </a:p>
      </dgm:t>
    </dgm:pt>
    <dgm:pt modelId="{3A438378-C36B-4F16-8EC0-204E2A43F9B0}">
      <dgm:prSet phldrT="[Texto]"/>
      <dgm:spPr/>
      <dgm:t>
        <a:bodyPr/>
        <a:lstStyle/>
        <a:p>
          <a:r>
            <a:rPr lang="es-ES" dirty="0">
              <a:latin typeface="Calibri Light" panose="020F0302020204030204" pitchFamily="34" charset="0"/>
              <a:cs typeface="Calibri Light" panose="020F0302020204030204" pitchFamily="34" charset="0"/>
            </a:rPr>
            <a:t>a) Contar con un contrato de trabajo, inscrito en la Dirección del Trabajo;</a:t>
          </a:r>
          <a:endParaRPr lang="es-ES" dirty="0"/>
        </a:p>
      </dgm:t>
    </dgm:pt>
    <dgm:pt modelId="{07E9E6F7-D5FC-4C41-B566-6A01D1B76488}" type="parTrans" cxnId="{DF23DF79-0E70-49E6-A8F7-A5561410637D}">
      <dgm:prSet/>
      <dgm:spPr/>
      <dgm:t>
        <a:bodyPr/>
        <a:lstStyle/>
        <a:p>
          <a:endParaRPr lang="es-ES"/>
        </a:p>
      </dgm:t>
    </dgm:pt>
    <dgm:pt modelId="{CF011C1A-5D0C-4044-9718-E48CA3F1F58B}" type="sibTrans" cxnId="{DF23DF79-0E70-49E6-A8F7-A5561410637D}">
      <dgm:prSet/>
      <dgm:spPr/>
      <dgm:t>
        <a:bodyPr/>
        <a:lstStyle/>
        <a:p>
          <a:endParaRPr lang="es-ES"/>
        </a:p>
      </dgm:t>
    </dgm:pt>
    <dgm:pt modelId="{BB406383-3EF5-424D-8703-04783D9BE0DC}">
      <dgm:prSet/>
      <dgm:spPr/>
      <dgm:t>
        <a:bodyPr/>
        <a:lstStyle/>
        <a:p>
          <a:r>
            <a:rPr lang="es-ES" dirty="0">
              <a:latin typeface="Calibri Light" panose="020F0302020204030204" pitchFamily="34" charset="0"/>
              <a:cs typeface="Calibri Light" panose="020F0302020204030204" pitchFamily="34" charset="0"/>
            </a:rPr>
            <a:t>b) No realizar trabajos en horario nocturno (22.00 </a:t>
          </a:r>
          <a:r>
            <a:rPr lang="es-ES" dirty="0" err="1">
              <a:latin typeface="Calibri Light" panose="020F0302020204030204" pitchFamily="34" charset="0"/>
              <a:cs typeface="Calibri Light" panose="020F0302020204030204" pitchFamily="34" charset="0"/>
            </a:rPr>
            <a:t>hrs</a:t>
          </a:r>
          <a:r>
            <a:rPr lang="es-ES" dirty="0">
              <a:latin typeface="Calibri Light" panose="020F0302020204030204" pitchFamily="34" charset="0"/>
              <a:cs typeface="Calibri Light" panose="020F0302020204030204" pitchFamily="34" charset="0"/>
            </a:rPr>
            <a:t>.);</a:t>
          </a:r>
        </a:p>
      </dgm:t>
    </dgm:pt>
    <dgm:pt modelId="{0AB132C5-E088-4C58-AE53-5BE42EB2583D}" type="parTrans" cxnId="{7F0E0B7C-5747-4426-B807-8C77F34EDCF2}">
      <dgm:prSet/>
      <dgm:spPr/>
      <dgm:t>
        <a:bodyPr/>
        <a:lstStyle/>
        <a:p>
          <a:endParaRPr lang="es-ES"/>
        </a:p>
      </dgm:t>
    </dgm:pt>
    <dgm:pt modelId="{C2D133FB-C2E7-4D60-8553-AD018A5A7DF3}" type="sibTrans" cxnId="{7F0E0B7C-5747-4426-B807-8C77F34EDCF2}">
      <dgm:prSet/>
      <dgm:spPr/>
      <dgm:t>
        <a:bodyPr/>
        <a:lstStyle/>
        <a:p>
          <a:endParaRPr lang="es-ES"/>
        </a:p>
      </dgm:t>
    </dgm:pt>
    <dgm:pt modelId="{0A2872D5-E79C-41C1-A55D-CD13FD7A8E07}">
      <dgm:prSet/>
      <dgm:spPr/>
      <dgm:t>
        <a:bodyPr/>
        <a:lstStyle/>
        <a:p>
          <a:r>
            <a:rPr lang="es-ES" dirty="0">
              <a:latin typeface="Calibri Light" panose="020F0302020204030204" pitchFamily="34" charset="0"/>
              <a:cs typeface="Calibri Light" panose="020F0302020204030204" pitchFamily="34" charset="0"/>
            </a:rPr>
            <a:t>c) Acreditar estar estudiando o haber terminado la enseñanza media;</a:t>
          </a:r>
        </a:p>
      </dgm:t>
    </dgm:pt>
    <dgm:pt modelId="{DFAED70B-8494-491D-8907-2A6431A0D858}" type="parTrans" cxnId="{129DFC37-E5BF-4F87-9489-5C89DF9A1B76}">
      <dgm:prSet/>
      <dgm:spPr/>
      <dgm:t>
        <a:bodyPr/>
        <a:lstStyle/>
        <a:p>
          <a:endParaRPr lang="es-ES"/>
        </a:p>
      </dgm:t>
    </dgm:pt>
    <dgm:pt modelId="{9EE1A46F-7B4E-41BE-B0CA-3290E27FFFD1}" type="sibTrans" cxnId="{129DFC37-E5BF-4F87-9489-5C89DF9A1B76}">
      <dgm:prSet/>
      <dgm:spPr/>
      <dgm:t>
        <a:bodyPr/>
        <a:lstStyle/>
        <a:p>
          <a:endParaRPr lang="es-ES"/>
        </a:p>
      </dgm:t>
    </dgm:pt>
    <dgm:pt modelId="{C664A0AA-F3A6-4CC7-80E1-F126A0D171D2}">
      <dgm:prSet/>
      <dgm:spPr/>
      <dgm:t>
        <a:bodyPr/>
        <a:lstStyle/>
        <a:p>
          <a:r>
            <a:rPr lang="es-ES" dirty="0">
              <a:latin typeface="Calibri Light" panose="020F0302020204030204" pitchFamily="34" charset="0"/>
              <a:cs typeface="Calibri Light" panose="020F0302020204030204" pitchFamily="34" charset="0"/>
            </a:rPr>
            <a:t>d) Realizar labores que no perjudiquen la asistencia a clases ni a actividades de formación;</a:t>
          </a:r>
        </a:p>
      </dgm:t>
    </dgm:pt>
    <dgm:pt modelId="{0FE44BD4-2302-408E-BAC6-A447D0C66B7B}" type="parTrans" cxnId="{42701A84-7306-4DE8-AD0B-0191046C882B}">
      <dgm:prSet/>
      <dgm:spPr/>
      <dgm:t>
        <a:bodyPr/>
        <a:lstStyle/>
        <a:p>
          <a:endParaRPr lang="es-ES"/>
        </a:p>
      </dgm:t>
    </dgm:pt>
    <dgm:pt modelId="{162FFFBA-A766-43D2-B911-1A2953AEECB8}" type="sibTrans" cxnId="{42701A84-7306-4DE8-AD0B-0191046C882B}">
      <dgm:prSet/>
      <dgm:spPr/>
      <dgm:t>
        <a:bodyPr/>
        <a:lstStyle/>
        <a:p>
          <a:endParaRPr lang="es-ES"/>
        </a:p>
      </dgm:t>
    </dgm:pt>
    <dgm:pt modelId="{0080E58E-9A5B-47DA-BAD1-2F78F05F8DB3}">
      <dgm:prSet/>
      <dgm:spPr/>
      <dgm:t>
        <a:bodyPr/>
        <a:lstStyle/>
        <a:p>
          <a:r>
            <a:rPr lang="es-ES" dirty="0">
              <a:latin typeface="Calibri Light" panose="020F0302020204030204" pitchFamily="34" charset="0"/>
              <a:cs typeface="Calibri Light" panose="020F0302020204030204" pitchFamily="34" charset="0"/>
            </a:rPr>
            <a:t>e) Contar con autorización de padres, madres o tutor responsable;</a:t>
          </a:r>
        </a:p>
      </dgm:t>
    </dgm:pt>
    <dgm:pt modelId="{A75A81C4-5E29-4A98-B243-20AA17034B25}" type="parTrans" cxnId="{EC45CDAC-8B3E-4B45-BFB0-24B5D4E8317F}">
      <dgm:prSet/>
      <dgm:spPr/>
      <dgm:t>
        <a:bodyPr/>
        <a:lstStyle/>
        <a:p>
          <a:endParaRPr lang="es-ES"/>
        </a:p>
      </dgm:t>
    </dgm:pt>
    <dgm:pt modelId="{CF277306-77B7-4CB7-BDCB-D698B30CC305}" type="sibTrans" cxnId="{EC45CDAC-8B3E-4B45-BFB0-24B5D4E8317F}">
      <dgm:prSet/>
      <dgm:spPr/>
      <dgm:t>
        <a:bodyPr/>
        <a:lstStyle/>
        <a:p>
          <a:endParaRPr lang="es-ES"/>
        </a:p>
      </dgm:t>
    </dgm:pt>
    <dgm:pt modelId="{FEFC70D6-2865-47D0-8C8C-068042E55FED}">
      <dgm:prSet/>
      <dgm:spPr/>
      <dgm:t>
        <a:bodyPr/>
        <a:lstStyle/>
        <a:p>
          <a:r>
            <a:rPr lang="es-ES" dirty="0">
              <a:latin typeface="Calibri Light" panose="020F0302020204030204" pitchFamily="34" charset="0"/>
              <a:cs typeface="Calibri Light" panose="020F0302020204030204" pitchFamily="34" charset="0"/>
            </a:rPr>
            <a:t>f) Realizar labores por un máximo de 30 horas, semanales en un periodo escolar;</a:t>
          </a:r>
        </a:p>
      </dgm:t>
    </dgm:pt>
    <dgm:pt modelId="{6B3A2C83-0904-47F3-A9AD-39547C0E5921}" type="parTrans" cxnId="{DD56B159-B76D-4F37-89F1-27817E759C5E}">
      <dgm:prSet/>
      <dgm:spPr/>
      <dgm:t>
        <a:bodyPr/>
        <a:lstStyle/>
        <a:p>
          <a:endParaRPr lang="es-ES"/>
        </a:p>
      </dgm:t>
    </dgm:pt>
    <dgm:pt modelId="{4E88712B-2046-46DE-B5DA-40990FB9823C}" type="sibTrans" cxnId="{DD56B159-B76D-4F37-89F1-27817E759C5E}">
      <dgm:prSet/>
      <dgm:spPr/>
      <dgm:t>
        <a:bodyPr/>
        <a:lstStyle/>
        <a:p>
          <a:endParaRPr lang="es-ES"/>
        </a:p>
      </dgm:t>
    </dgm:pt>
    <dgm:pt modelId="{C0413DDC-C22E-4093-BFF3-808BA7670128}">
      <dgm:prSet/>
      <dgm:spPr/>
      <dgm:t>
        <a:bodyPr/>
        <a:lstStyle/>
        <a:p>
          <a:r>
            <a:rPr lang="es-ES" dirty="0">
              <a:latin typeface="Calibri Light" panose="020F0302020204030204" pitchFamily="34" charset="0"/>
              <a:cs typeface="Calibri Light" panose="020F0302020204030204" pitchFamily="34" charset="0"/>
            </a:rPr>
            <a:t>g) Que los trabajos no perjudiquen la salud ni desarrollo del adolescente; (Decreto 02, trabajos peligrosos)</a:t>
          </a:r>
        </a:p>
      </dgm:t>
    </dgm:pt>
    <dgm:pt modelId="{AD7D8008-537A-42AD-B248-1129640CD56E}" type="parTrans" cxnId="{0DB41882-B040-48AC-AB28-9C935A8E23D8}">
      <dgm:prSet/>
      <dgm:spPr/>
      <dgm:t>
        <a:bodyPr/>
        <a:lstStyle/>
        <a:p>
          <a:endParaRPr lang="es-ES"/>
        </a:p>
      </dgm:t>
    </dgm:pt>
    <dgm:pt modelId="{FDA8E35A-0693-4452-B7C3-C1013139F3C2}" type="sibTrans" cxnId="{0DB41882-B040-48AC-AB28-9C935A8E23D8}">
      <dgm:prSet/>
      <dgm:spPr/>
      <dgm:t>
        <a:bodyPr/>
        <a:lstStyle/>
        <a:p>
          <a:endParaRPr lang="es-ES"/>
        </a:p>
      </dgm:t>
    </dgm:pt>
    <dgm:pt modelId="{82A256BC-5E1C-4CE3-89EE-6AA2DB8ABCD8}">
      <dgm:prSet/>
      <dgm:spPr/>
      <dgm:t>
        <a:bodyPr/>
        <a:lstStyle/>
        <a:p>
          <a:r>
            <a:rPr lang="es-ES" dirty="0">
              <a:latin typeface="Calibri Light" panose="020F0302020204030204" pitchFamily="34" charset="0"/>
              <a:cs typeface="Calibri Light" panose="020F0302020204030204" pitchFamily="34" charset="0"/>
            </a:rPr>
            <a:t>h) No trabajar más de 8 horas</a:t>
          </a:r>
        </a:p>
      </dgm:t>
    </dgm:pt>
    <dgm:pt modelId="{F3D94E46-5838-4A25-8C1F-C137FCC07DD8}" type="parTrans" cxnId="{47CA11FD-41CC-4583-9AF9-CAB478D24D6B}">
      <dgm:prSet/>
      <dgm:spPr/>
      <dgm:t>
        <a:bodyPr/>
        <a:lstStyle/>
        <a:p>
          <a:endParaRPr lang="es-ES"/>
        </a:p>
      </dgm:t>
    </dgm:pt>
    <dgm:pt modelId="{A1FBBE59-D353-41EF-9BDF-64BAFACF9026}" type="sibTrans" cxnId="{47CA11FD-41CC-4583-9AF9-CAB478D24D6B}">
      <dgm:prSet/>
      <dgm:spPr/>
      <dgm:t>
        <a:bodyPr/>
        <a:lstStyle/>
        <a:p>
          <a:endParaRPr lang="es-ES"/>
        </a:p>
      </dgm:t>
    </dgm:pt>
    <dgm:pt modelId="{67FEDDB7-5306-4D63-A445-37FA8E09DA38}" type="pres">
      <dgm:prSet presAssocID="{C9BB28E3-745C-4E34-A768-3024B1565EE1}" presName="diagram" presStyleCnt="0">
        <dgm:presLayoutVars>
          <dgm:dir/>
          <dgm:resizeHandles val="exact"/>
        </dgm:presLayoutVars>
      </dgm:prSet>
      <dgm:spPr/>
    </dgm:pt>
    <dgm:pt modelId="{431E687D-DBB1-4F2C-B14F-A93E68BA9FC8}" type="pres">
      <dgm:prSet presAssocID="{3A438378-C36B-4F16-8EC0-204E2A43F9B0}" presName="node" presStyleLbl="node1" presStyleIdx="0" presStyleCnt="8">
        <dgm:presLayoutVars>
          <dgm:bulletEnabled val="1"/>
        </dgm:presLayoutVars>
      </dgm:prSet>
      <dgm:spPr/>
    </dgm:pt>
    <dgm:pt modelId="{0C73566A-388D-4E49-9A95-54010C8A0BF3}" type="pres">
      <dgm:prSet presAssocID="{CF011C1A-5D0C-4044-9718-E48CA3F1F58B}" presName="sibTrans" presStyleCnt="0"/>
      <dgm:spPr/>
    </dgm:pt>
    <dgm:pt modelId="{30F431DF-6B79-4BF1-9C0C-99FA3C8BC96D}" type="pres">
      <dgm:prSet presAssocID="{BB406383-3EF5-424D-8703-04783D9BE0DC}" presName="node" presStyleLbl="node1" presStyleIdx="1" presStyleCnt="8">
        <dgm:presLayoutVars>
          <dgm:bulletEnabled val="1"/>
        </dgm:presLayoutVars>
      </dgm:prSet>
      <dgm:spPr/>
    </dgm:pt>
    <dgm:pt modelId="{F39C37E2-25A4-46D9-A5E5-390D51C9B24F}" type="pres">
      <dgm:prSet presAssocID="{C2D133FB-C2E7-4D60-8553-AD018A5A7DF3}" presName="sibTrans" presStyleCnt="0"/>
      <dgm:spPr/>
    </dgm:pt>
    <dgm:pt modelId="{DABDA1C3-03F3-4563-BFE5-5BF9CFB72676}" type="pres">
      <dgm:prSet presAssocID="{0A2872D5-E79C-41C1-A55D-CD13FD7A8E07}" presName="node" presStyleLbl="node1" presStyleIdx="2" presStyleCnt="8">
        <dgm:presLayoutVars>
          <dgm:bulletEnabled val="1"/>
        </dgm:presLayoutVars>
      </dgm:prSet>
      <dgm:spPr/>
    </dgm:pt>
    <dgm:pt modelId="{2446B2B0-F3BE-4EDB-ADD1-FE2B0B5AFFF9}" type="pres">
      <dgm:prSet presAssocID="{9EE1A46F-7B4E-41BE-B0CA-3290E27FFFD1}" presName="sibTrans" presStyleCnt="0"/>
      <dgm:spPr/>
    </dgm:pt>
    <dgm:pt modelId="{79B321E3-182A-4E80-87DC-914B35A15092}" type="pres">
      <dgm:prSet presAssocID="{C664A0AA-F3A6-4CC7-80E1-F126A0D171D2}" presName="node" presStyleLbl="node1" presStyleIdx="3" presStyleCnt="8">
        <dgm:presLayoutVars>
          <dgm:bulletEnabled val="1"/>
        </dgm:presLayoutVars>
      </dgm:prSet>
      <dgm:spPr/>
    </dgm:pt>
    <dgm:pt modelId="{4FF33B41-457D-4545-9ECB-8A61F3F65474}" type="pres">
      <dgm:prSet presAssocID="{162FFFBA-A766-43D2-B911-1A2953AEECB8}" presName="sibTrans" presStyleCnt="0"/>
      <dgm:spPr/>
    </dgm:pt>
    <dgm:pt modelId="{ECB6A87D-886E-4A5C-8BD7-87F35629B13B}" type="pres">
      <dgm:prSet presAssocID="{0080E58E-9A5B-47DA-BAD1-2F78F05F8DB3}" presName="node" presStyleLbl="node1" presStyleIdx="4" presStyleCnt="8">
        <dgm:presLayoutVars>
          <dgm:bulletEnabled val="1"/>
        </dgm:presLayoutVars>
      </dgm:prSet>
      <dgm:spPr/>
    </dgm:pt>
    <dgm:pt modelId="{8FDE9C82-4C2B-443C-BF8A-B39C1E658621}" type="pres">
      <dgm:prSet presAssocID="{CF277306-77B7-4CB7-BDCB-D698B30CC305}" presName="sibTrans" presStyleCnt="0"/>
      <dgm:spPr/>
    </dgm:pt>
    <dgm:pt modelId="{0F2A87F8-FA80-452D-BF02-BC8A5B22F598}" type="pres">
      <dgm:prSet presAssocID="{FEFC70D6-2865-47D0-8C8C-068042E55FED}" presName="node" presStyleLbl="node1" presStyleIdx="5" presStyleCnt="8">
        <dgm:presLayoutVars>
          <dgm:bulletEnabled val="1"/>
        </dgm:presLayoutVars>
      </dgm:prSet>
      <dgm:spPr/>
    </dgm:pt>
    <dgm:pt modelId="{BF6C4BF6-369E-4169-A133-6885516DE602}" type="pres">
      <dgm:prSet presAssocID="{4E88712B-2046-46DE-B5DA-40990FB9823C}" presName="sibTrans" presStyleCnt="0"/>
      <dgm:spPr/>
    </dgm:pt>
    <dgm:pt modelId="{18F7A6D9-4046-4041-97AD-2C862A858E21}" type="pres">
      <dgm:prSet presAssocID="{C0413DDC-C22E-4093-BFF3-808BA7670128}" presName="node" presStyleLbl="node1" presStyleIdx="6" presStyleCnt="8">
        <dgm:presLayoutVars>
          <dgm:bulletEnabled val="1"/>
        </dgm:presLayoutVars>
      </dgm:prSet>
      <dgm:spPr/>
    </dgm:pt>
    <dgm:pt modelId="{F7B06C2D-5A25-4310-9C8E-47A87A216D36}" type="pres">
      <dgm:prSet presAssocID="{FDA8E35A-0693-4452-B7C3-C1013139F3C2}" presName="sibTrans" presStyleCnt="0"/>
      <dgm:spPr/>
    </dgm:pt>
    <dgm:pt modelId="{63F8A36A-0F23-4B7F-954B-26F7F6E064E2}" type="pres">
      <dgm:prSet presAssocID="{82A256BC-5E1C-4CE3-89EE-6AA2DB8ABCD8}" presName="node" presStyleLbl="node1" presStyleIdx="7" presStyleCnt="8">
        <dgm:presLayoutVars>
          <dgm:bulletEnabled val="1"/>
        </dgm:presLayoutVars>
      </dgm:prSet>
      <dgm:spPr/>
    </dgm:pt>
  </dgm:ptLst>
  <dgm:cxnLst>
    <dgm:cxn modelId="{C6890C21-BA54-4152-8B69-F4CA7A8617A3}" type="presOf" srcId="{0080E58E-9A5B-47DA-BAD1-2F78F05F8DB3}" destId="{ECB6A87D-886E-4A5C-8BD7-87F35629B13B}" srcOrd="0" destOrd="0" presId="urn:microsoft.com/office/officeart/2005/8/layout/default"/>
    <dgm:cxn modelId="{9218212F-D64C-4286-9C46-F7048CB7BCAE}" type="presOf" srcId="{C664A0AA-F3A6-4CC7-80E1-F126A0D171D2}" destId="{79B321E3-182A-4E80-87DC-914B35A15092}" srcOrd="0" destOrd="0" presId="urn:microsoft.com/office/officeart/2005/8/layout/default"/>
    <dgm:cxn modelId="{129DFC37-E5BF-4F87-9489-5C89DF9A1B76}" srcId="{C9BB28E3-745C-4E34-A768-3024B1565EE1}" destId="{0A2872D5-E79C-41C1-A55D-CD13FD7A8E07}" srcOrd="2" destOrd="0" parTransId="{DFAED70B-8494-491D-8907-2A6431A0D858}" sibTransId="{9EE1A46F-7B4E-41BE-B0CA-3290E27FFFD1}"/>
    <dgm:cxn modelId="{D48F4C3A-3B6B-41C4-8C78-96CE6349B955}" type="presOf" srcId="{C9BB28E3-745C-4E34-A768-3024B1565EE1}" destId="{67FEDDB7-5306-4D63-A445-37FA8E09DA38}" srcOrd="0" destOrd="0" presId="urn:microsoft.com/office/officeart/2005/8/layout/default"/>
    <dgm:cxn modelId="{756E545E-74B9-4D77-B9D3-EB34A7DF196A}" type="presOf" srcId="{3A438378-C36B-4F16-8EC0-204E2A43F9B0}" destId="{431E687D-DBB1-4F2C-B14F-A93E68BA9FC8}" srcOrd="0" destOrd="0" presId="urn:microsoft.com/office/officeart/2005/8/layout/default"/>
    <dgm:cxn modelId="{B99A744C-EA1B-4D5A-8B16-38E56A71C51A}" type="presOf" srcId="{0A2872D5-E79C-41C1-A55D-CD13FD7A8E07}" destId="{DABDA1C3-03F3-4563-BFE5-5BF9CFB72676}" srcOrd="0" destOrd="0" presId="urn:microsoft.com/office/officeart/2005/8/layout/default"/>
    <dgm:cxn modelId="{DD56B159-B76D-4F37-89F1-27817E759C5E}" srcId="{C9BB28E3-745C-4E34-A768-3024B1565EE1}" destId="{FEFC70D6-2865-47D0-8C8C-068042E55FED}" srcOrd="5" destOrd="0" parTransId="{6B3A2C83-0904-47F3-A9AD-39547C0E5921}" sibTransId="{4E88712B-2046-46DE-B5DA-40990FB9823C}"/>
    <dgm:cxn modelId="{DF23DF79-0E70-49E6-A8F7-A5561410637D}" srcId="{C9BB28E3-745C-4E34-A768-3024B1565EE1}" destId="{3A438378-C36B-4F16-8EC0-204E2A43F9B0}" srcOrd="0" destOrd="0" parTransId="{07E9E6F7-D5FC-4C41-B566-6A01D1B76488}" sibTransId="{CF011C1A-5D0C-4044-9718-E48CA3F1F58B}"/>
    <dgm:cxn modelId="{7F0E0B7C-5747-4426-B807-8C77F34EDCF2}" srcId="{C9BB28E3-745C-4E34-A768-3024B1565EE1}" destId="{BB406383-3EF5-424D-8703-04783D9BE0DC}" srcOrd="1" destOrd="0" parTransId="{0AB132C5-E088-4C58-AE53-5BE42EB2583D}" sibTransId="{C2D133FB-C2E7-4D60-8553-AD018A5A7DF3}"/>
    <dgm:cxn modelId="{E325AF7F-75F6-46AF-8A8A-ED4830D3F31C}" type="presOf" srcId="{C0413DDC-C22E-4093-BFF3-808BA7670128}" destId="{18F7A6D9-4046-4041-97AD-2C862A858E21}" srcOrd="0" destOrd="0" presId="urn:microsoft.com/office/officeart/2005/8/layout/default"/>
    <dgm:cxn modelId="{0DB41882-B040-48AC-AB28-9C935A8E23D8}" srcId="{C9BB28E3-745C-4E34-A768-3024B1565EE1}" destId="{C0413DDC-C22E-4093-BFF3-808BA7670128}" srcOrd="6" destOrd="0" parTransId="{AD7D8008-537A-42AD-B248-1129640CD56E}" sibTransId="{FDA8E35A-0693-4452-B7C3-C1013139F3C2}"/>
    <dgm:cxn modelId="{3832E782-2318-4A69-A804-87D261FC7041}" type="presOf" srcId="{82A256BC-5E1C-4CE3-89EE-6AA2DB8ABCD8}" destId="{63F8A36A-0F23-4B7F-954B-26F7F6E064E2}" srcOrd="0" destOrd="0" presId="urn:microsoft.com/office/officeart/2005/8/layout/default"/>
    <dgm:cxn modelId="{42701A84-7306-4DE8-AD0B-0191046C882B}" srcId="{C9BB28E3-745C-4E34-A768-3024B1565EE1}" destId="{C664A0AA-F3A6-4CC7-80E1-F126A0D171D2}" srcOrd="3" destOrd="0" parTransId="{0FE44BD4-2302-408E-BAC6-A447D0C66B7B}" sibTransId="{162FFFBA-A766-43D2-B911-1A2953AEECB8}"/>
    <dgm:cxn modelId="{EC45CDAC-8B3E-4B45-BFB0-24B5D4E8317F}" srcId="{C9BB28E3-745C-4E34-A768-3024B1565EE1}" destId="{0080E58E-9A5B-47DA-BAD1-2F78F05F8DB3}" srcOrd="4" destOrd="0" parTransId="{A75A81C4-5E29-4A98-B243-20AA17034B25}" sibTransId="{CF277306-77B7-4CB7-BDCB-D698B30CC305}"/>
    <dgm:cxn modelId="{FD43E2AF-D2DC-43BE-87C0-D723DFD7A3F7}" type="presOf" srcId="{BB406383-3EF5-424D-8703-04783D9BE0DC}" destId="{30F431DF-6B79-4BF1-9C0C-99FA3C8BC96D}" srcOrd="0" destOrd="0" presId="urn:microsoft.com/office/officeart/2005/8/layout/default"/>
    <dgm:cxn modelId="{8221E7E1-DD9B-4BF7-ACF4-9352A07A5469}" type="presOf" srcId="{FEFC70D6-2865-47D0-8C8C-068042E55FED}" destId="{0F2A87F8-FA80-452D-BF02-BC8A5B22F598}" srcOrd="0" destOrd="0" presId="urn:microsoft.com/office/officeart/2005/8/layout/default"/>
    <dgm:cxn modelId="{47CA11FD-41CC-4583-9AF9-CAB478D24D6B}" srcId="{C9BB28E3-745C-4E34-A768-3024B1565EE1}" destId="{82A256BC-5E1C-4CE3-89EE-6AA2DB8ABCD8}" srcOrd="7" destOrd="0" parTransId="{F3D94E46-5838-4A25-8C1F-C137FCC07DD8}" sibTransId="{A1FBBE59-D353-41EF-9BDF-64BAFACF9026}"/>
    <dgm:cxn modelId="{0590A3D4-A857-4FA2-BF50-8507BBAE595C}" type="presParOf" srcId="{67FEDDB7-5306-4D63-A445-37FA8E09DA38}" destId="{431E687D-DBB1-4F2C-B14F-A93E68BA9FC8}" srcOrd="0" destOrd="0" presId="urn:microsoft.com/office/officeart/2005/8/layout/default"/>
    <dgm:cxn modelId="{42D2804D-62F6-4266-B242-355685A8AE40}" type="presParOf" srcId="{67FEDDB7-5306-4D63-A445-37FA8E09DA38}" destId="{0C73566A-388D-4E49-9A95-54010C8A0BF3}" srcOrd="1" destOrd="0" presId="urn:microsoft.com/office/officeart/2005/8/layout/default"/>
    <dgm:cxn modelId="{2B4DB910-F901-4824-B564-63A76E118995}" type="presParOf" srcId="{67FEDDB7-5306-4D63-A445-37FA8E09DA38}" destId="{30F431DF-6B79-4BF1-9C0C-99FA3C8BC96D}" srcOrd="2" destOrd="0" presId="urn:microsoft.com/office/officeart/2005/8/layout/default"/>
    <dgm:cxn modelId="{66E98290-5011-4AF5-8698-13B7E77C11D5}" type="presParOf" srcId="{67FEDDB7-5306-4D63-A445-37FA8E09DA38}" destId="{F39C37E2-25A4-46D9-A5E5-390D51C9B24F}" srcOrd="3" destOrd="0" presId="urn:microsoft.com/office/officeart/2005/8/layout/default"/>
    <dgm:cxn modelId="{860A1022-2C57-4090-9B5D-1270A838A0DE}" type="presParOf" srcId="{67FEDDB7-5306-4D63-A445-37FA8E09DA38}" destId="{DABDA1C3-03F3-4563-BFE5-5BF9CFB72676}" srcOrd="4" destOrd="0" presId="urn:microsoft.com/office/officeart/2005/8/layout/default"/>
    <dgm:cxn modelId="{C11CFC15-EBFB-42EB-8CF0-4B5278625739}" type="presParOf" srcId="{67FEDDB7-5306-4D63-A445-37FA8E09DA38}" destId="{2446B2B0-F3BE-4EDB-ADD1-FE2B0B5AFFF9}" srcOrd="5" destOrd="0" presId="urn:microsoft.com/office/officeart/2005/8/layout/default"/>
    <dgm:cxn modelId="{11CB23C5-707D-48AA-A781-AE6F5EBE3198}" type="presParOf" srcId="{67FEDDB7-5306-4D63-A445-37FA8E09DA38}" destId="{79B321E3-182A-4E80-87DC-914B35A15092}" srcOrd="6" destOrd="0" presId="urn:microsoft.com/office/officeart/2005/8/layout/default"/>
    <dgm:cxn modelId="{C18D1863-8D82-4200-AA37-8B20A8E44CF2}" type="presParOf" srcId="{67FEDDB7-5306-4D63-A445-37FA8E09DA38}" destId="{4FF33B41-457D-4545-9ECB-8A61F3F65474}" srcOrd="7" destOrd="0" presId="urn:microsoft.com/office/officeart/2005/8/layout/default"/>
    <dgm:cxn modelId="{95366490-B85A-47A4-A2F4-26D2C60DA561}" type="presParOf" srcId="{67FEDDB7-5306-4D63-A445-37FA8E09DA38}" destId="{ECB6A87D-886E-4A5C-8BD7-87F35629B13B}" srcOrd="8" destOrd="0" presId="urn:microsoft.com/office/officeart/2005/8/layout/default"/>
    <dgm:cxn modelId="{D4A92D88-E23E-4AF6-AB22-2B9EA296F2E3}" type="presParOf" srcId="{67FEDDB7-5306-4D63-A445-37FA8E09DA38}" destId="{8FDE9C82-4C2B-443C-BF8A-B39C1E658621}" srcOrd="9" destOrd="0" presId="urn:microsoft.com/office/officeart/2005/8/layout/default"/>
    <dgm:cxn modelId="{CE33EABD-1D3E-436D-85D6-8AC0116F7D36}" type="presParOf" srcId="{67FEDDB7-5306-4D63-A445-37FA8E09DA38}" destId="{0F2A87F8-FA80-452D-BF02-BC8A5B22F598}" srcOrd="10" destOrd="0" presId="urn:microsoft.com/office/officeart/2005/8/layout/default"/>
    <dgm:cxn modelId="{D5E92655-C927-4F58-AA13-3DAE8CA6A223}" type="presParOf" srcId="{67FEDDB7-5306-4D63-A445-37FA8E09DA38}" destId="{BF6C4BF6-369E-4169-A133-6885516DE602}" srcOrd="11" destOrd="0" presId="urn:microsoft.com/office/officeart/2005/8/layout/default"/>
    <dgm:cxn modelId="{15F9F1A0-B4CB-477B-8115-38276CFF150A}" type="presParOf" srcId="{67FEDDB7-5306-4D63-A445-37FA8E09DA38}" destId="{18F7A6D9-4046-4041-97AD-2C862A858E21}" srcOrd="12" destOrd="0" presId="urn:microsoft.com/office/officeart/2005/8/layout/default"/>
    <dgm:cxn modelId="{3BB85CFA-B7BB-445F-97ED-B03B7ED82D33}" type="presParOf" srcId="{67FEDDB7-5306-4D63-A445-37FA8E09DA38}" destId="{F7B06C2D-5A25-4310-9C8E-47A87A216D36}" srcOrd="13" destOrd="0" presId="urn:microsoft.com/office/officeart/2005/8/layout/default"/>
    <dgm:cxn modelId="{07C96A5B-2729-47BC-B7FA-3A3035D2732E}" type="presParOf" srcId="{67FEDDB7-5306-4D63-A445-37FA8E09DA38}" destId="{63F8A36A-0F23-4B7F-954B-26F7F6E064E2}" srcOrd="1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5CE7537-2039-4D22-B0A3-4837E2A7AC6B}" type="doc">
      <dgm:prSet loTypeId="urn:microsoft.com/office/officeart/2008/layout/VerticalCurvedList" loCatId="list" qsTypeId="urn:microsoft.com/office/officeart/2005/8/quickstyle/simple1" qsCatId="simple" csTypeId="urn:microsoft.com/office/officeart/2005/8/colors/colorful3" csCatId="colorful" phldr="1"/>
      <dgm:spPr/>
      <dgm:t>
        <a:bodyPr/>
        <a:lstStyle/>
        <a:p>
          <a:endParaRPr lang="es-CO"/>
        </a:p>
      </dgm:t>
    </dgm:pt>
    <dgm:pt modelId="{B19C5B1E-EEC5-4EED-B046-F3848DE23896}">
      <dgm:prSet phldrT="[Texto]"/>
      <dgm:spPr/>
      <dgm:t>
        <a:bodyPr/>
        <a:lstStyle/>
        <a:p>
          <a:r>
            <a:rPr lang="es-CO" dirty="0"/>
            <a:t>Trabajos en jornadas nocturnas</a:t>
          </a:r>
        </a:p>
      </dgm:t>
    </dgm:pt>
    <dgm:pt modelId="{8524673C-A0FE-4D45-9E52-FCA6260893D8}" type="parTrans" cxnId="{7134D105-635E-4E06-9550-0E7ED33CFFA3}">
      <dgm:prSet/>
      <dgm:spPr/>
      <dgm:t>
        <a:bodyPr/>
        <a:lstStyle/>
        <a:p>
          <a:endParaRPr lang="es-CO"/>
        </a:p>
      </dgm:t>
    </dgm:pt>
    <dgm:pt modelId="{DB4E1BBB-6F74-48F1-8CDF-8B0D55A299F7}" type="sibTrans" cxnId="{7134D105-635E-4E06-9550-0E7ED33CFFA3}">
      <dgm:prSet/>
      <dgm:spPr/>
      <dgm:t>
        <a:bodyPr/>
        <a:lstStyle/>
        <a:p>
          <a:endParaRPr lang="es-CO"/>
        </a:p>
      </dgm:t>
    </dgm:pt>
    <dgm:pt modelId="{FA58178E-00D3-4267-B96C-054257F89DB7}">
      <dgm:prSet phldrT="[Texto]"/>
      <dgm:spPr/>
      <dgm:t>
        <a:bodyPr/>
        <a:lstStyle/>
        <a:p>
          <a:r>
            <a:rPr lang="es-CO" dirty="0"/>
            <a:t>Trabajos en alturas superiores a 2 metros</a:t>
          </a:r>
        </a:p>
      </dgm:t>
    </dgm:pt>
    <dgm:pt modelId="{86B1C8B3-022C-464D-A2ED-7562C1EC646F}" type="parTrans" cxnId="{4856B815-7E82-489F-AF90-9EEEC3E968ED}">
      <dgm:prSet/>
      <dgm:spPr/>
      <dgm:t>
        <a:bodyPr/>
        <a:lstStyle/>
        <a:p>
          <a:endParaRPr lang="es-CO"/>
        </a:p>
      </dgm:t>
    </dgm:pt>
    <dgm:pt modelId="{280E588C-16AF-444C-8534-FBA4A47BC8F0}" type="sibTrans" cxnId="{4856B815-7E82-489F-AF90-9EEEC3E968ED}">
      <dgm:prSet/>
      <dgm:spPr/>
      <dgm:t>
        <a:bodyPr/>
        <a:lstStyle/>
        <a:p>
          <a:endParaRPr lang="es-CO"/>
        </a:p>
      </dgm:t>
    </dgm:pt>
    <dgm:pt modelId="{BFF92E63-8ACF-4AEA-9747-ADCBC6E51BA6}">
      <dgm:prSet phldrT="[Texto]"/>
      <dgm:spPr/>
      <dgm:t>
        <a:bodyPr/>
        <a:lstStyle/>
        <a:p>
          <a:r>
            <a:rPr lang="es-CO" dirty="0"/>
            <a:t>Trabajos subterráneos como faenas mineras</a:t>
          </a:r>
        </a:p>
      </dgm:t>
    </dgm:pt>
    <dgm:pt modelId="{45A05ED7-78F5-444E-990C-4C0060D5B91F}" type="parTrans" cxnId="{91318654-C1FB-4EBC-9B73-920C286D8CCD}">
      <dgm:prSet/>
      <dgm:spPr/>
      <dgm:t>
        <a:bodyPr/>
        <a:lstStyle/>
        <a:p>
          <a:endParaRPr lang="es-CO"/>
        </a:p>
      </dgm:t>
    </dgm:pt>
    <dgm:pt modelId="{AB91A4CC-D625-4BA3-8203-0CA34321F38B}" type="sibTrans" cxnId="{91318654-C1FB-4EBC-9B73-920C286D8CCD}">
      <dgm:prSet/>
      <dgm:spPr/>
      <dgm:t>
        <a:bodyPr/>
        <a:lstStyle/>
        <a:p>
          <a:endParaRPr lang="es-CO"/>
        </a:p>
      </dgm:t>
    </dgm:pt>
    <dgm:pt modelId="{77D0D691-6B43-44D3-A3CA-B136431A8FDA}">
      <dgm:prSet phldrT="[Texto]"/>
      <dgm:spPr/>
      <dgm:t>
        <a:bodyPr/>
        <a:lstStyle/>
        <a:p>
          <a:r>
            <a:rPr lang="es-CO" dirty="0"/>
            <a:t>Trabajo en condiciones extremas de temperatura</a:t>
          </a:r>
        </a:p>
      </dgm:t>
    </dgm:pt>
    <dgm:pt modelId="{B731665C-2032-4911-AF8F-E79C825F5642}" type="parTrans" cxnId="{623A3368-13AC-49F9-8118-A9EA1C7CE025}">
      <dgm:prSet/>
      <dgm:spPr/>
      <dgm:t>
        <a:bodyPr/>
        <a:lstStyle/>
        <a:p>
          <a:endParaRPr lang="es-CO"/>
        </a:p>
      </dgm:t>
    </dgm:pt>
    <dgm:pt modelId="{09ADEB40-0418-477C-A7E7-20CD0E725B25}" type="sibTrans" cxnId="{623A3368-13AC-49F9-8118-A9EA1C7CE025}">
      <dgm:prSet/>
      <dgm:spPr/>
      <dgm:t>
        <a:bodyPr/>
        <a:lstStyle/>
        <a:p>
          <a:endParaRPr lang="es-CO"/>
        </a:p>
      </dgm:t>
    </dgm:pt>
    <dgm:pt modelId="{81369CC6-D99A-4ECD-A9CE-6609DE4AC5F5}">
      <dgm:prSet phldrT="[Texto]"/>
      <dgm:spPr/>
      <dgm:t>
        <a:bodyPr/>
        <a:lstStyle/>
        <a:p>
          <a:r>
            <a:rPr lang="es-CO" dirty="0"/>
            <a:t>Trabajos con sustancias químicas peligrosas</a:t>
          </a:r>
        </a:p>
      </dgm:t>
    </dgm:pt>
    <dgm:pt modelId="{7BA1D165-BB4B-4BCF-864C-1ACA761F5778}" type="parTrans" cxnId="{C43A1A97-35BF-40A8-BF14-256DED5D96F8}">
      <dgm:prSet/>
      <dgm:spPr/>
      <dgm:t>
        <a:bodyPr/>
        <a:lstStyle/>
        <a:p>
          <a:endParaRPr lang="es-CO"/>
        </a:p>
      </dgm:t>
    </dgm:pt>
    <dgm:pt modelId="{B1B500AA-91BC-4BDE-BE71-17833BF18195}" type="sibTrans" cxnId="{C43A1A97-35BF-40A8-BF14-256DED5D96F8}">
      <dgm:prSet/>
      <dgm:spPr/>
      <dgm:t>
        <a:bodyPr/>
        <a:lstStyle/>
        <a:p>
          <a:endParaRPr lang="es-CO"/>
        </a:p>
      </dgm:t>
    </dgm:pt>
    <dgm:pt modelId="{286B87D5-7EE3-4AE5-B682-EE262A474ABB}">
      <dgm:prSet phldrT="[Texto]"/>
      <dgm:spPr/>
      <dgm:t>
        <a:bodyPr/>
        <a:lstStyle/>
        <a:p>
          <a:r>
            <a:rPr lang="es-CO" dirty="0"/>
            <a:t>Trabajos a la intemperie sin la debida protección </a:t>
          </a:r>
        </a:p>
      </dgm:t>
    </dgm:pt>
    <dgm:pt modelId="{23C3FB3B-E483-43B7-B21A-734296D66E55}" type="parTrans" cxnId="{6CA593C9-5F8B-496D-9CD9-53630972DF67}">
      <dgm:prSet/>
      <dgm:spPr/>
      <dgm:t>
        <a:bodyPr/>
        <a:lstStyle/>
        <a:p>
          <a:endParaRPr lang="es-CO"/>
        </a:p>
      </dgm:t>
    </dgm:pt>
    <dgm:pt modelId="{115FDBCD-1626-4C1A-810D-3C499746BF77}" type="sibTrans" cxnId="{6CA593C9-5F8B-496D-9CD9-53630972DF67}">
      <dgm:prSet/>
      <dgm:spPr/>
      <dgm:t>
        <a:bodyPr/>
        <a:lstStyle/>
        <a:p>
          <a:endParaRPr lang="es-CO"/>
        </a:p>
      </dgm:t>
    </dgm:pt>
    <dgm:pt modelId="{3E632947-417D-4702-B9CC-F6F26AD1C5AA}">
      <dgm:prSet phldrT="[Texto]"/>
      <dgm:spPr/>
      <dgm:t>
        <a:bodyPr/>
        <a:lstStyle/>
        <a:p>
          <a:r>
            <a:rPr lang="es-CO" dirty="0"/>
            <a:t>Trabajos en establecimientos que sean de consumo o venta de alcohol y tabaco</a:t>
          </a:r>
        </a:p>
      </dgm:t>
    </dgm:pt>
    <dgm:pt modelId="{46392F07-73A2-4B1E-97F4-445DB494C03B}" type="parTrans" cxnId="{3C3317FE-2C68-4995-921D-B9D6D5B04A20}">
      <dgm:prSet/>
      <dgm:spPr/>
      <dgm:t>
        <a:bodyPr/>
        <a:lstStyle/>
        <a:p>
          <a:endParaRPr lang="es-CO"/>
        </a:p>
      </dgm:t>
    </dgm:pt>
    <dgm:pt modelId="{DA38F16E-B11E-4A33-B6A3-FB234EDD9E75}" type="sibTrans" cxnId="{3C3317FE-2C68-4995-921D-B9D6D5B04A20}">
      <dgm:prSet/>
      <dgm:spPr/>
      <dgm:t>
        <a:bodyPr/>
        <a:lstStyle/>
        <a:p>
          <a:endParaRPr lang="es-CO"/>
        </a:p>
      </dgm:t>
    </dgm:pt>
    <dgm:pt modelId="{44346912-F294-4F6D-AEF7-1D6062E84F8D}" type="pres">
      <dgm:prSet presAssocID="{85CE7537-2039-4D22-B0A3-4837E2A7AC6B}" presName="Name0" presStyleCnt="0">
        <dgm:presLayoutVars>
          <dgm:chMax val="7"/>
          <dgm:chPref val="7"/>
          <dgm:dir/>
        </dgm:presLayoutVars>
      </dgm:prSet>
      <dgm:spPr/>
    </dgm:pt>
    <dgm:pt modelId="{CC449A1D-AAE6-4495-9DBD-58CEE090E3C6}" type="pres">
      <dgm:prSet presAssocID="{85CE7537-2039-4D22-B0A3-4837E2A7AC6B}" presName="Name1" presStyleCnt="0"/>
      <dgm:spPr/>
    </dgm:pt>
    <dgm:pt modelId="{B123F30F-067F-4387-BB51-8C0CA0D9DB76}" type="pres">
      <dgm:prSet presAssocID="{85CE7537-2039-4D22-B0A3-4837E2A7AC6B}" presName="cycle" presStyleCnt="0"/>
      <dgm:spPr/>
    </dgm:pt>
    <dgm:pt modelId="{506B493F-A6CD-4C08-B8A5-B9E0CDDA748F}" type="pres">
      <dgm:prSet presAssocID="{85CE7537-2039-4D22-B0A3-4837E2A7AC6B}" presName="srcNode" presStyleLbl="node1" presStyleIdx="0" presStyleCnt="7"/>
      <dgm:spPr/>
    </dgm:pt>
    <dgm:pt modelId="{988007C0-6538-4F6F-9376-AED58588BDB3}" type="pres">
      <dgm:prSet presAssocID="{85CE7537-2039-4D22-B0A3-4837E2A7AC6B}" presName="conn" presStyleLbl="parChTrans1D2" presStyleIdx="0" presStyleCnt="1"/>
      <dgm:spPr/>
    </dgm:pt>
    <dgm:pt modelId="{29C95CF8-44A6-4157-9689-322ED6FC5971}" type="pres">
      <dgm:prSet presAssocID="{85CE7537-2039-4D22-B0A3-4837E2A7AC6B}" presName="extraNode" presStyleLbl="node1" presStyleIdx="0" presStyleCnt="7"/>
      <dgm:spPr/>
    </dgm:pt>
    <dgm:pt modelId="{1B082FEA-CD5F-49D1-95B6-3C4CC238342E}" type="pres">
      <dgm:prSet presAssocID="{85CE7537-2039-4D22-B0A3-4837E2A7AC6B}" presName="dstNode" presStyleLbl="node1" presStyleIdx="0" presStyleCnt="7"/>
      <dgm:spPr/>
    </dgm:pt>
    <dgm:pt modelId="{042F9509-155C-4F60-9619-60ED3C6CD63E}" type="pres">
      <dgm:prSet presAssocID="{B19C5B1E-EEC5-4EED-B046-F3848DE23896}" presName="text_1" presStyleLbl="node1" presStyleIdx="0" presStyleCnt="7">
        <dgm:presLayoutVars>
          <dgm:bulletEnabled val="1"/>
        </dgm:presLayoutVars>
      </dgm:prSet>
      <dgm:spPr/>
    </dgm:pt>
    <dgm:pt modelId="{D0A0F748-B4C7-4D6B-817E-E55A73854FA4}" type="pres">
      <dgm:prSet presAssocID="{B19C5B1E-EEC5-4EED-B046-F3848DE23896}" presName="accent_1" presStyleCnt="0"/>
      <dgm:spPr/>
    </dgm:pt>
    <dgm:pt modelId="{20B496E3-7081-4D71-A497-D3B559DCE5E2}" type="pres">
      <dgm:prSet presAssocID="{B19C5B1E-EEC5-4EED-B046-F3848DE23896}" presName="accentRepeatNode" presStyleLbl="solidFgAcc1" presStyleIdx="0" presStyleCnt="7"/>
      <dgm:spPr/>
    </dgm:pt>
    <dgm:pt modelId="{C3A6CFB6-FE21-4DCF-BCAB-1AC864659522}" type="pres">
      <dgm:prSet presAssocID="{FA58178E-00D3-4267-B96C-054257F89DB7}" presName="text_2" presStyleLbl="node1" presStyleIdx="1" presStyleCnt="7">
        <dgm:presLayoutVars>
          <dgm:bulletEnabled val="1"/>
        </dgm:presLayoutVars>
      </dgm:prSet>
      <dgm:spPr/>
    </dgm:pt>
    <dgm:pt modelId="{B1CF23D5-9C10-4B60-BC34-9D5252F55A95}" type="pres">
      <dgm:prSet presAssocID="{FA58178E-00D3-4267-B96C-054257F89DB7}" presName="accent_2" presStyleCnt="0"/>
      <dgm:spPr/>
    </dgm:pt>
    <dgm:pt modelId="{6785AAD1-6E98-4549-8BF0-5F840A1ED788}" type="pres">
      <dgm:prSet presAssocID="{FA58178E-00D3-4267-B96C-054257F89DB7}" presName="accentRepeatNode" presStyleLbl="solidFgAcc1" presStyleIdx="1" presStyleCnt="7"/>
      <dgm:spPr/>
    </dgm:pt>
    <dgm:pt modelId="{C0A5DD16-FDBA-4785-BA02-A01C8A408A14}" type="pres">
      <dgm:prSet presAssocID="{BFF92E63-8ACF-4AEA-9747-ADCBC6E51BA6}" presName="text_3" presStyleLbl="node1" presStyleIdx="2" presStyleCnt="7">
        <dgm:presLayoutVars>
          <dgm:bulletEnabled val="1"/>
        </dgm:presLayoutVars>
      </dgm:prSet>
      <dgm:spPr/>
    </dgm:pt>
    <dgm:pt modelId="{E98B09DE-5F15-44CA-B563-5814EE1FE2D9}" type="pres">
      <dgm:prSet presAssocID="{BFF92E63-8ACF-4AEA-9747-ADCBC6E51BA6}" presName="accent_3" presStyleCnt="0"/>
      <dgm:spPr/>
    </dgm:pt>
    <dgm:pt modelId="{DE899C9E-5DE9-47D1-BA24-14C5FCD1669F}" type="pres">
      <dgm:prSet presAssocID="{BFF92E63-8ACF-4AEA-9747-ADCBC6E51BA6}" presName="accentRepeatNode" presStyleLbl="solidFgAcc1" presStyleIdx="2" presStyleCnt="7"/>
      <dgm:spPr/>
    </dgm:pt>
    <dgm:pt modelId="{7C65029E-D0DA-40F2-BDF6-C2E24CF51736}" type="pres">
      <dgm:prSet presAssocID="{77D0D691-6B43-44D3-A3CA-B136431A8FDA}" presName="text_4" presStyleLbl="node1" presStyleIdx="3" presStyleCnt="7">
        <dgm:presLayoutVars>
          <dgm:bulletEnabled val="1"/>
        </dgm:presLayoutVars>
      </dgm:prSet>
      <dgm:spPr/>
    </dgm:pt>
    <dgm:pt modelId="{3D33D36E-FBE0-488E-B3C1-6C1AE425C540}" type="pres">
      <dgm:prSet presAssocID="{77D0D691-6B43-44D3-A3CA-B136431A8FDA}" presName="accent_4" presStyleCnt="0"/>
      <dgm:spPr/>
    </dgm:pt>
    <dgm:pt modelId="{22070A6D-F6E3-41BE-A3AB-008E71600D7D}" type="pres">
      <dgm:prSet presAssocID="{77D0D691-6B43-44D3-A3CA-B136431A8FDA}" presName="accentRepeatNode" presStyleLbl="solidFgAcc1" presStyleIdx="3" presStyleCnt="7"/>
      <dgm:spPr/>
    </dgm:pt>
    <dgm:pt modelId="{92E5AA3D-9095-4BB6-A07D-01922548097E}" type="pres">
      <dgm:prSet presAssocID="{81369CC6-D99A-4ECD-A9CE-6609DE4AC5F5}" presName="text_5" presStyleLbl="node1" presStyleIdx="4" presStyleCnt="7">
        <dgm:presLayoutVars>
          <dgm:bulletEnabled val="1"/>
        </dgm:presLayoutVars>
      </dgm:prSet>
      <dgm:spPr/>
    </dgm:pt>
    <dgm:pt modelId="{0004A465-EB38-401D-9662-384BD9FF71B4}" type="pres">
      <dgm:prSet presAssocID="{81369CC6-D99A-4ECD-A9CE-6609DE4AC5F5}" presName="accent_5" presStyleCnt="0"/>
      <dgm:spPr/>
    </dgm:pt>
    <dgm:pt modelId="{AEE5FEC3-D794-4578-9186-0A1735FDFB0B}" type="pres">
      <dgm:prSet presAssocID="{81369CC6-D99A-4ECD-A9CE-6609DE4AC5F5}" presName="accentRepeatNode" presStyleLbl="solidFgAcc1" presStyleIdx="4" presStyleCnt="7"/>
      <dgm:spPr/>
    </dgm:pt>
    <dgm:pt modelId="{7F6BAC6F-E08B-4834-9BFB-AA37844835F6}" type="pres">
      <dgm:prSet presAssocID="{286B87D5-7EE3-4AE5-B682-EE262A474ABB}" presName="text_6" presStyleLbl="node1" presStyleIdx="5" presStyleCnt="7">
        <dgm:presLayoutVars>
          <dgm:bulletEnabled val="1"/>
        </dgm:presLayoutVars>
      </dgm:prSet>
      <dgm:spPr/>
    </dgm:pt>
    <dgm:pt modelId="{16DE20DB-8C3E-4761-A994-8A640456F808}" type="pres">
      <dgm:prSet presAssocID="{286B87D5-7EE3-4AE5-B682-EE262A474ABB}" presName="accent_6" presStyleCnt="0"/>
      <dgm:spPr/>
    </dgm:pt>
    <dgm:pt modelId="{9E5FC62F-B533-4094-9F05-15A58009250F}" type="pres">
      <dgm:prSet presAssocID="{286B87D5-7EE3-4AE5-B682-EE262A474ABB}" presName="accentRepeatNode" presStyleLbl="solidFgAcc1" presStyleIdx="5" presStyleCnt="7"/>
      <dgm:spPr/>
    </dgm:pt>
    <dgm:pt modelId="{D61165A6-5963-4767-AE72-FCE07A549A8B}" type="pres">
      <dgm:prSet presAssocID="{3E632947-417D-4702-B9CC-F6F26AD1C5AA}" presName="text_7" presStyleLbl="node1" presStyleIdx="6" presStyleCnt="7">
        <dgm:presLayoutVars>
          <dgm:bulletEnabled val="1"/>
        </dgm:presLayoutVars>
      </dgm:prSet>
      <dgm:spPr/>
    </dgm:pt>
    <dgm:pt modelId="{339E26B2-FD1C-46BD-905F-4F086C77213D}" type="pres">
      <dgm:prSet presAssocID="{3E632947-417D-4702-B9CC-F6F26AD1C5AA}" presName="accent_7" presStyleCnt="0"/>
      <dgm:spPr/>
    </dgm:pt>
    <dgm:pt modelId="{624C29AB-07BE-4B71-9E7C-1E4677FD141F}" type="pres">
      <dgm:prSet presAssocID="{3E632947-417D-4702-B9CC-F6F26AD1C5AA}" presName="accentRepeatNode" presStyleLbl="solidFgAcc1" presStyleIdx="6" presStyleCnt="7"/>
      <dgm:spPr/>
    </dgm:pt>
  </dgm:ptLst>
  <dgm:cxnLst>
    <dgm:cxn modelId="{7134D105-635E-4E06-9550-0E7ED33CFFA3}" srcId="{85CE7537-2039-4D22-B0A3-4837E2A7AC6B}" destId="{B19C5B1E-EEC5-4EED-B046-F3848DE23896}" srcOrd="0" destOrd="0" parTransId="{8524673C-A0FE-4D45-9E52-FCA6260893D8}" sibTransId="{DB4E1BBB-6F74-48F1-8CDF-8B0D55A299F7}"/>
    <dgm:cxn modelId="{4856B815-7E82-489F-AF90-9EEEC3E968ED}" srcId="{85CE7537-2039-4D22-B0A3-4837E2A7AC6B}" destId="{FA58178E-00D3-4267-B96C-054257F89DB7}" srcOrd="1" destOrd="0" parTransId="{86B1C8B3-022C-464D-A2ED-7562C1EC646F}" sibTransId="{280E588C-16AF-444C-8534-FBA4A47BC8F0}"/>
    <dgm:cxn modelId="{51E09326-0E22-43E5-A874-536C1DAB6018}" type="presOf" srcId="{FA58178E-00D3-4267-B96C-054257F89DB7}" destId="{C3A6CFB6-FE21-4DCF-BCAB-1AC864659522}" srcOrd="0" destOrd="0" presId="urn:microsoft.com/office/officeart/2008/layout/VerticalCurvedList"/>
    <dgm:cxn modelId="{C2DB5932-271B-4A5B-8417-25D55FAB73AC}" type="presOf" srcId="{77D0D691-6B43-44D3-A3CA-B136431A8FDA}" destId="{7C65029E-D0DA-40F2-BDF6-C2E24CF51736}" srcOrd="0" destOrd="0" presId="urn:microsoft.com/office/officeart/2008/layout/VerticalCurvedList"/>
    <dgm:cxn modelId="{08979A3E-97C0-4B5B-8677-739BEE5D2315}" type="presOf" srcId="{3E632947-417D-4702-B9CC-F6F26AD1C5AA}" destId="{D61165A6-5963-4767-AE72-FCE07A549A8B}" srcOrd="0" destOrd="0" presId="urn:microsoft.com/office/officeart/2008/layout/VerticalCurvedList"/>
    <dgm:cxn modelId="{623A3368-13AC-49F9-8118-A9EA1C7CE025}" srcId="{85CE7537-2039-4D22-B0A3-4837E2A7AC6B}" destId="{77D0D691-6B43-44D3-A3CA-B136431A8FDA}" srcOrd="3" destOrd="0" parTransId="{B731665C-2032-4911-AF8F-E79C825F5642}" sibTransId="{09ADEB40-0418-477C-A7E7-20CD0E725B25}"/>
    <dgm:cxn modelId="{E303476F-EA43-486E-8B76-5FA3E26BE347}" type="presOf" srcId="{85CE7537-2039-4D22-B0A3-4837E2A7AC6B}" destId="{44346912-F294-4F6D-AEF7-1D6062E84F8D}" srcOrd="0" destOrd="0" presId="urn:microsoft.com/office/officeart/2008/layout/VerticalCurvedList"/>
    <dgm:cxn modelId="{51A4A850-46DA-4A4B-8D50-C3B4ADE1A199}" type="presOf" srcId="{DB4E1BBB-6F74-48F1-8CDF-8B0D55A299F7}" destId="{988007C0-6538-4F6F-9376-AED58588BDB3}" srcOrd="0" destOrd="0" presId="urn:microsoft.com/office/officeart/2008/layout/VerticalCurvedList"/>
    <dgm:cxn modelId="{91318654-C1FB-4EBC-9B73-920C286D8CCD}" srcId="{85CE7537-2039-4D22-B0A3-4837E2A7AC6B}" destId="{BFF92E63-8ACF-4AEA-9747-ADCBC6E51BA6}" srcOrd="2" destOrd="0" parTransId="{45A05ED7-78F5-444E-990C-4C0060D5B91F}" sibTransId="{AB91A4CC-D625-4BA3-8203-0CA34321F38B}"/>
    <dgm:cxn modelId="{9580748E-CED4-49F0-AFDF-5F2F39D07780}" type="presOf" srcId="{286B87D5-7EE3-4AE5-B682-EE262A474ABB}" destId="{7F6BAC6F-E08B-4834-9BFB-AA37844835F6}" srcOrd="0" destOrd="0" presId="urn:microsoft.com/office/officeart/2008/layout/VerticalCurvedList"/>
    <dgm:cxn modelId="{C43A1A97-35BF-40A8-BF14-256DED5D96F8}" srcId="{85CE7537-2039-4D22-B0A3-4837E2A7AC6B}" destId="{81369CC6-D99A-4ECD-A9CE-6609DE4AC5F5}" srcOrd="4" destOrd="0" parTransId="{7BA1D165-BB4B-4BCF-864C-1ACA761F5778}" sibTransId="{B1B500AA-91BC-4BDE-BE71-17833BF18195}"/>
    <dgm:cxn modelId="{C89D899E-038E-4949-AE1D-BB86F319001A}" type="presOf" srcId="{B19C5B1E-EEC5-4EED-B046-F3848DE23896}" destId="{042F9509-155C-4F60-9619-60ED3C6CD63E}" srcOrd="0" destOrd="0" presId="urn:microsoft.com/office/officeart/2008/layout/VerticalCurvedList"/>
    <dgm:cxn modelId="{6E7D2AC2-4EBD-45D0-A679-9F0FFB778899}" type="presOf" srcId="{81369CC6-D99A-4ECD-A9CE-6609DE4AC5F5}" destId="{92E5AA3D-9095-4BB6-A07D-01922548097E}" srcOrd="0" destOrd="0" presId="urn:microsoft.com/office/officeart/2008/layout/VerticalCurvedList"/>
    <dgm:cxn modelId="{6CA593C9-5F8B-496D-9CD9-53630972DF67}" srcId="{85CE7537-2039-4D22-B0A3-4837E2A7AC6B}" destId="{286B87D5-7EE3-4AE5-B682-EE262A474ABB}" srcOrd="5" destOrd="0" parTransId="{23C3FB3B-E483-43B7-B21A-734296D66E55}" sibTransId="{115FDBCD-1626-4C1A-810D-3C499746BF77}"/>
    <dgm:cxn modelId="{DC89C9F7-B471-4DB6-B2D2-2EEE47C3F4DB}" type="presOf" srcId="{BFF92E63-8ACF-4AEA-9747-ADCBC6E51BA6}" destId="{C0A5DD16-FDBA-4785-BA02-A01C8A408A14}" srcOrd="0" destOrd="0" presId="urn:microsoft.com/office/officeart/2008/layout/VerticalCurvedList"/>
    <dgm:cxn modelId="{3C3317FE-2C68-4995-921D-B9D6D5B04A20}" srcId="{85CE7537-2039-4D22-B0A3-4837E2A7AC6B}" destId="{3E632947-417D-4702-B9CC-F6F26AD1C5AA}" srcOrd="6" destOrd="0" parTransId="{46392F07-73A2-4B1E-97F4-445DB494C03B}" sibTransId="{DA38F16E-B11E-4A33-B6A3-FB234EDD9E75}"/>
    <dgm:cxn modelId="{966B4C7F-F31A-4817-917F-AA947AE0F55E}" type="presParOf" srcId="{44346912-F294-4F6D-AEF7-1D6062E84F8D}" destId="{CC449A1D-AAE6-4495-9DBD-58CEE090E3C6}" srcOrd="0" destOrd="0" presId="urn:microsoft.com/office/officeart/2008/layout/VerticalCurvedList"/>
    <dgm:cxn modelId="{0B689A91-B2FF-48F0-9BF2-1F6D35D5C32A}" type="presParOf" srcId="{CC449A1D-AAE6-4495-9DBD-58CEE090E3C6}" destId="{B123F30F-067F-4387-BB51-8C0CA0D9DB76}" srcOrd="0" destOrd="0" presId="urn:microsoft.com/office/officeart/2008/layout/VerticalCurvedList"/>
    <dgm:cxn modelId="{533945DF-4BDF-4203-BD0D-15B392E4F466}" type="presParOf" srcId="{B123F30F-067F-4387-BB51-8C0CA0D9DB76}" destId="{506B493F-A6CD-4C08-B8A5-B9E0CDDA748F}" srcOrd="0" destOrd="0" presId="urn:microsoft.com/office/officeart/2008/layout/VerticalCurvedList"/>
    <dgm:cxn modelId="{6ACA2625-4C0C-4E89-9E51-F391A8F9E9F2}" type="presParOf" srcId="{B123F30F-067F-4387-BB51-8C0CA0D9DB76}" destId="{988007C0-6538-4F6F-9376-AED58588BDB3}" srcOrd="1" destOrd="0" presId="urn:microsoft.com/office/officeart/2008/layout/VerticalCurvedList"/>
    <dgm:cxn modelId="{78A23A48-1772-49DD-80D6-1F0A1564839C}" type="presParOf" srcId="{B123F30F-067F-4387-BB51-8C0CA0D9DB76}" destId="{29C95CF8-44A6-4157-9689-322ED6FC5971}" srcOrd="2" destOrd="0" presId="urn:microsoft.com/office/officeart/2008/layout/VerticalCurvedList"/>
    <dgm:cxn modelId="{893317F4-8B97-4858-A80B-B20D770F7B08}" type="presParOf" srcId="{B123F30F-067F-4387-BB51-8C0CA0D9DB76}" destId="{1B082FEA-CD5F-49D1-95B6-3C4CC238342E}" srcOrd="3" destOrd="0" presId="urn:microsoft.com/office/officeart/2008/layout/VerticalCurvedList"/>
    <dgm:cxn modelId="{AFCB0D42-AE0F-4BD8-B97D-5293B272FBC2}" type="presParOf" srcId="{CC449A1D-AAE6-4495-9DBD-58CEE090E3C6}" destId="{042F9509-155C-4F60-9619-60ED3C6CD63E}" srcOrd="1" destOrd="0" presId="urn:microsoft.com/office/officeart/2008/layout/VerticalCurvedList"/>
    <dgm:cxn modelId="{6C7402B7-A641-4C18-B03F-1B4ED9925660}" type="presParOf" srcId="{CC449A1D-AAE6-4495-9DBD-58CEE090E3C6}" destId="{D0A0F748-B4C7-4D6B-817E-E55A73854FA4}" srcOrd="2" destOrd="0" presId="urn:microsoft.com/office/officeart/2008/layout/VerticalCurvedList"/>
    <dgm:cxn modelId="{8A24354D-EE20-46C9-8512-F4C32A6C69C2}" type="presParOf" srcId="{D0A0F748-B4C7-4D6B-817E-E55A73854FA4}" destId="{20B496E3-7081-4D71-A497-D3B559DCE5E2}" srcOrd="0" destOrd="0" presId="urn:microsoft.com/office/officeart/2008/layout/VerticalCurvedList"/>
    <dgm:cxn modelId="{A64509A0-71FD-406B-88A8-34E0F1B547A2}" type="presParOf" srcId="{CC449A1D-AAE6-4495-9DBD-58CEE090E3C6}" destId="{C3A6CFB6-FE21-4DCF-BCAB-1AC864659522}" srcOrd="3" destOrd="0" presId="urn:microsoft.com/office/officeart/2008/layout/VerticalCurvedList"/>
    <dgm:cxn modelId="{70F3F582-FFEC-4208-9C9F-85E929C4AFEC}" type="presParOf" srcId="{CC449A1D-AAE6-4495-9DBD-58CEE090E3C6}" destId="{B1CF23D5-9C10-4B60-BC34-9D5252F55A95}" srcOrd="4" destOrd="0" presId="urn:microsoft.com/office/officeart/2008/layout/VerticalCurvedList"/>
    <dgm:cxn modelId="{9CCCD05F-19AC-423B-9FD1-DF7AFF7902F5}" type="presParOf" srcId="{B1CF23D5-9C10-4B60-BC34-9D5252F55A95}" destId="{6785AAD1-6E98-4549-8BF0-5F840A1ED788}" srcOrd="0" destOrd="0" presId="urn:microsoft.com/office/officeart/2008/layout/VerticalCurvedList"/>
    <dgm:cxn modelId="{40F4D787-121B-4162-80EE-AB1454BFF89C}" type="presParOf" srcId="{CC449A1D-AAE6-4495-9DBD-58CEE090E3C6}" destId="{C0A5DD16-FDBA-4785-BA02-A01C8A408A14}" srcOrd="5" destOrd="0" presId="urn:microsoft.com/office/officeart/2008/layout/VerticalCurvedList"/>
    <dgm:cxn modelId="{9CE242D2-B88F-4475-852C-0493FED63A73}" type="presParOf" srcId="{CC449A1D-AAE6-4495-9DBD-58CEE090E3C6}" destId="{E98B09DE-5F15-44CA-B563-5814EE1FE2D9}" srcOrd="6" destOrd="0" presId="urn:microsoft.com/office/officeart/2008/layout/VerticalCurvedList"/>
    <dgm:cxn modelId="{239265E7-D68A-4D7F-9FFA-80F55BC26F68}" type="presParOf" srcId="{E98B09DE-5F15-44CA-B563-5814EE1FE2D9}" destId="{DE899C9E-5DE9-47D1-BA24-14C5FCD1669F}" srcOrd="0" destOrd="0" presId="urn:microsoft.com/office/officeart/2008/layout/VerticalCurvedList"/>
    <dgm:cxn modelId="{2941943D-FA7E-4E30-9C63-F8FA0A8DB56A}" type="presParOf" srcId="{CC449A1D-AAE6-4495-9DBD-58CEE090E3C6}" destId="{7C65029E-D0DA-40F2-BDF6-C2E24CF51736}" srcOrd="7" destOrd="0" presId="urn:microsoft.com/office/officeart/2008/layout/VerticalCurvedList"/>
    <dgm:cxn modelId="{801A3204-36DC-46A8-8FC7-C134D2DE2920}" type="presParOf" srcId="{CC449A1D-AAE6-4495-9DBD-58CEE090E3C6}" destId="{3D33D36E-FBE0-488E-B3C1-6C1AE425C540}" srcOrd="8" destOrd="0" presId="urn:microsoft.com/office/officeart/2008/layout/VerticalCurvedList"/>
    <dgm:cxn modelId="{46B65688-7CF5-4AB9-B7E7-2CDD65604628}" type="presParOf" srcId="{3D33D36E-FBE0-488E-B3C1-6C1AE425C540}" destId="{22070A6D-F6E3-41BE-A3AB-008E71600D7D}" srcOrd="0" destOrd="0" presId="urn:microsoft.com/office/officeart/2008/layout/VerticalCurvedList"/>
    <dgm:cxn modelId="{FE71B8E6-B3C9-4060-8880-20E3F1708EF6}" type="presParOf" srcId="{CC449A1D-AAE6-4495-9DBD-58CEE090E3C6}" destId="{92E5AA3D-9095-4BB6-A07D-01922548097E}" srcOrd="9" destOrd="0" presId="urn:microsoft.com/office/officeart/2008/layout/VerticalCurvedList"/>
    <dgm:cxn modelId="{F012D09A-9A12-4669-80B4-449BF311AA8A}" type="presParOf" srcId="{CC449A1D-AAE6-4495-9DBD-58CEE090E3C6}" destId="{0004A465-EB38-401D-9662-384BD9FF71B4}" srcOrd="10" destOrd="0" presId="urn:microsoft.com/office/officeart/2008/layout/VerticalCurvedList"/>
    <dgm:cxn modelId="{F59C78D0-79EF-429C-97BF-BE94970A7F85}" type="presParOf" srcId="{0004A465-EB38-401D-9662-384BD9FF71B4}" destId="{AEE5FEC3-D794-4578-9186-0A1735FDFB0B}" srcOrd="0" destOrd="0" presId="urn:microsoft.com/office/officeart/2008/layout/VerticalCurvedList"/>
    <dgm:cxn modelId="{17D537C7-1C3D-4AEE-A9E9-06BA0241D771}" type="presParOf" srcId="{CC449A1D-AAE6-4495-9DBD-58CEE090E3C6}" destId="{7F6BAC6F-E08B-4834-9BFB-AA37844835F6}" srcOrd="11" destOrd="0" presId="urn:microsoft.com/office/officeart/2008/layout/VerticalCurvedList"/>
    <dgm:cxn modelId="{0FBF3A5D-33D4-410E-A283-250FDF635B96}" type="presParOf" srcId="{CC449A1D-AAE6-4495-9DBD-58CEE090E3C6}" destId="{16DE20DB-8C3E-4761-A994-8A640456F808}" srcOrd="12" destOrd="0" presId="urn:microsoft.com/office/officeart/2008/layout/VerticalCurvedList"/>
    <dgm:cxn modelId="{83561098-1A18-4A08-B424-AD0171ABB7F5}" type="presParOf" srcId="{16DE20DB-8C3E-4761-A994-8A640456F808}" destId="{9E5FC62F-B533-4094-9F05-15A58009250F}" srcOrd="0" destOrd="0" presId="urn:microsoft.com/office/officeart/2008/layout/VerticalCurvedList"/>
    <dgm:cxn modelId="{661FE595-B652-423C-B3A0-0297A4DCEC59}" type="presParOf" srcId="{CC449A1D-AAE6-4495-9DBD-58CEE090E3C6}" destId="{D61165A6-5963-4767-AE72-FCE07A549A8B}" srcOrd="13" destOrd="0" presId="urn:microsoft.com/office/officeart/2008/layout/VerticalCurvedList"/>
    <dgm:cxn modelId="{1B7E4CB2-EF3A-45F3-9DE0-95FE56254734}" type="presParOf" srcId="{CC449A1D-AAE6-4495-9DBD-58CEE090E3C6}" destId="{339E26B2-FD1C-46BD-905F-4F086C77213D}" srcOrd="14" destOrd="0" presId="urn:microsoft.com/office/officeart/2008/layout/VerticalCurvedList"/>
    <dgm:cxn modelId="{79A669A6-73CD-4FB1-ADF2-8E4CB3CFB8EA}" type="presParOf" srcId="{339E26B2-FD1C-46BD-905F-4F086C77213D}" destId="{624C29AB-07BE-4B71-9E7C-1E4677FD141F}"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1813DE62-12B1-F048-9A84-31C2A5070300}" type="doc">
      <dgm:prSet loTypeId="urn:microsoft.com/office/officeart/2008/layout/VerticalCurvedList" loCatId="" qsTypeId="urn:microsoft.com/office/officeart/2005/8/quickstyle/simple1" qsCatId="simple" csTypeId="urn:microsoft.com/office/officeart/2005/8/colors/colorful4" csCatId="colorful" phldr="1"/>
      <dgm:spPr/>
      <dgm:t>
        <a:bodyPr/>
        <a:lstStyle/>
        <a:p>
          <a:endParaRPr lang="es-ES"/>
        </a:p>
      </dgm:t>
    </dgm:pt>
    <dgm:pt modelId="{89D702C9-3EBC-5E45-B1DA-52A1B4548DCF}">
      <dgm:prSet phldrT="[Texto]"/>
      <dgm:spPr/>
      <dgm:t>
        <a:bodyPr/>
        <a:lstStyle/>
        <a:p>
          <a:r>
            <a:rPr lang="es-ES" dirty="0"/>
            <a:t>Deberá informar sobre los riesgos laborales e incluir la capacitación necesaria y adecuada para su edad.</a:t>
          </a:r>
        </a:p>
      </dgm:t>
    </dgm:pt>
    <dgm:pt modelId="{8AD4BBBE-4C81-2447-A3E8-DC4AC642DE8A}" type="parTrans" cxnId="{780BCE91-FD46-454F-9537-B1DB8BA98B02}">
      <dgm:prSet/>
      <dgm:spPr/>
      <dgm:t>
        <a:bodyPr/>
        <a:lstStyle/>
        <a:p>
          <a:endParaRPr lang="es-ES"/>
        </a:p>
      </dgm:t>
    </dgm:pt>
    <dgm:pt modelId="{251C4AD9-8531-2048-A929-D6872C55BF3B}" type="sibTrans" cxnId="{780BCE91-FD46-454F-9537-B1DB8BA98B02}">
      <dgm:prSet/>
      <dgm:spPr/>
      <dgm:t>
        <a:bodyPr/>
        <a:lstStyle/>
        <a:p>
          <a:endParaRPr lang="es-ES"/>
        </a:p>
      </dgm:t>
    </dgm:pt>
    <dgm:pt modelId="{E3C87AC4-22DA-4946-96D5-F31D28C0CC2C}">
      <dgm:prSet phldrT="[Texto]"/>
      <dgm:spPr/>
      <dgm:t>
        <a:bodyPr/>
        <a:lstStyle/>
        <a:p>
          <a:r>
            <a:rPr lang="es-ES" dirty="0"/>
            <a:t>Llevar</a:t>
          </a:r>
          <a:r>
            <a:rPr lang="es-ES" baseline="0" dirty="0"/>
            <a:t> el control estricto del cumplimiento del trabajo seguro realizado por el o la adolescente.</a:t>
          </a:r>
          <a:endParaRPr lang="es-ES" dirty="0"/>
        </a:p>
      </dgm:t>
    </dgm:pt>
    <dgm:pt modelId="{6B57C7E0-3EE2-C54F-80DB-797918A1F50B}" type="parTrans" cxnId="{006E1D78-E5B5-9246-A99B-584E40084687}">
      <dgm:prSet/>
      <dgm:spPr/>
      <dgm:t>
        <a:bodyPr/>
        <a:lstStyle/>
        <a:p>
          <a:endParaRPr lang="es-ES"/>
        </a:p>
      </dgm:t>
    </dgm:pt>
    <dgm:pt modelId="{C4ADF1B5-93B4-5145-8FFC-3ACF560D62E1}" type="sibTrans" cxnId="{006E1D78-E5B5-9246-A99B-584E40084687}">
      <dgm:prSet/>
      <dgm:spPr/>
      <dgm:t>
        <a:bodyPr/>
        <a:lstStyle/>
        <a:p>
          <a:endParaRPr lang="es-ES"/>
        </a:p>
      </dgm:t>
    </dgm:pt>
    <dgm:pt modelId="{923520E8-4B68-9B42-9DBB-B82828F17EA2}">
      <dgm:prSet phldrT="[Texto]"/>
      <dgm:spPr/>
      <dgm:t>
        <a:bodyPr/>
        <a:lstStyle/>
        <a:p>
          <a:r>
            <a:rPr lang="es-ES" dirty="0"/>
            <a:t>Antes de la incorporación del adolescente y cada vez que cambien sus condiciones de trabajo, el empleador deberá evaluar su puesto de trabajo para determinar los riesgos a los que estará expuesto y tomar las medidas correctivas y de prevención.</a:t>
          </a:r>
        </a:p>
      </dgm:t>
    </dgm:pt>
    <dgm:pt modelId="{0CF92070-371B-3147-8557-77407EA23990}" type="parTrans" cxnId="{E3EB4BC9-68FA-8442-A370-DC6AB39F58B8}">
      <dgm:prSet/>
      <dgm:spPr/>
      <dgm:t>
        <a:bodyPr/>
        <a:lstStyle/>
        <a:p>
          <a:endParaRPr lang="es-ES"/>
        </a:p>
      </dgm:t>
    </dgm:pt>
    <dgm:pt modelId="{B493E380-A0C8-5D4E-B8B0-4D9238919392}" type="sibTrans" cxnId="{E3EB4BC9-68FA-8442-A370-DC6AB39F58B8}">
      <dgm:prSet/>
      <dgm:spPr/>
      <dgm:t>
        <a:bodyPr/>
        <a:lstStyle/>
        <a:p>
          <a:endParaRPr lang="es-ES"/>
        </a:p>
      </dgm:t>
    </dgm:pt>
    <dgm:pt modelId="{7E76A18F-C799-0D42-A770-9326E5BA7C57}">
      <dgm:prSet/>
      <dgm:spPr/>
      <dgm:t>
        <a:bodyPr/>
        <a:lstStyle/>
        <a:p>
          <a:r>
            <a:rPr lang="es-ES" dirty="0"/>
            <a:t>Verificar el cumplimiento de las obligaciones escolares del adolescente mediante certificado de matricula o alumno regular.</a:t>
          </a:r>
        </a:p>
      </dgm:t>
    </dgm:pt>
    <dgm:pt modelId="{7307863D-0B38-A54D-BDC2-7759E6E47A49}" type="parTrans" cxnId="{67311B35-889F-D344-9B80-4B0B3CE9AFF1}">
      <dgm:prSet/>
      <dgm:spPr/>
      <dgm:t>
        <a:bodyPr/>
        <a:lstStyle/>
        <a:p>
          <a:endParaRPr lang="es-ES"/>
        </a:p>
      </dgm:t>
    </dgm:pt>
    <dgm:pt modelId="{7CEE8AB8-47AE-F643-99A8-77848A5F436F}" type="sibTrans" cxnId="{67311B35-889F-D344-9B80-4B0B3CE9AFF1}">
      <dgm:prSet/>
      <dgm:spPr/>
      <dgm:t>
        <a:bodyPr/>
        <a:lstStyle/>
        <a:p>
          <a:endParaRPr lang="es-ES"/>
        </a:p>
      </dgm:t>
    </dgm:pt>
    <dgm:pt modelId="{8E3783D1-C06B-B147-9248-C757595CA963}">
      <dgm:prSet/>
      <dgm:spPr/>
      <dgm:t>
        <a:bodyPr/>
        <a:lstStyle/>
        <a:p>
          <a:r>
            <a:rPr lang="es-ES" dirty="0"/>
            <a:t>El certificado de estudiante deberá indicar la jornada escolar, con el fin de que se pueda compatibilizar ésta con la jornada laboral.</a:t>
          </a:r>
        </a:p>
      </dgm:t>
    </dgm:pt>
    <dgm:pt modelId="{7DC74ECA-180E-CB43-90E3-DCF2DA0EE350}" type="parTrans" cxnId="{2F6ABA8E-8C24-594D-AD01-85732C9CA735}">
      <dgm:prSet/>
      <dgm:spPr/>
      <dgm:t>
        <a:bodyPr/>
        <a:lstStyle/>
        <a:p>
          <a:endParaRPr lang="es-ES"/>
        </a:p>
      </dgm:t>
    </dgm:pt>
    <dgm:pt modelId="{76282549-9DBA-4C4D-A646-7E5B62C3EF6D}" type="sibTrans" cxnId="{2F6ABA8E-8C24-594D-AD01-85732C9CA735}">
      <dgm:prSet/>
      <dgm:spPr/>
      <dgm:t>
        <a:bodyPr/>
        <a:lstStyle/>
        <a:p>
          <a:endParaRPr lang="es-ES"/>
        </a:p>
      </dgm:t>
    </dgm:pt>
    <dgm:pt modelId="{65303C74-55D0-A74A-812B-35993A8FCF76}" type="pres">
      <dgm:prSet presAssocID="{1813DE62-12B1-F048-9A84-31C2A5070300}" presName="Name0" presStyleCnt="0">
        <dgm:presLayoutVars>
          <dgm:chMax val="7"/>
          <dgm:chPref val="7"/>
          <dgm:dir/>
        </dgm:presLayoutVars>
      </dgm:prSet>
      <dgm:spPr/>
    </dgm:pt>
    <dgm:pt modelId="{64C5ADFC-4E65-CA44-AF52-47B91FBA562B}" type="pres">
      <dgm:prSet presAssocID="{1813DE62-12B1-F048-9A84-31C2A5070300}" presName="Name1" presStyleCnt="0"/>
      <dgm:spPr/>
    </dgm:pt>
    <dgm:pt modelId="{3E87CCCB-DAA2-C444-9D4A-2D57F7B39778}" type="pres">
      <dgm:prSet presAssocID="{1813DE62-12B1-F048-9A84-31C2A5070300}" presName="cycle" presStyleCnt="0"/>
      <dgm:spPr/>
    </dgm:pt>
    <dgm:pt modelId="{787D7315-D49D-7F47-B37E-599F4B843CA3}" type="pres">
      <dgm:prSet presAssocID="{1813DE62-12B1-F048-9A84-31C2A5070300}" presName="srcNode" presStyleLbl="node1" presStyleIdx="0" presStyleCnt="5"/>
      <dgm:spPr/>
    </dgm:pt>
    <dgm:pt modelId="{BCC44F83-CE21-EF47-BAA9-CE08114152B5}" type="pres">
      <dgm:prSet presAssocID="{1813DE62-12B1-F048-9A84-31C2A5070300}" presName="conn" presStyleLbl="parChTrans1D2" presStyleIdx="0" presStyleCnt="1"/>
      <dgm:spPr/>
    </dgm:pt>
    <dgm:pt modelId="{EF42E6EF-E1F8-B544-986F-6B0FF804E2FD}" type="pres">
      <dgm:prSet presAssocID="{1813DE62-12B1-F048-9A84-31C2A5070300}" presName="extraNode" presStyleLbl="node1" presStyleIdx="0" presStyleCnt="5"/>
      <dgm:spPr/>
    </dgm:pt>
    <dgm:pt modelId="{9A3CBE62-AA40-9145-A8CA-B06644E1F25D}" type="pres">
      <dgm:prSet presAssocID="{1813DE62-12B1-F048-9A84-31C2A5070300}" presName="dstNode" presStyleLbl="node1" presStyleIdx="0" presStyleCnt="5"/>
      <dgm:spPr/>
    </dgm:pt>
    <dgm:pt modelId="{BD275E04-5B7C-E443-B3A3-5045554510D8}" type="pres">
      <dgm:prSet presAssocID="{89D702C9-3EBC-5E45-B1DA-52A1B4548DCF}" presName="text_1" presStyleLbl="node1" presStyleIdx="0" presStyleCnt="5">
        <dgm:presLayoutVars>
          <dgm:bulletEnabled val="1"/>
        </dgm:presLayoutVars>
      </dgm:prSet>
      <dgm:spPr/>
    </dgm:pt>
    <dgm:pt modelId="{EB9368BB-B8DF-314E-A3E4-D9E693B265E0}" type="pres">
      <dgm:prSet presAssocID="{89D702C9-3EBC-5E45-B1DA-52A1B4548DCF}" presName="accent_1" presStyleCnt="0"/>
      <dgm:spPr/>
    </dgm:pt>
    <dgm:pt modelId="{09D0E259-307E-B143-B2B5-CB19FD63CD71}" type="pres">
      <dgm:prSet presAssocID="{89D702C9-3EBC-5E45-B1DA-52A1B4548DCF}" presName="accentRepeatNode" presStyleLbl="solidFgAcc1" presStyleIdx="0" presStyleCnt="5"/>
      <dgm:spPr/>
    </dgm:pt>
    <dgm:pt modelId="{2D3FC6F0-AFF2-D44D-8F5C-0919034762C5}" type="pres">
      <dgm:prSet presAssocID="{E3C87AC4-22DA-4946-96D5-F31D28C0CC2C}" presName="text_2" presStyleLbl="node1" presStyleIdx="1" presStyleCnt="5">
        <dgm:presLayoutVars>
          <dgm:bulletEnabled val="1"/>
        </dgm:presLayoutVars>
      </dgm:prSet>
      <dgm:spPr/>
    </dgm:pt>
    <dgm:pt modelId="{D6FBD9FA-2723-114A-B78B-D755381FAEB0}" type="pres">
      <dgm:prSet presAssocID="{E3C87AC4-22DA-4946-96D5-F31D28C0CC2C}" presName="accent_2" presStyleCnt="0"/>
      <dgm:spPr/>
    </dgm:pt>
    <dgm:pt modelId="{1598EB26-7F26-2945-9E1C-5EB891BD4CCA}" type="pres">
      <dgm:prSet presAssocID="{E3C87AC4-22DA-4946-96D5-F31D28C0CC2C}" presName="accentRepeatNode" presStyleLbl="solidFgAcc1" presStyleIdx="1" presStyleCnt="5"/>
      <dgm:spPr/>
    </dgm:pt>
    <dgm:pt modelId="{2EBA41F1-F353-4844-A78B-41E4CFB18E96}" type="pres">
      <dgm:prSet presAssocID="{923520E8-4B68-9B42-9DBB-B82828F17EA2}" presName="text_3" presStyleLbl="node1" presStyleIdx="2" presStyleCnt="5">
        <dgm:presLayoutVars>
          <dgm:bulletEnabled val="1"/>
        </dgm:presLayoutVars>
      </dgm:prSet>
      <dgm:spPr/>
    </dgm:pt>
    <dgm:pt modelId="{3CD33D4B-73B3-F34E-BF06-0BD679D3CF88}" type="pres">
      <dgm:prSet presAssocID="{923520E8-4B68-9B42-9DBB-B82828F17EA2}" presName="accent_3" presStyleCnt="0"/>
      <dgm:spPr/>
    </dgm:pt>
    <dgm:pt modelId="{CD3E6B69-3661-4C4A-9623-9ABE46CD73FB}" type="pres">
      <dgm:prSet presAssocID="{923520E8-4B68-9B42-9DBB-B82828F17EA2}" presName="accentRepeatNode" presStyleLbl="solidFgAcc1" presStyleIdx="2" presStyleCnt="5"/>
      <dgm:spPr/>
    </dgm:pt>
    <dgm:pt modelId="{D43ED9A3-1925-1349-9782-F58087CC5F12}" type="pres">
      <dgm:prSet presAssocID="{7E76A18F-C799-0D42-A770-9326E5BA7C57}" presName="text_4" presStyleLbl="node1" presStyleIdx="3" presStyleCnt="5">
        <dgm:presLayoutVars>
          <dgm:bulletEnabled val="1"/>
        </dgm:presLayoutVars>
      </dgm:prSet>
      <dgm:spPr/>
    </dgm:pt>
    <dgm:pt modelId="{A860ADE9-10F5-5749-B572-A8C805A40C05}" type="pres">
      <dgm:prSet presAssocID="{7E76A18F-C799-0D42-A770-9326E5BA7C57}" presName="accent_4" presStyleCnt="0"/>
      <dgm:spPr/>
    </dgm:pt>
    <dgm:pt modelId="{3808203E-B9EE-C54F-A7C9-6DE2C8B68816}" type="pres">
      <dgm:prSet presAssocID="{7E76A18F-C799-0D42-A770-9326E5BA7C57}" presName="accentRepeatNode" presStyleLbl="solidFgAcc1" presStyleIdx="3" presStyleCnt="5"/>
      <dgm:spPr/>
    </dgm:pt>
    <dgm:pt modelId="{EAA21B0E-7E08-D646-AEE2-5C3D229BFE7C}" type="pres">
      <dgm:prSet presAssocID="{8E3783D1-C06B-B147-9248-C757595CA963}" presName="text_5" presStyleLbl="node1" presStyleIdx="4" presStyleCnt="5">
        <dgm:presLayoutVars>
          <dgm:bulletEnabled val="1"/>
        </dgm:presLayoutVars>
      </dgm:prSet>
      <dgm:spPr/>
    </dgm:pt>
    <dgm:pt modelId="{2D079F7E-C839-3F45-BDF6-ED167CAE5F6E}" type="pres">
      <dgm:prSet presAssocID="{8E3783D1-C06B-B147-9248-C757595CA963}" presName="accent_5" presStyleCnt="0"/>
      <dgm:spPr/>
    </dgm:pt>
    <dgm:pt modelId="{FD409F2F-B711-CD40-8E87-9A0C16676B90}" type="pres">
      <dgm:prSet presAssocID="{8E3783D1-C06B-B147-9248-C757595CA963}" presName="accentRepeatNode" presStyleLbl="solidFgAcc1" presStyleIdx="4" presStyleCnt="5"/>
      <dgm:spPr/>
    </dgm:pt>
  </dgm:ptLst>
  <dgm:cxnLst>
    <dgm:cxn modelId="{67311B35-889F-D344-9B80-4B0B3CE9AFF1}" srcId="{1813DE62-12B1-F048-9A84-31C2A5070300}" destId="{7E76A18F-C799-0D42-A770-9326E5BA7C57}" srcOrd="3" destOrd="0" parTransId="{7307863D-0B38-A54D-BDC2-7759E6E47A49}" sibTransId="{7CEE8AB8-47AE-F643-99A8-77848A5F436F}"/>
    <dgm:cxn modelId="{A36AF05C-0B8F-BB42-AB19-AFEA145E6F73}" type="presOf" srcId="{89D702C9-3EBC-5E45-B1DA-52A1B4548DCF}" destId="{BD275E04-5B7C-E443-B3A3-5045554510D8}" srcOrd="0" destOrd="0" presId="urn:microsoft.com/office/officeart/2008/layout/VerticalCurvedList"/>
    <dgm:cxn modelId="{F0509251-BBBB-A64C-BD8B-B18158550727}" type="presOf" srcId="{1813DE62-12B1-F048-9A84-31C2A5070300}" destId="{65303C74-55D0-A74A-812B-35993A8FCF76}" srcOrd="0" destOrd="0" presId="urn:microsoft.com/office/officeart/2008/layout/VerticalCurvedList"/>
    <dgm:cxn modelId="{EFB0D772-0D60-314F-AD8A-0D7EDD12B4DB}" type="presOf" srcId="{7E76A18F-C799-0D42-A770-9326E5BA7C57}" destId="{D43ED9A3-1925-1349-9782-F58087CC5F12}" srcOrd="0" destOrd="0" presId="urn:microsoft.com/office/officeart/2008/layout/VerticalCurvedList"/>
    <dgm:cxn modelId="{006E1D78-E5B5-9246-A99B-584E40084687}" srcId="{1813DE62-12B1-F048-9A84-31C2A5070300}" destId="{E3C87AC4-22DA-4946-96D5-F31D28C0CC2C}" srcOrd="1" destOrd="0" parTransId="{6B57C7E0-3EE2-C54F-80DB-797918A1F50B}" sibTransId="{C4ADF1B5-93B4-5145-8FFC-3ACF560D62E1}"/>
    <dgm:cxn modelId="{2F6ABA8E-8C24-594D-AD01-85732C9CA735}" srcId="{1813DE62-12B1-F048-9A84-31C2A5070300}" destId="{8E3783D1-C06B-B147-9248-C757595CA963}" srcOrd="4" destOrd="0" parTransId="{7DC74ECA-180E-CB43-90E3-DCF2DA0EE350}" sibTransId="{76282549-9DBA-4C4D-A646-7E5B62C3EF6D}"/>
    <dgm:cxn modelId="{780BCE91-FD46-454F-9537-B1DB8BA98B02}" srcId="{1813DE62-12B1-F048-9A84-31C2A5070300}" destId="{89D702C9-3EBC-5E45-B1DA-52A1B4548DCF}" srcOrd="0" destOrd="0" parTransId="{8AD4BBBE-4C81-2447-A3E8-DC4AC642DE8A}" sibTransId="{251C4AD9-8531-2048-A929-D6872C55BF3B}"/>
    <dgm:cxn modelId="{53816999-D714-2F45-AE0B-8637838693F7}" type="presOf" srcId="{923520E8-4B68-9B42-9DBB-B82828F17EA2}" destId="{2EBA41F1-F353-4844-A78B-41E4CFB18E96}" srcOrd="0" destOrd="0" presId="urn:microsoft.com/office/officeart/2008/layout/VerticalCurvedList"/>
    <dgm:cxn modelId="{6F81A4BC-E215-A04E-87C6-E40059BE0A82}" type="presOf" srcId="{E3C87AC4-22DA-4946-96D5-F31D28C0CC2C}" destId="{2D3FC6F0-AFF2-D44D-8F5C-0919034762C5}" srcOrd="0" destOrd="0" presId="urn:microsoft.com/office/officeart/2008/layout/VerticalCurvedList"/>
    <dgm:cxn modelId="{E3EB4BC9-68FA-8442-A370-DC6AB39F58B8}" srcId="{1813DE62-12B1-F048-9A84-31C2A5070300}" destId="{923520E8-4B68-9B42-9DBB-B82828F17EA2}" srcOrd="2" destOrd="0" parTransId="{0CF92070-371B-3147-8557-77407EA23990}" sibTransId="{B493E380-A0C8-5D4E-B8B0-4D9238919392}"/>
    <dgm:cxn modelId="{298DC4CE-EA69-9646-87EC-8EA196D33AE2}" type="presOf" srcId="{251C4AD9-8531-2048-A929-D6872C55BF3B}" destId="{BCC44F83-CE21-EF47-BAA9-CE08114152B5}" srcOrd="0" destOrd="0" presId="urn:microsoft.com/office/officeart/2008/layout/VerticalCurvedList"/>
    <dgm:cxn modelId="{2999F7EA-6B3B-484E-9304-4915D557B26E}" type="presOf" srcId="{8E3783D1-C06B-B147-9248-C757595CA963}" destId="{EAA21B0E-7E08-D646-AEE2-5C3D229BFE7C}" srcOrd="0" destOrd="0" presId="urn:microsoft.com/office/officeart/2008/layout/VerticalCurvedList"/>
    <dgm:cxn modelId="{FAD41902-911E-904C-9B4C-E51AB02F69DC}" type="presParOf" srcId="{65303C74-55D0-A74A-812B-35993A8FCF76}" destId="{64C5ADFC-4E65-CA44-AF52-47B91FBA562B}" srcOrd="0" destOrd="0" presId="urn:microsoft.com/office/officeart/2008/layout/VerticalCurvedList"/>
    <dgm:cxn modelId="{9708ADDC-429A-2A41-9D39-60E6E0F2B5C7}" type="presParOf" srcId="{64C5ADFC-4E65-CA44-AF52-47B91FBA562B}" destId="{3E87CCCB-DAA2-C444-9D4A-2D57F7B39778}" srcOrd="0" destOrd="0" presId="urn:microsoft.com/office/officeart/2008/layout/VerticalCurvedList"/>
    <dgm:cxn modelId="{D807C9B1-1685-FD45-9222-A1C0858698CC}" type="presParOf" srcId="{3E87CCCB-DAA2-C444-9D4A-2D57F7B39778}" destId="{787D7315-D49D-7F47-B37E-599F4B843CA3}" srcOrd="0" destOrd="0" presId="urn:microsoft.com/office/officeart/2008/layout/VerticalCurvedList"/>
    <dgm:cxn modelId="{49C20F46-9F31-0B48-9BBC-998154435206}" type="presParOf" srcId="{3E87CCCB-DAA2-C444-9D4A-2D57F7B39778}" destId="{BCC44F83-CE21-EF47-BAA9-CE08114152B5}" srcOrd="1" destOrd="0" presId="urn:microsoft.com/office/officeart/2008/layout/VerticalCurvedList"/>
    <dgm:cxn modelId="{CF7E9D4E-2E6D-6442-A0E3-346404B97A6F}" type="presParOf" srcId="{3E87CCCB-DAA2-C444-9D4A-2D57F7B39778}" destId="{EF42E6EF-E1F8-B544-986F-6B0FF804E2FD}" srcOrd="2" destOrd="0" presId="urn:microsoft.com/office/officeart/2008/layout/VerticalCurvedList"/>
    <dgm:cxn modelId="{4E89D811-4CB8-BE49-9F2E-ADE440AB3BEC}" type="presParOf" srcId="{3E87CCCB-DAA2-C444-9D4A-2D57F7B39778}" destId="{9A3CBE62-AA40-9145-A8CA-B06644E1F25D}" srcOrd="3" destOrd="0" presId="urn:microsoft.com/office/officeart/2008/layout/VerticalCurvedList"/>
    <dgm:cxn modelId="{D07564B2-0E95-C94A-B477-437061101093}" type="presParOf" srcId="{64C5ADFC-4E65-CA44-AF52-47B91FBA562B}" destId="{BD275E04-5B7C-E443-B3A3-5045554510D8}" srcOrd="1" destOrd="0" presId="urn:microsoft.com/office/officeart/2008/layout/VerticalCurvedList"/>
    <dgm:cxn modelId="{E9322157-41C3-164B-91BC-210C0713F042}" type="presParOf" srcId="{64C5ADFC-4E65-CA44-AF52-47B91FBA562B}" destId="{EB9368BB-B8DF-314E-A3E4-D9E693B265E0}" srcOrd="2" destOrd="0" presId="urn:microsoft.com/office/officeart/2008/layout/VerticalCurvedList"/>
    <dgm:cxn modelId="{DF92F45C-8457-C543-9C7E-CB9E393ECA09}" type="presParOf" srcId="{EB9368BB-B8DF-314E-A3E4-D9E693B265E0}" destId="{09D0E259-307E-B143-B2B5-CB19FD63CD71}" srcOrd="0" destOrd="0" presId="urn:microsoft.com/office/officeart/2008/layout/VerticalCurvedList"/>
    <dgm:cxn modelId="{F2608AF7-CEC4-544A-81B6-9C4EDE1EF218}" type="presParOf" srcId="{64C5ADFC-4E65-CA44-AF52-47B91FBA562B}" destId="{2D3FC6F0-AFF2-D44D-8F5C-0919034762C5}" srcOrd="3" destOrd="0" presId="urn:microsoft.com/office/officeart/2008/layout/VerticalCurvedList"/>
    <dgm:cxn modelId="{3C0EFD32-7CD4-0247-82E2-3C6DB6EBE672}" type="presParOf" srcId="{64C5ADFC-4E65-CA44-AF52-47B91FBA562B}" destId="{D6FBD9FA-2723-114A-B78B-D755381FAEB0}" srcOrd="4" destOrd="0" presId="urn:microsoft.com/office/officeart/2008/layout/VerticalCurvedList"/>
    <dgm:cxn modelId="{272B59B9-1944-4246-B988-1BC438E408C3}" type="presParOf" srcId="{D6FBD9FA-2723-114A-B78B-D755381FAEB0}" destId="{1598EB26-7F26-2945-9E1C-5EB891BD4CCA}" srcOrd="0" destOrd="0" presId="urn:microsoft.com/office/officeart/2008/layout/VerticalCurvedList"/>
    <dgm:cxn modelId="{A91C3535-05A0-8F47-A3F4-B26505A21B84}" type="presParOf" srcId="{64C5ADFC-4E65-CA44-AF52-47B91FBA562B}" destId="{2EBA41F1-F353-4844-A78B-41E4CFB18E96}" srcOrd="5" destOrd="0" presId="urn:microsoft.com/office/officeart/2008/layout/VerticalCurvedList"/>
    <dgm:cxn modelId="{87D9F90D-EC50-E142-9561-719252512C1F}" type="presParOf" srcId="{64C5ADFC-4E65-CA44-AF52-47B91FBA562B}" destId="{3CD33D4B-73B3-F34E-BF06-0BD679D3CF88}" srcOrd="6" destOrd="0" presId="urn:microsoft.com/office/officeart/2008/layout/VerticalCurvedList"/>
    <dgm:cxn modelId="{BBBCEF31-E1E7-7B4F-A462-C2BE6E322709}" type="presParOf" srcId="{3CD33D4B-73B3-F34E-BF06-0BD679D3CF88}" destId="{CD3E6B69-3661-4C4A-9623-9ABE46CD73FB}" srcOrd="0" destOrd="0" presId="urn:microsoft.com/office/officeart/2008/layout/VerticalCurvedList"/>
    <dgm:cxn modelId="{EBDF9F43-9788-A44A-8280-AFBCE4F98430}" type="presParOf" srcId="{64C5ADFC-4E65-CA44-AF52-47B91FBA562B}" destId="{D43ED9A3-1925-1349-9782-F58087CC5F12}" srcOrd="7" destOrd="0" presId="urn:microsoft.com/office/officeart/2008/layout/VerticalCurvedList"/>
    <dgm:cxn modelId="{290148EB-C902-6440-8EF3-F6BC1DF95CDF}" type="presParOf" srcId="{64C5ADFC-4E65-CA44-AF52-47B91FBA562B}" destId="{A860ADE9-10F5-5749-B572-A8C805A40C05}" srcOrd="8" destOrd="0" presId="urn:microsoft.com/office/officeart/2008/layout/VerticalCurvedList"/>
    <dgm:cxn modelId="{A3612A28-CC75-B347-BB87-2032D2D6FDFB}" type="presParOf" srcId="{A860ADE9-10F5-5749-B572-A8C805A40C05}" destId="{3808203E-B9EE-C54F-A7C9-6DE2C8B68816}" srcOrd="0" destOrd="0" presId="urn:microsoft.com/office/officeart/2008/layout/VerticalCurvedList"/>
    <dgm:cxn modelId="{A1C5A54F-1B47-6B4C-A66D-0F7B9ACAF611}" type="presParOf" srcId="{64C5ADFC-4E65-CA44-AF52-47B91FBA562B}" destId="{EAA21B0E-7E08-D646-AEE2-5C3D229BFE7C}" srcOrd="9" destOrd="0" presId="urn:microsoft.com/office/officeart/2008/layout/VerticalCurvedList"/>
    <dgm:cxn modelId="{1B8AD0E5-5893-2D43-BF9B-E5128F73D43B}" type="presParOf" srcId="{64C5ADFC-4E65-CA44-AF52-47B91FBA562B}" destId="{2D079F7E-C839-3F45-BDF6-ED167CAE5F6E}" srcOrd="10" destOrd="0" presId="urn:microsoft.com/office/officeart/2008/layout/VerticalCurvedList"/>
    <dgm:cxn modelId="{CA4B61AF-7F33-DE4F-8BB0-E8D0A077B2D6}" type="presParOf" srcId="{2D079F7E-C839-3F45-BDF6-ED167CAE5F6E}" destId="{FD409F2F-B711-CD40-8E87-9A0C16676B90}"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39C895B6-AE3A-BF4C-91F8-F8F9C7112F44}" type="doc">
      <dgm:prSet loTypeId="urn:microsoft.com/office/officeart/2008/layout/LinedList" loCatId="" qsTypeId="urn:microsoft.com/office/officeart/2005/8/quickstyle/simple1" qsCatId="simple" csTypeId="urn:microsoft.com/office/officeart/2005/8/colors/accent1_2" csCatId="accent1" phldr="1"/>
      <dgm:spPr/>
      <dgm:t>
        <a:bodyPr/>
        <a:lstStyle/>
        <a:p>
          <a:endParaRPr lang="es-ES"/>
        </a:p>
      </dgm:t>
    </dgm:pt>
    <dgm:pt modelId="{197D8F55-19E8-7C41-B747-97092CDBE4DA}">
      <dgm:prSet phldrT="[Texto]"/>
      <dgm:spPr/>
      <dgm:t>
        <a:bodyPr anchor="ctr"/>
        <a:lstStyle/>
        <a:p>
          <a:pPr algn="ctr"/>
          <a:r>
            <a:rPr lang="es-ES" dirty="0">
              <a:solidFill>
                <a:srgbClr val="002060"/>
              </a:solidFill>
            </a:rPr>
            <a:t>El trabajo infantil es un fenómeno que tiene varios factores asociados, donde convengan variables económicas y sociales.</a:t>
          </a:r>
        </a:p>
      </dgm:t>
    </dgm:pt>
    <dgm:pt modelId="{368BEBCA-ABA3-EB42-898B-63B28C996B6F}" type="parTrans" cxnId="{32F7B607-AD81-5342-A740-6EAAD11E9620}">
      <dgm:prSet/>
      <dgm:spPr/>
      <dgm:t>
        <a:bodyPr/>
        <a:lstStyle/>
        <a:p>
          <a:endParaRPr lang="es-ES"/>
        </a:p>
      </dgm:t>
    </dgm:pt>
    <dgm:pt modelId="{96A11111-9AE8-1747-A973-3B2FDA9FE366}" type="sibTrans" cxnId="{32F7B607-AD81-5342-A740-6EAAD11E9620}">
      <dgm:prSet/>
      <dgm:spPr/>
      <dgm:t>
        <a:bodyPr/>
        <a:lstStyle/>
        <a:p>
          <a:endParaRPr lang="es-ES"/>
        </a:p>
      </dgm:t>
    </dgm:pt>
    <dgm:pt modelId="{9F9FA44D-6D4F-0E46-8479-EA8AFA840E69}">
      <dgm:prSet phldrT="[Texto]"/>
      <dgm:spPr/>
      <dgm:t>
        <a:bodyPr anchor="ctr"/>
        <a:lstStyle/>
        <a:p>
          <a:pPr algn="ctr"/>
          <a:r>
            <a:rPr lang="es-ES" dirty="0">
              <a:solidFill>
                <a:srgbClr val="002060"/>
              </a:solidFill>
            </a:rPr>
            <a:t>La articulación y corresponsabilidad de los actores estatales, privados y de la sociedad civil frente al trabajo infantil.</a:t>
          </a:r>
        </a:p>
      </dgm:t>
    </dgm:pt>
    <dgm:pt modelId="{BADB9708-492D-A446-BC8E-FC0E19D5DBAA}" type="parTrans" cxnId="{3C1C6ACF-B00A-0B4B-AEC3-28BFDA6A2400}">
      <dgm:prSet/>
      <dgm:spPr/>
      <dgm:t>
        <a:bodyPr/>
        <a:lstStyle/>
        <a:p>
          <a:endParaRPr lang="es-ES"/>
        </a:p>
      </dgm:t>
    </dgm:pt>
    <dgm:pt modelId="{97963771-5A85-9640-A93E-BBFF07FA7048}" type="sibTrans" cxnId="{3C1C6ACF-B00A-0B4B-AEC3-28BFDA6A2400}">
      <dgm:prSet/>
      <dgm:spPr/>
      <dgm:t>
        <a:bodyPr/>
        <a:lstStyle/>
        <a:p>
          <a:endParaRPr lang="es-ES"/>
        </a:p>
      </dgm:t>
    </dgm:pt>
    <dgm:pt modelId="{1973AEC1-7852-EA4C-9BEB-EC9F7D6C3156}">
      <dgm:prSet phldrT="[Texto]"/>
      <dgm:spPr/>
      <dgm:t>
        <a:bodyPr anchor="ctr"/>
        <a:lstStyle/>
        <a:p>
          <a:pPr algn="ctr"/>
          <a:r>
            <a:rPr lang="es-ES" dirty="0">
              <a:solidFill>
                <a:srgbClr val="002060"/>
              </a:solidFill>
            </a:rPr>
            <a:t>El trabajo adolescente debe comprenderse como una preparación para el futuro que representa una alternativa de aprendizaje protegido por lo que, es responsabilidad de todos los actores asegurarlo.</a:t>
          </a:r>
        </a:p>
      </dgm:t>
    </dgm:pt>
    <dgm:pt modelId="{C59CC728-7FB6-6549-B5DA-D2054C7BCE99}" type="parTrans" cxnId="{AE110FB4-2101-0A4A-BF25-1ECA48D02A54}">
      <dgm:prSet/>
      <dgm:spPr/>
      <dgm:t>
        <a:bodyPr/>
        <a:lstStyle/>
        <a:p>
          <a:endParaRPr lang="es-ES"/>
        </a:p>
      </dgm:t>
    </dgm:pt>
    <dgm:pt modelId="{E92F63B0-8C85-B441-8EF5-CCA084352746}" type="sibTrans" cxnId="{AE110FB4-2101-0A4A-BF25-1ECA48D02A54}">
      <dgm:prSet/>
      <dgm:spPr/>
      <dgm:t>
        <a:bodyPr/>
        <a:lstStyle/>
        <a:p>
          <a:endParaRPr lang="es-ES"/>
        </a:p>
      </dgm:t>
    </dgm:pt>
    <dgm:pt modelId="{872F54F9-9ECF-714D-8E1D-F4899A60D8BE}" type="pres">
      <dgm:prSet presAssocID="{39C895B6-AE3A-BF4C-91F8-F8F9C7112F44}" presName="vert0" presStyleCnt="0">
        <dgm:presLayoutVars>
          <dgm:dir/>
          <dgm:animOne val="branch"/>
          <dgm:animLvl val="lvl"/>
        </dgm:presLayoutVars>
      </dgm:prSet>
      <dgm:spPr/>
    </dgm:pt>
    <dgm:pt modelId="{A8177CBD-E5FF-AF42-A884-4D2B39970BC1}" type="pres">
      <dgm:prSet presAssocID="{197D8F55-19E8-7C41-B747-97092CDBE4DA}" presName="thickLine" presStyleLbl="alignNode1" presStyleIdx="0" presStyleCnt="3"/>
      <dgm:spPr/>
    </dgm:pt>
    <dgm:pt modelId="{0B6D3620-5C17-EB4D-AD47-0DEB533675C7}" type="pres">
      <dgm:prSet presAssocID="{197D8F55-19E8-7C41-B747-97092CDBE4DA}" presName="horz1" presStyleCnt="0"/>
      <dgm:spPr/>
    </dgm:pt>
    <dgm:pt modelId="{279B3F96-0333-B64C-911C-BBA0E36E316A}" type="pres">
      <dgm:prSet presAssocID="{197D8F55-19E8-7C41-B747-97092CDBE4DA}" presName="tx1" presStyleLbl="revTx" presStyleIdx="0" presStyleCnt="3"/>
      <dgm:spPr/>
    </dgm:pt>
    <dgm:pt modelId="{26C86C41-F1C1-4B4B-B0AB-2C2A6FE800DF}" type="pres">
      <dgm:prSet presAssocID="{197D8F55-19E8-7C41-B747-97092CDBE4DA}" presName="vert1" presStyleCnt="0"/>
      <dgm:spPr/>
    </dgm:pt>
    <dgm:pt modelId="{50E2DB6C-E036-E942-87D3-5777AF7AF771}" type="pres">
      <dgm:prSet presAssocID="{9F9FA44D-6D4F-0E46-8479-EA8AFA840E69}" presName="thickLine" presStyleLbl="alignNode1" presStyleIdx="1" presStyleCnt="3"/>
      <dgm:spPr/>
    </dgm:pt>
    <dgm:pt modelId="{C47EE3E0-A64B-0340-B2B8-F7FA7C39D4B0}" type="pres">
      <dgm:prSet presAssocID="{9F9FA44D-6D4F-0E46-8479-EA8AFA840E69}" presName="horz1" presStyleCnt="0"/>
      <dgm:spPr/>
    </dgm:pt>
    <dgm:pt modelId="{ECA4C115-C9C1-A946-8976-6CDDFF513E79}" type="pres">
      <dgm:prSet presAssocID="{9F9FA44D-6D4F-0E46-8479-EA8AFA840E69}" presName="tx1" presStyleLbl="revTx" presStyleIdx="1" presStyleCnt="3"/>
      <dgm:spPr/>
    </dgm:pt>
    <dgm:pt modelId="{1798D7B0-AA30-4344-A340-80AEC723F1A3}" type="pres">
      <dgm:prSet presAssocID="{9F9FA44D-6D4F-0E46-8479-EA8AFA840E69}" presName="vert1" presStyleCnt="0"/>
      <dgm:spPr/>
    </dgm:pt>
    <dgm:pt modelId="{59C4BAA6-3EF1-EA40-AB1D-321BC9572E6B}" type="pres">
      <dgm:prSet presAssocID="{1973AEC1-7852-EA4C-9BEB-EC9F7D6C3156}" presName="thickLine" presStyleLbl="alignNode1" presStyleIdx="2" presStyleCnt="3"/>
      <dgm:spPr/>
    </dgm:pt>
    <dgm:pt modelId="{4F0F891E-ED01-5A41-99DB-CB12916A8640}" type="pres">
      <dgm:prSet presAssocID="{1973AEC1-7852-EA4C-9BEB-EC9F7D6C3156}" presName="horz1" presStyleCnt="0"/>
      <dgm:spPr/>
    </dgm:pt>
    <dgm:pt modelId="{615DFB14-A5FD-D24B-B7B5-49DFED34E91A}" type="pres">
      <dgm:prSet presAssocID="{1973AEC1-7852-EA4C-9BEB-EC9F7D6C3156}" presName="tx1" presStyleLbl="revTx" presStyleIdx="2" presStyleCnt="3"/>
      <dgm:spPr/>
    </dgm:pt>
    <dgm:pt modelId="{6B87F071-94FE-EF49-80A5-F78F05081A8C}" type="pres">
      <dgm:prSet presAssocID="{1973AEC1-7852-EA4C-9BEB-EC9F7D6C3156}" presName="vert1" presStyleCnt="0"/>
      <dgm:spPr/>
    </dgm:pt>
  </dgm:ptLst>
  <dgm:cxnLst>
    <dgm:cxn modelId="{B6CDA800-B6D3-5D44-BEB7-1F4BB76D8B65}" type="presOf" srcId="{197D8F55-19E8-7C41-B747-97092CDBE4DA}" destId="{279B3F96-0333-B64C-911C-BBA0E36E316A}" srcOrd="0" destOrd="0" presId="urn:microsoft.com/office/officeart/2008/layout/LinedList"/>
    <dgm:cxn modelId="{32F7B607-AD81-5342-A740-6EAAD11E9620}" srcId="{39C895B6-AE3A-BF4C-91F8-F8F9C7112F44}" destId="{197D8F55-19E8-7C41-B747-97092CDBE4DA}" srcOrd="0" destOrd="0" parTransId="{368BEBCA-ABA3-EB42-898B-63B28C996B6F}" sibTransId="{96A11111-9AE8-1747-A973-3B2FDA9FE366}"/>
    <dgm:cxn modelId="{CF5B1817-CB92-F443-B4E5-4EDA9F976BCD}" type="presOf" srcId="{1973AEC1-7852-EA4C-9BEB-EC9F7D6C3156}" destId="{615DFB14-A5FD-D24B-B7B5-49DFED34E91A}" srcOrd="0" destOrd="0" presId="urn:microsoft.com/office/officeart/2008/layout/LinedList"/>
    <dgm:cxn modelId="{BA6D4D21-9C13-DC4B-A7C2-111CB66D4069}" type="presOf" srcId="{9F9FA44D-6D4F-0E46-8479-EA8AFA840E69}" destId="{ECA4C115-C9C1-A946-8976-6CDDFF513E79}" srcOrd="0" destOrd="0" presId="urn:microsoft.com/office/officeart/2008/layout/LinedList"/>
    <dgm:cxn modelId="{13C57591-E017-0545-83FE-92C18544BF73}" type="presOf" srcId="{39C895B6-AE3A-BF4C-91F8-F8F9C7112F44}" destId="{872F54F9-9ECF-714D-8E1D-F4899A60D8BE}" srcOrd="0" destOrd="0" presId="urn:microsoft.com/office/officeart/2008/layout/LinedList"/>
    <dgm:cxn modelId="{AE110FB4-2101-0A4A-BF25-1ECA48D02A54}" srcId="{39C895B6-AE3A-BF4C-91F8-F8F9C7112F44}" destId="{1973AEC1-7852-EA4C-9BEB-EC9F7D6C3156}" srcOrd="2" destOrd="0" parTransId="{C59CC728-7FB6-6549-B5DA-D2054C7BCE99}" sibTransId="{E92F63B0-8C85-B441-8EF5-CCA084352746}"/>
    <dgm:cxn modelId="{3C1C6ACF-B00A-0B4B-AEC3-28BFDA6A2400}" srcId="{39C895B6-AE3A-BF4C-91F8-F8F9C7112F44}" destId="{9F9FA44D-6D4F-0E46-8479-EA8AFA840E69}" srcOrd="1" destOrd="0" parTransId="{BADB9708-492D-A446-BC8E-FC0E19D5DBAA}" sibTransId="{97963771-5A85-9640-A93E-BBFF07FA7048}"/>
    <dgm:cxn modelId="{FAFBDF8A-C578-9F4B-B167-E1A5AB1149F9}" type="presParOf" srcId="{872F54F9-9ECF-714D-8E1D-F4899A60D8BE}" destId="{A8177CBD-E5FF-AF42-A884-4D2B39970BC1}" srcOrd="0" destOrd="0" presId="urn:microsoft.com/office/officeart/2008/layout/LinedList"/>
    <dgm:cxn modelId="{28E8CC35-4CC0-A246-BB1C-FD2F6366B0AD}" type="presParOf" srcId="{872F54F9-9ECF-714D-8E1D-F4899A60D8BE}" destId="{0B6D3620-5C17-EB4D-AD47-0DEB533675C7}" srcOrd="1" destOrd="0" presId="urn:microsoft.com/office/officeart/2008/layout/LinedList"/>
    <dgm:cxn modelId="{D6BA385D-6A91-5047-BF6C-DF17D8556BCF}" type="presParOf" srcId="{0B6D3620-5C17-EB4D-AD47-0DEB533675C7}" destId="{279B3F96-0333-B64C-911C-BBA0E36E316A}" srcOrd="0" destOrd="0" presId="urn:microsoft.com/office/officeart/2008/layout/LinedList"/>
    <dgm:cxn modelId="{0178B7B5-AA54-E642-8A0D-FEAD6D655A85}" type="presParOf" srcId="{0B6D3620-5C17-EB4D-AD47-0DEB533675C7}" destId="{26C86C41-F1C1-4B4B-B0AB-2C2A6FE800DF}" srcOrd="1" destOrd="0" presId="urn:microsoft.com/office/officeart/2008/layout/LinedList"/>
    <dgm:cxn modelId="{F95E8DE7-B62F-814C-A4FD-3E18BE3EA279}" type="presParOf" srcId="{872F54F9-9ECF-714D-8E1D-F4899A60D8BE}" destId="{50E2DB6C-E036-E942-87D3-5777AF7AF771}" srcOrd="2" destOrd="0" presId="urn:microsoft.com/office/officeart/2008/layout/LinedList"/>
    <dgm:cxn modelId="{163D385D-9078-ED43-953E-A1A566FAA9C1}" type="presParOf" srcId="{872F54F9-9ECF-714D-8E1D-F4899A60D8BE}" destId="{C47EE3E0-A64B-0340-B2B8-F7FA7C39D4B0}" srcOrd="3" destOrd="0" presId="urn:microsoft.com/office/officeart/2008/layout/LinedList"/>
    <dgm:cxn modelId="{967851AD-5E13-C342-8833-EF011B0DEF58}" type="presParOf" srcId="{C47EE3E0-A64B-0340-B2B8-F7FA7C39D4B0}" destId="{ECA4C115-C9C1-A946-8976-6CDDFF513E79}" srcOrd="0" destOrd="0" presId="urn:microsoft.com/office/officeart/2008/layout/LinedList"/>
    <dgm:cxn modelId="{25A03691-ADC6-DF46-B320-74D80B82CDF4}" type="presParOf" srcId="{C47EE3E0-A64B-0340-B2B8-F7FA7C39D4B0}" destId="{1798D7B0-AA30-4344-A340-80AEC723F1A3}" srcOrd="1" destOrd="0" presId="urn:microsoft.com/office/officeart/2008/layout/LinedList"/>
    <dgm:cxn modelId="{094CBC9E-85C4-A547-BF0F-DE303CD1DBE2}" type="presParOf" srcId="{872F54F9-9ECF-714D-8E1D-F4899A60D8BE}" destId="{59C4BAA6-3EF1-EA40-AB1D-321BC9572E6B}" srcOrd="4" destOrd="0" presId="urn:microsoft.com/office/officeart/2008/layout/LinedList"/>
    <dgm:cxn modelId="{8103C90D-11BA-0741-A9EF-36BDD1EF753C}" type="presParOf" srcId="{872F54F9-9ECF-714D-8E1D-F4899A60D8BE}" destId="{4F0F891E-ED01-5A41-99DB-CB12916A8640}" srcOrd="5" destOrd="0" presId="urn:microsoft.com/office/officeart/2008/layout/LinedList"/>
    <dgm:cxn modelId="{E52200B7-3044-704E-90C3-76E810DE8B0A}" type="presParOf" srcId="{4F0F891E-ED01-5A41-99DB-CB12916A8640}" destId="{615DFB14-A5FD-D24B-B7B5-49DFED34E91A}" srcOrd="0" destOrd="0" presId="urn:microsoft.com/office/officeart/2008/layout/LinedList"/>
    <dgm:cxn modelId="{6E40B889-ABD8-7248-8755-220BA8384929}" type="presParOf" srcId="{4F0F891E-ED01-5A41-99DB-CB12916A8640}" destId="{6B87F071-94FE-EF49-80A5-F78F05081A8C}"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46D22878-199F-7245-B227-0A8007117CA4}" type="doc">
      <dgm:prSet loTypeId="urn:microsoft.com/office/officeart/2005/8/layout/bProcess3" loCatId="" qsTypeId="urn:microsoft.com/office/officeart/2005/8/quickstyle/simple1" qsCatId="simple" csTypeId="urn:microsoft.com/office/officeart/2005/8/colors/colorful4" csCatId="colorful" phldr="1"/>
      <dgm:spPr/>
      <dgm:t>
        <a:bodyPr/>
        <a:lstStyle/>
        <a:p>
          <a:endParaRPr lang="es-ES"/>
        </a:p>
      </dgm:t>
    </dgm:pt>
    <dgm:pt modelId="{00F8D049-0824-834B-8D88-520C179889E8}">
      <dgm:prSet phldrT="[Texto]" custT="1"/>
      <dgm:spPr/>
      <dgm:t>
        <a:bodyPr/>
        <a:lstStyle/>
        <a:p>
          <a:r>
            <a:rPr lang="es-ES" sz="1800" dirty="0"/>
            <a:t>Conocer la Ley</a:t>
          </a:r>
        </a:p>
      </dgm:t>
    </dgm:pt>
    <dgm:pt modelId="{C7586845-A90B-D64A-A0A5-EC88990AAD48}" type="parTrans" cxnId="{B74D8DB9-EAEC-2B43-956E-84B29A94C75F}">
      <dgm:prSet/>
      <dgm:spPr/>
      <dgm:t>
        <a:bodyPr/>
        <a:lstStyle/>
        <a:p>
          <a:endParaRPr lang="es-ES"/>
        </a:p>
      </dgm:t>
    </dgm:pt>
    <dgm:pt modelId="{28E9E7A4-009B-7E44-BC1B-6D19266AABCA}" type="sibTrans" cxnId="{B74D8DB9-EAEC-2B43-956E-84B29A94C75F}">
      <dgm:prSet/>
      <dgm:spPr/>
      <dgm:t>
        <a:bodyPr/>
        <a:lstStyle/>
        <a:p>
          <a:endParaRPr lang="es-ES"/>
        </a:p>
      </dgm:t>
    </dgm:pt>
    <dgm:pt modelId="{FE706141-E2EF-FD4C-BF20-5F5F5079718B}">
      <dgm:prSet phldrT="[Texto]" custT="1"/>
      <dgm:spPr/>
      <dgm:t>
        <a:bodyPr/>
        <a:lstStyle/>
        <a:p>
          <a:r>
            <a:rPr lang="es-ES" sz="1800" dirty="0"/>
            <a:t>Asumir un rol protagónico</a:t>
          </a:r>
        </a:p>
      </dgm:t>
    </dgm:pt>
    <dgm:pt modelId="{C36E2590-B0B8-ED4D-9E3E-223A42395B0A}" type="parTrans" cxnId="{EE7AD0C3-E22D-1249-A810-A01894F4C8AB}">
      <dgm:prSet/>
      <dgm:spPr/>
      <dgm:t>
        <a:bodyPr/>
        <a:lstStyle/>
        <a:p>
          <a:endParaRPr lang="es-ES"/>
        </a:p>
      </dgm:t>
    </dgm:pt>
    <dgm:pt modelId="{FA4EB2E2-FED0-0048-8C7C-BFACD40D87F4}" type="sibTrans" cxnId="{EE7AD0C3-E22D-1249-A810-A01894F4C8AB}">
      <dgm:prSet/>
      <dgm:spPr/>
      <dgm:t>
        <a:bodyPr/>
        <a:lstStyle/>
        <a:p>
          <a:endParaRPr lang="es-ES"/>
        </a:p>
      </dgm:t>
    </dgm:pt>
    <dgm:pt modelId="{92B0F07B-3F61-C64A-A1BD-A615FB7C8580}">
      <dgm:prSet phldrT="[Texto]"/>
      <dgm:spPr/>
      <dgm:t>
        <a:bodyPr/>
        <a:lstStyle/>
        <a:p>
          <a:r>
            <a:rPr lang="es-ES" dirty="0"/>
            <a:t>Promover la asistencia a clases</a:t>
          </a:r>
        </a:p>
      </dgm:t>
    </dgm:pt>
    <dgm:pt modelId="{42D65BE0-1416-194A-B595-C2B26ED7DB2E}" type="parTrans" cxnId="{FF21C106-47A2-404D-8C85-D358AA13E8D5}">
      <dgm:prSet/>
      <dgm:spPr/>
      <dgm:t>
        <a:bodyPr/>
        <a:lstStyle/>
        <a:p>
          <a:endParaRPr lang="es-ES"/>
        </a:p>
      </dgm:t>
    </dgm:pt>
    <dgm:pt modelId="{8B6FF850-7A33-3E47-A9BC-28C931C17D0C}" type="sibTrans" cxnId="{FF21C106-47A2-404D-8C85-D358AA13E8D5}">
      <dgm:prSet/>
      <dgm:spPr/>
      <dgm:t>
        <a:bodyPr/>
        <a:lstStyle/>
        <a:p>
          <a:endParaRPr lang="es-ES"/>
        </a:p>
      </dgm:t>
    </dgm:pt>
    <dgm:pt modelId="{00A20706-1DBD-2F46-9474-0B5AB9E354C4}">
      <dgm:prSet phldrT="[Texto]"/>
      <dgm:spPr/>
      <dgm:t>
        <a:bodyPr/>
        <a:lstStyle/>
        <a:p>
          <a:r>
            <a:rPr lang="es-ES" dirty="0"/>
            <a:t>Incentivar un contexto de desarrollo</a:t>
          </a:r>
        </a:p>
      </dgm:t>
    </dgm:pt>
    <dgm:pt modelId="{1B5D48E3-5E81-424D-93CC-EE22C60CBC29}" type="parTrans" cxnId="{45AEA906-519A-2C4E-8D49-8100ABE9EF00}">
      <dgm:prSet/>
      <dgm:spPr/>
      <dgm:t>
        <a:bodyPr/>
        <a:lstStyle/>
        <a:p>
          <a:endParaRPr lang="es-ES"/>
        </a:p>
      </dgm:t>
    </dgm:pt>
    <dgm:pt modelId="{0DFA41BE-4FBE-E742-ABC6-3FD5B268AE41}" type="sibTrans" cxnId="{45AEA906-519A-2C4E-8D49-8100ABE9EF00}">
      <dgm:prSet/>
      <dgm:spPr/>
      <dgm:t>
        <a:bodyPr/>
        <a:lstStyle/>
        <a:p>
          <a:endParaRPr lang="es-ES"/>
        </a:p>
      </dgm:t>
    </dgm:pt>
    <dgm:pt modelId="{F71CAF8C-6F5B-0145-A687-0CFFB786FC2A}">
      <dgm:prSet phldrT="[Texto]" custT="1"/>
      <dgm:spPr/>
      <dgm:t>
        <a:bodyPr/>
        <a:lstStyle/>
        <a:p>
          <a:r>
            <a:rPr lang="es-ES" sz="1800" dirty="0"/>
            <a:t>Apoyos especiales</a:t>
          </a:r>
        </a:p>
      </dgm:t>
    </dgm:pt>
    <dgm:pt modelId="{26C587B7-9AF8-194A-9970-161C2FCDC3E1}" type="parTrans" cxnId="{1FA25F6C-8CC8-1F43-9251-7976E874D07A}">
      <dgm:prSet/>
      <dgm:spPr/>
      <dgm:t>
        <a:bodyPr/>
        <a:lstStyle/>
        <a:p>
          <a:endParaRPr lang="es-ES"/>
        </a:p>
      </dgm:t>
    </dgm:pt>
    <dgm:pt modelId="{D9AC893B-1B84-9842-B096-5118CC39CEB2}" type="sibTrans" cxnId="{1FA25F6C-8CC8-1F43-9251-7976E874D07A}">
      <dgm:prSet/>
      <dgm:spPr/>
      <dgm:t>
        <a:bodyPr/>
        <a:lstStyle/>
        <a:p>
          <a:endParaRPr lang="es-ES"/>
        </a:p>
      </dgm:t>
    </dgm:pt>
    <dgm:pt modelId="{2F3FF1C8-0C5F-B248-9861-3435E5CB3444}">
      <dgm:prSet/>
      <dgm:spPr/>
      <dgm:t>
        <a:bodyPr/>
        <a:lstStyle/>
        <a:p>
          <a:r>
            <a:rPr lang="es-ES" dirty="0"/>
            <a:t>Acompañamiento</a:t>
          </a:r>
        </a:p>
      </dgm:t>
    </dgm:pt>
    <dgm:pt modelId="{A6937F78-AA33-AA4B-B32A-DFF0E882A153}" type="parTrans" cxnId="{D555F109-A352-1C46-8F96-7D1AEBE764E5}">
      <dgm:prSet/>
      <dgm:spPr/>
      <dgm:t>
        <a:bodyPr/>
        <a:lstStyle/>
        <a:p>
          <a:endParaRPr lang="es-ES"/>
        </a:p>
      </dgm:t>
    </dgm:pt>
    <dgm:pt modelId="{89465356-A4AB-544E-B0A8-A0B80E28B768}" type="sibTrans" cxnId="{D555F109-A352-1C46-8F96-7D1AEBE764E5}">
      <dgm:prSet/>
      <dgm:spPr/>
      <dgm:t>
        <a:bodyPr/>
        <a:lstStyle/>
        <a:p>
          <a:endParaRPr lang="es-ES"/>
        </a:p>
      </dgm:t>
    </dgm:pt>
    <dgm:pt modelId="{E4BA8EE5-2476-3544-BFF5-B640E8AC51BC}">
      <dgm:prSet/>
      <dgm:spPr/>
      <dgm:t>
        <a:bodyPr/>
        <a:lstStyle/>
        <a:p>
          <a:r>
            <a:rPr lang="es-ES" dirty="0"/>
            <a:t>Velar por la seguridad y salud en el trabajo</a:t>
          </a:r>
        </a:p>
      </dgm:t>
    </dgm:pt>
    <dgm:pt modelId="{9C65B18B-A5B5-0B4F-A729-A08ADDB8D12D}" type="parTrans" cxnId="{CB85E39A-E259-BF48-A4F4-AF6564436FBD}">
      <dgm:prSet/>
      <dgm:spPr/>
      <dgm:t>
        <a:bodyPr/>
        <a:lstStyle/>
        <a:p>
          <a:endParaRPr lang="es-ES"/>
        </a:p>
      </dgm:t>
    </dgm:pt>
    <dgm:pt modelId="{D9EC05DE-6D8F-6448-9358-B9481C671D1E}" type="sibTrans" cxnId="{CB85E39A-E259-BF48-A4F4-AF6564436FBD}">
      <dgm:prSet/>
      <dgm:spPr/>
      <dgm:t>
        <a:bodyPr/>
        <a:lstStyle/>
        <a:p>
          <a:endParaRPr lang="es-ES"/>
        </a:p>
      </dgm:t>
    </dgm:pt>
    <dgm:pt modelId="{308BA0D9-EA26-6C4F-9E41-92563ADE068C}">
      <dgm:prSet/>
      <dgm:spPr/>
      <dgm:t>
        <a:bodyPr/>
        <a:lstStyle/>
        <a:p>
          <a:pPr algn="ctr"/>
          <a:endParaRPr lang="es-ES" dirty="0"/>
        </a:p>
        <a:p>
          <a:pPr algn="ctr"/>
          <a:r>
            <a:rPr lang="es-ES" dirty="0"/>
            <a:t>Incorporar a la familia</a:t>
          </a:r>
        </a:p>
      </dgm:t>
    </dgm:pt>
    <dgm:pt modelId="{47A6A31B-BC94-7C42-A3E1-1AF756F1280E}" type="parTrans" cxnId="{3EB49FFC-3B2C-2C4B-827D-AF679828E965}">
      <dgm:prSet/>
      <dgm:spPr/>
      <dgm:t>
        <a:bodyPr/>
        <a:lstStyle/>
        <a:p>
          <a:endParaRPr lang="es-ES"/>
        </a:p>
      </dgm:t>
    </dgm:pt>
    <dgm:pt modelId="{5B866F50-0601-464C-8EB0-3106BD4F2D63}" type="sibTrans" cxnId="{3EB49FFC-3B2C-2C4B-827D-AF679828E965}">
      <dgm:prSet/>
      <dgm:spPr/>
      <dgm:t>
        <a:bodyPr/>
        <a:lstStyle/>
        <a:p>
          <a:endParaRPr lang="es-ES"/>
        </a:p>
      </dgm:t>
    </dgm:pt>
    <dgm:pt modelId="{C92B65AB-F50A-CE47-9E91-045E60BFCD5D}">
      <dgm:prSet/>
      <dgm:spPr/>
      <dgm:t>
        <a:bodyPr/>
        <a:lstStyle/>
        <a:p>
          <a:pPr algn="l"/>
          <a:endParaRPr lang="es-ES" dirty="0"/>
        </a:p>
      </dgm:t>
    </dgm:pt>
    <dgm:pt modelId="{12BA2758-5630-1E4C-B95E-E56555E68947}" type="parTrans" cxnId="{A021E6C1-C01D-F04B-8E16-6AF18CE2260B}">
      <dgm:prSet/>
      <dgm:spPr/>
      <dgm:t>
        <a:bodyPr/>
        <a:lstStyle/>
        <a:p>
          <a:endParaRPr lang="es-ES"/>
        </a:p>
      </dgm:t>
    </dgm:pt>
    <dgm:pt modelId="{F87D9F29-F521-374A-94AC-B0A59D58511F}" type="sibTrans" cxnId="{A021E6C1-C01D-F04B-8E16-6AF18CE2260B}">
      <dgm:prSet/>
      <dgm:spPr/>
      <dgm:t>
        <a:bodyPr/>
        <a:lstStyle/>
        <a:p>
          <a:endParaRPr lang="es-ES"/>
        </a:p>
      </dgm:t>
    </dgm:pt>
    <dgm:pt modelId="{A8C53F9A-9BCD-A24F-8E77-4A3A38E39A3B}">
      <dgm:prSet custT="1"/>
      <dgm:spPr/>
      <dgm:t>
        <a:bodyPr/>
        <a:lstStyle/>
        <a:p>
          <a:r>
            <a:rPr lang="es-ES" sz="1800" dirty="0"/>
            <a:t>Tener un compromiso de conducta ética</a:t>
          </a:r>
        </a:p>
      </dgm:t>
    </dgm:pt>
    <dgm:pt modelId="{2525B778-C659-204E-AB3E-B50FC17EFB81}" type="parTrans" cxnId="{24F61945-8737-B545-9ED7-36FDE8782B62}">
      <dgm:prSet/>
      <dgm:spPr/>
      <dgm:t>
        <a:bodyPr/>
        <a:lstStyle/>
        <a:p>
          <a:endParaRPr lang="es-ES"/>
        </a:p>
      </dgm:t>
    </dgm:pt>
    <dgm:pt modelId="{D356E1EE-2FC5-7C40-85E0-4271D790E70E}" type="sibTrans" cxnId="{24F61945-8737-B545-9ED7-36FDE8782B62}">
      <dgm:prSet/>
      <dgm:spPr/>
      <dgm:t>
        <a:bodyPr/>
        <a:lstStyle/>
        <a:p>
          <a:endParaRPr lang="es-ES"/>
        </a:p>
      </dgm:t>
    </dgm:pt>
    <dgm:pt modelId="{8839D2E1-2E63-C648-96DA-F1CE11B74FBB}" type="pres">
      <dgm:prSet presAssocID="{46D22878-199F-7245-B227-0A8007117CA4}" presName="Name0" presStyleCnt="0">
        <dgm:presLayoutVars>
          <dgm:dir/>
          <dgm:resizeHandles val="exact"/>
        </dgm:presLayoutVars>
      </dgm:prSet>
      <dgm:spPr/>
    </dgm:pt>
    <dgm:pt modelId="{47DB6DF5-A6A7-1844-AF50-7A81E1DE21AE}" type="pres">
      <dgm:prSet presAssocID="{00F8D049-0824-834B-8D88-520C179889E8}" presName="node" presStyleLbl="node1" presStyleIdx="0" presStyleCnt="9">
        <dgm:presLayoutVars>
          <dgm:bulletEnabled val="1"/>
        </dgm:presLayoutVars>
      </dgm:prSet>
      <dgm:spPr/>
    </dgm:pt>
    <dgm:pt modelId="{FA075BC3-A6EB-6447-84ED-B81B6CA3A14F}" type="pres">
      <dgm:prSet presAssocID="{28E9E7A4-009B-7E44-BC1B-6D19266AABCA}" presName="sibTrans" presStyleLbl="sibTrans1D1" presStyleIdx="0" presStyleCnt="8"/>
      <dgm:spPr/>
    </dgm:pt>
    <dgm:pt modelId="{22C8B92C-D86F-E348-9115-A8F94D26269F}" type="pres">
      <dgm:prSet presAssocID="{28E9E7A4-009B-7E44-BC1B-6D19266AABCA}" presName="connectorText" presStyleLbl="sibTrans1D1" presStyleIdx="0" presStyleCnt="8"/>
      <dgm:spPr/>
    </dgm:pt>
    <dgm:pt modelId="{0BDA4299-2081-6D41-B4D1-9C71E2BA55F4}" type="pres">
      <dgm:prSet presAssocID="{FE706141-E2EF-FD4C-BF20-5F5F5079718B}" presName="node" presStyleLbl="node1" presStyleIdx="1" presStyleCnt="9">
        <dgm:presLayoutVars>
          <dgm:bulletEnabled val="1"/>
        </dgm:presLayoutVars>
      </dgm:prSet>
      <dgm:spPr/>
    </dgm:pt>
    <dgm:pt modelId="{CB571E2D-51F7-A441-8B2E-D66B5CD154C9}" type="pres">
      <dgm:prSet presAssocID="{FA4EB2E2-FED0-0048-8C7C-BFACD40D87F4}" presName="sibTrans" presStyleLbl="sibTrans1D1" presStyleIdx="1" presStyleCnt="8"/>
      <dgm:spPr/>
    </dgm:pt>
    <dgm:pt modelId="{308B684D-E8ED-CC4E-B665-8C77FBA04E37}" type="pres">
      <dgm:prSet presAssocID="{FA4EB2E2-FED0-0048-8C7C-BFACD40D87F4}" presName="connectorText" presStyleLbl="sibTrans1D1" presStyleIdx="1" presStyleCnt="8"/>
      <dgm:spPr/>
    </dgm:pt>
    <dgm:pt modelId="{D5B66B85-877F-D44A-BD26-965497324BC4}" type="pres">
      <dgm:prSet presAssocID="{92B0F07B-3F61-C64A-A1BD-A615FB7C8580}" presName="node" presStyleLbl="node1" presStyleIdx="2" presStyleCnt="9">
        <dgm:presLayoutVars>
          <dgm:bulletEnabled val="1"/>
        </dgm:presLayoutVars>
      </dgm:prSet>
      <dgm:spPr/>
    </dgm:pt>
    <dgm:pt modelId="{8C0F09FD-2873-AC46-B879-F7ABD76B783C}" type="pres">
      <dgm:prSet presAssocID="{8B6FF850-7A33-3E47-A9BC-28C931C17D0C}" presName="sibTrans" presStyleLbl="sibTrans1D1" presStyleIdx="2" presStyleCnt="8"/>
      <dgm:spPr/>
    </dgm:pt>
    <dgm:pt modelId="{54E2E54E-8239-9247-895A-E6DE04E0E991}" type="pres">
      <dgm:prSet presAssocID="{8B6FF850-7A33-3E47-A9BC-28C931C17D0C}" presName="connectorText" presStyleLbl="sibTrans1D1" presStyleIdx="2" presStyleCnt="8"/>
      <dgm:spPr/>
    </dgm:pt>
    <dgm:pt modelId="{6097DF84-5D23-394B-9529-31E15D3275F6}" type="pres">
      <dgm:prSet presAssocID="{00A20706-1DBD-2F46-9474-0B5AB9E354C4}" presName="node" presStyleLbl="node1" presStyleIdx="3" presStyleCnt="9">
        <dgm:presLayoutVars>
          <dgm:bulletEnabled val="1"/>
        </dgm:presLayoutVars>
      </dgm:prSet>
      <dgm:spPr/>
    </dgm:pt>
    <dgm:pt modelId="{7DE19747-27C7-0C44-9398-A199DA56D21C}" type="pres">
      <dgm:prSet presAssocID="{0DFA41BE-4FBE-E742-ABC6-3FD5B268AE41}" presName="sibTrans" presStyleLbl="sibTrans1D1" presStyleIdx="3" presStyleCnt="8"/>
      <dgm:spPr/>
    </dgm:pt>
    <dgm:pt modelId="{F5C0A9C3-6BEC-0A46-8EFA-C64DF496F2F6}" type="pres">
      <dgm:prSet presAssocID="{0DFA41BE-4FBE-E742-ABC6-3FD5B268AE41}" presName="connectorText" presStyleLbl="sibTrans1D1" presStyleIdx="3" presStyleCnt="8"/>
      <dgm:spPr/>
    </dgm:pt>
    <dgm:pt modelId="{5E1D7454-3B8F-8941-ACD1-EF0FE2EC1F58}" type="pres">
      <dgm:prSet presAssocID="{F71CAF8C-6F5B-0145-A687-0CFFB786FC2A}" presName="node" presStyleLbl="node1" presStyleIdx="4" presStyleCnt="9">
        <dgm:presLayoutVars>
          <dgm:bulletEnabled val="1"/>
        </dgm:presLayoutVars>
      </dgm:prSet>
      <dgm:spPr/>
    </dgm:pt>
    <dgm:pt modelId="{6472B88D-1413-E046-9341-F6C4D170ED10}" type="pres">
      <dgm:prSet presAssocID="{D9AC893B-1B84-9842-B096-5118CC39CEB2}" presName="sibTrans" presStyleLbl="sibTrans1D1" presStyleIdx="4" presStyleCnt="8"/>
      <dgm:spPr/>
    </dgm:pt>
    <dgm:pt modelId="{B9030A66-EF68-7C47-A5E2-3CC4B1C6A2AB}" type="pres">
      <dgm:prSet presAssocID="{D9AC893B-1B84-9842-B096-5118CC39CEB2}" presName="connectorText" presStyleLbl="sibTrans1D1" presStyleIdx="4" presStyleCnt="8"/>
      <dgm:spPr/>
    </dgm:pt>
    <dgm:pt modelId="{16D23F75-6D8F-C949-81C0-A0FD4C4B6370}" type="pres">
      <dgm:prSet presAssocID="{2F3FF1C8-0C5F-B248-9861-3435E5CB3444}" presName="node" presStyleLbl="node1" presStyleIdx="5" presStyleCnt="9">
        <dgm:presLayoutVars>
          <dgm:bulletEnabled val="1"/>
        </dgm:presLayoutVars>
      </dgm:prSet>
      <dgm:spPr/>
    </dgm:pt>
    <dgm:pt modelId="{268B282E-4867-944B-8845-AC4620F9EADE}" type="pres">
      <dgm:prSet presAssocID="{89465356-A4AB-544E-B0A8-A0B80E28B768}" presName="sibTrans" presStyleLbl="sibTrans1D1" presStyleIdx="5" presStyleCnt="8"/>
      <dgm:spPr/>
    </dgm:pt>
    <dgm:pt modelId="{970ABE4B-5BA7-C44C-962A-917A46ACB7A4}" type="pres">
      <dgm:prSet presAssocID="{89465356-A4AB-544E-B0A8-A0B80E28B768}" presName="connectorText" presStyleLbl="sibTrans1D1" presStyleIdx="5" presStyleCnt="8"/>
      <dgm:spPr/>
    </dgm:pt>
    <dgm:pt modelId="{1B752942-2246-664C-9BC0-E156BED77C2F}" type="pres">
      <dgm:prSet presAssocID="{E4BA8EE5-2476-3544-BFF5-B640E8AC51BC}" presName="node" presStyleLbl="node1" presStyleIdx="6" presStyleCnt="9">
        <dgm:presLayoutVars>
          <dgm:bulletEnabled val="1"/>
        </dgm:presLayoutVars>
      </dgm:prSet>
      <dgm:spPr/>
    </dgm:pt>
    <dgm:pt modelId="{D6FDC721-9BF0-6940-BBC8-3F5305637CE2}" type="pres">
      <dgm:prSet presAssocID="{D9EC05DE-6D8F-6448-9358-B9481C671D1E}" presName="sibTrans" presStyleLbl="sibTrans1D1" presStyleIdx="6" presStyleCnt="8"/>
      <dgm:spPr/>
    </dgm:pt>
    <dgm:pt modelId="{10BFEBCA-1AD5-8342-9873-52D43A17349E}" type="pres">
      <dgm:prSet presAssocID="{D9EC05DE-6D8F-6448-9358-B9481C671D1E}" presName="connectorText" presStyleLbl="sibTrans1D1" presStyleIdx="6" presStyleCnt="8"/>
      <dgm:spPr/>
    </dgm:pt>
    <dgm:pt modelId="{E821F65B-AB92-1643-8A74-8955196CFFBE}" type="pres">
      <dgm:prSet presAssocID="{308BA0D9-EA26-6C4F-9E41-92563ADE068C}" presName="node" presStyleLbl="node1" presStyleIdx="7" presStyleCnt="9">
        <dgm:presLayoutVars>
          <dgm:bulletEnabled val="1"/>
        </dgm:presLayoutVars>
      </dgm:prSet>
      <dgm:spPr/>
    </dgm:pt>
    <dgm:pt modelId="{A22F86CB-F305-C14F-BCE3-C619E06D41B5}" type="pres">
      <dgm:prSet presAssocID="{5B866F50-0601-464C-8EB0-3106BD4F2D63}" presName="sibTrans" presStyleLbl="sibTrans1D1" presStyleIdx="7" presStyleCnt="8"/>
      <dgm:spPr/>
    </dgm:pt>
    <dgm:pt modelId="{3AAC1E35-3348-2E48-B6A1-876BB7499643}" type="pres">
      <dgm:prSet presAssocID="{5B866F50-0601-464C-8EB0-3106BD4F2D63}" presName="connectorText" presStyleLbl="sibTrans1D1" presStyleIdx="7" presStyleCnt="8"/>
      <dgm:spPr/>
    </dgm:pt>
    <dgm:pt modelId="{9E5D5B98-1E80-E244-86BB-FF52D5BB5423}" type="pres">
      <dgm:prSet presAssocID="{A8C53F9A-9BCD-A24F-8E77-4A3A38E39A3B}" presName="node" presStyleLbl="node1" presStyleIdx="8" presStyleCnt="9">
        <dgm:presLayoutVars>
          <dgm:bulletEnabled val="1"/>
        </dgm:presLayoutVars>
      </dgm:prSet>
      <dgm:spPr/>
    </dgm:pt>
  </dgm:ptLst>
  <dgm:cxnLst>
    <dgm:cxn modelId="{BC92D605-3DC8-C048-80DB-FEC2141E035D}" type="presOf" srcId="{A8C53F9A-9BCD-A24F-8E77-4A3A38E39A3B}" destId="{9E5D5B98-1E80-E244-86BB-FF52D5BB5423}" srcOrd="0" destOrd="0" presId="urn:microsoft.com/office/officeart/2005/8/layout/bProcess3"/>
    <dgm:cxn modelId="{45AEA906-519A-2C4E-8D49-8100ABE9EF00}" srcId="{46D22878-199F-7245-B227-0A8007117CA4}" destId="{00A20706-1DBD-2F46-9474-0B5AB9E354C4}" srcOrd="3" destOrd="0" parTransId="{1B5D48E3-5E81-424D-93CC-EE22C60CBC29}" sibTransId="{0DFA41BE-4FBE-E742-ABC6-3FD5B268AE41}"/>
    <dgm:cxn modelId="{FF21C106-47A2-404D-8C85-D358AA13E8D5}" srcId="{46D22878-199F-7245-B227-0A8007117CA4}" destId="{92B0F07B-3F61-C64A-A1BD-A615FB7C8580}" srcOrd="2" destOrd="0" parTransId="{42D65BE0-1416-194A-B595-C2B26ED7DB2E}" sibTransId="{8B6FF850-7A33-3E47-A9BC-28C931C17D0C}"/>
    <dgm:cxn modelId="{09B44F07-068B-1A4B-B57F-DE9CD98A9192}" type="presOf" srcId="{00F8D049-0824-834B-8D88-520C179889E8}" destId="{47DB6DF5-A6A7-1844-AF50-7A81E1DE21AE}" srcOrd="0" destOrd="0" presId="urn:microsoft.com/office/officeart/2005/8/layout/bProcess3"/>
    <dgm:cxn modelId="{D555F109-A352-1C46-8F96-7D1AEBE764E5}" srcId="{46D22878-199F-7245-B227-0A8007117CA4}" destId="{2F3FF1C8-0C5F-B248-9861-3435E5CB3444}" srcOrd="5" destOrd="0" parTransId="{A6937F78-AA33-AA4B-B32A-DFF0E882A153}" sibTransId="{89465356-A4AB-544E-B0A8-A0B80E28B768}"/>
    <dgm:cxn modelId="{EAE9F22E-1270-0541-BF2C-2110B7CEEB44}" type="presOf" srcId="{46D22878-199F-7245-B227-0A8007117CA4}" destId="{8839D2E1-2E63-C648-96DA-F1CE11B74FBB}" srcOrd="0" destOrd="0" presId="urn:microsoft.com/office/officeart/2005/8/layout/bProcess3"/>
    <dgm:cxn modelId="{34BED93D-A0D6-9E44-B069-06825238E125}" type="presOf" srcId="{D9AC893B-1B84-9842-B096-5118CC39CEB2}" destId="{B9030A66-EF68-7C47-A5E2-3CC4B1C6A2AB}" srcOrd="1" destOrd="0" presId="urn:microsoft.com/office/officeart/2005/8/layout/bProcess3"/>
    <dgm:cxn modelId="{A270D562-DACF-B24D-A99D-86ACBDB606FF}" type="presOf" srcId="{C92B65AB-F50A-CE47-9E91-045E60BFCD5D}" destId="{E821F65B-AB92-1643-8A74-8955196CFFBE}" srcOrd="0" destOrd="1" presId="urn:microsoft.com/office/officeart/2005/8/layout/bProcess3"/>
    <dgm:cxn modelId="{24F61945-8737-B545-9ED7-36FDE8782B62}" srcId="{46D22878-199F-7245-B227-0A8007117CA4}" destId="{A8C53F9A-9BCD-A24F-8E77-4A3A38E39A3B}" srcOrd="8" destOrd="0" parTransId="{2525B778-C659-204E-AB3E-B50FC17EFB81}" sibTransId="{D356E1EE-2FC5-7C40-85E0-4271D790E70E}"/>
    <dgm:cxn modelId="{1D42DF47-7D29-0542-9DE7-B231A49B87BD}" type="presOf" srcId="{FE706141-E2EF-FD4C-BF20-5F5F5079718B}" destId="{0BDA4299-2081-6D41-B4D1-9C71E2BA55F4}" srcOrd="0" destOrd="0" presId="urn:microsoft.com/office/officeart/2005/8/layout/bProcess3"/>
    <dgm:cxn modelId="{1FA25F6C-8CC8-1F43-9251-7976E874D07A}" srcId="{46D22878-199F-7245-B227-0A8007117CA4}" destId="{F71CAF8C-6F5B-0145-A687-0CFFB786FC2A}" srcOrd="4" destOrd="0" parTransId="{26C587B7-9AF8-194A-9970-161C2FCDC3E1}" sibTransId="{D9AC893B-1B84-9842-B096-5118CC39CEB2}"/>
    <dgm:cxn modelId="{986FB86C-E3B7-1041-94E9-D1739B78F2C8}" type="presOf" srcId="{2F3FF1C8-0C5F-B248-9861-3435E5CB3444}" destId="{16D23F75-6D8F-C949-81C0-A0FD4C4B6370}" srcOrd="0" destOrd="0" presId="urn:microsoft.com/office/officeart/2005/8/layout/bProcess3"/>
    <dgm:cxn modelId="{9734464E-AA7D-8A49-826E-C8C2D96F07E4}" type="presOf" srcId="{8B6FF850-7A33-3E47-A9BC-28C931C17D0C}" destId="{8C0F09FD-2873-AC46-B879-F7ABD76B783C}" srcOrd="0" destOrd="0" presId="urn:microsoft.com/office/officeart/2005/8/layout/bProcess3"/>
    <dgm:cxn modelId="{A5D4FE4E-3EAE-8245-9208-0368138AD6D4}" type="presOf" srcId="{28E9E7A4-009B-7E44-BC1B-6D19266AABCA}" destId="{FA075BC3-A6EB-6447-84ED-B81B6CA3A14F}" srcOrd="0" destOrd="0" presId="urn:microsoft.com/office/officeart/2005/8/layout/bProcess3"/>
    <dgm:cxn modelId="{935C904F-1B7A-5443-ACD6-1F64796FDE96}" type="presOf" srcId="{28E9E7A4-009B-7E44-BC1B-6D19266AABCA}" destId="{22C8B92C-D86F-E348-9115-A8F94D26269F}" srcOrd="1" destOrd="0" presId="urn:microsoft.com/office/officeart/2005/8/layout/bProcess3"/>
    <dgm:cxn modelId="{30BD1654-CAD4-A44F-8D4E-25483E067D9E}" type="presOf" srcId="{0DFA41BE-4FBE-E742-ABC6-3FD5B268AE41}" destId="{7DE19747-27C7-0C44-9398-A199DA56D21C}" srcOrd="0" destOrd="0" presId="urn:microsoft.com/office/officeart/2005/8/layout/bProcess3"/>
    <dgm:cxn modelId="{E9693685-3073-5040-817E-D48F95723F50}" type="presOf" srcId="{FA4EB2E2-FED0-0048-8C7C-BFACD40D87F4}" destId="{CB571E2D-51F7-A441-8B2E-D66B5CD154C9}" srcOrd="0" destOrd="0" presId="urn:microsoft.com/office/officeart/2005/8/layout/bProcess3"/>
    <dgm:cxn modelId="{97CA1B90-FD16-1D48-87F7-8C33E9498E1E}" type="presOf" srcId="{89465356-A4AB-544E-B0A8-A0B80E28B768}" destId="{268B282E-4867-944B-8845-AC4620F9EADE}" srcOrd="0" destOrd="0" presId="urn:microsoft.com/office/officeart/2005/8/layout/bProcess3"/>
    <dgm:cxn modelId="{FFAAAD90-8F69-FC43-AF7C-CA4A44BE4912}" type="presOf" srcId="{D9EC05DE-6D8F-6448-9358-B9481C671D1E}" destId="{10BFEBCA-1AD5-8342-9873-52D43A17349E}" srcOrd="1" destOrd="0" presId="urn:microsoft.com/office/officeart/2005/8/layout/bProcess3"/>
    <dgm:cxn modelId="{18BE0993-1901-614A-9A76-2EE2F56CB50F}" type="presOf" srcId="{92B0F07B-3F61-C64A-A1BD-A615FB7C8580}" destId="{D5B66B85-877F-D44A-BD26-965497324BC4}" srcOrd="0" destOrd="0" presId="urn:microsoft.com/office/officeart/2005/8/layout/bProcess3"/>
    <dgm:cxn modelId="{CB85E39A-E259-BF48-A4F4-AF6564436FBD}" srcId="{46D22878-199F-7245-B227-0A8007117CA4}" destId="{E4BA8EE5-2476-3544-BFF5-B640E8AC51BC}" srcOrd="6" destOrd="0" parTransId="{9C65B18B-A5B5-0B4F-A729-A08ADDB8D12D}" sibTransId="{D9EC05DE-6D8F-6448-9358-B9481C671D1E}"/>
    <dgm:cxn modelId="{03D99DAF-A1B7-C44A-BAAA-4CE641B516B3}" type="presOf" srcId="{8B6FF850-7A33-3E47-A9BC-28C931C17D0C}" destId="{54E2E54E-8239-9247-895A-E6DE04E0E991}" srcOrd="1" destOrd="0" presId="urn:microsoft.com/office/officeart/2005/8/layout/bProcess3"/>
    <dgm:cxn modelId="{4C4875B0-FB49-B84F-A9AC-B37EFEF399CF}" type="presOf" srcId="{00A20706-1DBD-2F46-9474-0B5AB9E354C4}" destId="{6097DF84-5D23-394B-9529-31E15D3275F6}" srcOrd="0" destOrd="0" presId="urn:microsoft.com/office/officeart/2005/8/layout/bProcess3"/>
    <dgm:cxn modelId="{DB9542B2-A764-4F4F-AFE8-4B3334459BA7}" type="presOf" srcId="{5B866F50-0601-464C-8EB0-3106BD4F2D63}" destId="{A22F86CB-F305-C14F-BCE3-C619E06D41B5}" srcOrd="0" destOrd="0" presId="urn:microsoft.com/office/officeart/2005/8/layout/bProcess3"/>
    <dgm:cxn modelId="{B74D8DB9-EAEC-2B43-956E-84B29A94C75F}" srcId="{46D22878-199F-7245-B227-0A8007117CA4}" destId="{00F8D049-0824-834B-8D88-520C179889E8}" srcOrd="0" destOrd="0" parTransId="{C7586845-A90B-D64A-A0A5-EC88990AAD48}" sibTransId="{28E9E7A4-009B-7E44-BC1B-6D19266AABCA}"/>
    <dgm:cxn modelId="{24EF1AC0-51AA-0043-8AAC-B721EA8ACB62}" type="presOf" srcId="{0DFA41BE-4FBE-E742-ABC6-3FD5B268AE41}" destId="{F5C0A9C3-6BEC-0A46-8EFA-C64DF496F2F6}" srcOrd="1" destOrd="0" presId="urn:microsoft.com/office/officeart/2005/8/layout/bProcess3"/>
    <dgm:cxn modelId="{A021E6C1-C01D-F04B-8E16-6AF18CE2260B}" srcId="{308BA0D9-EA26-6C4F-9E41-92563ADE068C}" destId="{C92B65AB-F50A-CE47-9E91-045E60BFCD5D}" srcOrd="0" destOrd="0" parTransId="{12BA2758-5630-1E4C-B95E-E56555E68947}" sibTransId="{F87D9F29-F521-374A-94AC-B0A59D58511F}"/>
    <dgm:cxn modelId="{EE7AD0C3-E22D-1249-A810-A01894F4C8AB}" srcId="{46D22878-199F-7245-B227-0A8007117CA4}" destId="{FE706141-E2EF-FD4C-BF20-5F5F5079718B}" srcOrd="1" destOrd="0" parTransId="{C36E2590-B0B8-ED4D-9E3E-223A42395B0A}" sibTransId="{FA4EB2E2-FED0-0048-8C7C-BFACD40D87F4}"/>
    <dgm:cxn modelId="{EFF3ABCE-7A8F-2544-B0D8-F2526BF2D9A3}" type="presOf" srcId="{308BA0D9-EA26-6C4F-9E41-92563ADE068C}" destId="{E821F65B-AB92-1643-8A74-8955196CFFBE}" srcOrd="0" destOrd="0" presId="urn:microsoft.com/office/officeart/2005/8/layout/bProcess3"/>
    <dgm:cxn modelId="{93233CCF-200C-6E45-A3FE-815807F7B42A}" type="presOf" srcId="{FA4EB2E2-FED0-0048-8C7C-BFACD40D87F4}" destId="{308B684D-E8ED-CC4E-B665-8C77FBA04E37}" srcOrd="1" destOrd="0" presId="urn:microsoft.com/office/officeart/2005/8/layout/bProcess3"/>
    <dgm:cxn modelId="{CB48DADA-2DE6-AA4E-9FE2-ECB7F905F13C}" type="presOf" srcId="{5B866F50-0601-464C-8EB0-3106BD4F2D63}" destId="{3AAC1E35-3348-2E48-B6A1-876BB7499643}" srcOrd="1" destOrd="0" presId="urn:microsoft.com/office/officeart/2005/8/layout/bProcess3"/>
    <dgm:cxn modelId="{A768AEE4-79AB-3143-B8B6-0EC1CD0E2405}" type="presOf" srcId="{D9EC05DE-6D8F-6448-9358-B9481C671D1E}" destId="{D6FDC721-9BF0-6940-BBC8-3F5305637CE2}" srcOrd="0" destOrd="0" presId="urn:microsoft.com/office/officeart/2005/8/layout/bProcess3"/>
    <dgm:cxn modelId="{1BE5FAE5-A68E-CD43-B380-A9F84813C214}" type="presOf" srcId="{D9AC893B-1B84-9842-B096-5118CC39CEB2}" destId="{6472B88D-1413-E046-9341-F6C4D170ED10}" srcOrd="0" destOrd="0" presId="urn:microsoft.com/office/officeart/2005/8/layout/bProcess3"/>
    <dgm:cxn modelId="{454CEDE6-B03B-8945-B5A9-4ECD80D7DF36}" type="presOf" srcId="{89465356-A4AB-544E-B0A8-A0B80E28B768}" destId="{970ABE4B-5BA7-C44C-962A-917A46ACB7A4}" srcOrd="1" destOrd="0" presId="urn:microsoft.com/office/officeart/2005/8/layout/bProcess3"/>
    <dgm:cxn modelId="{1987DDF1-DAC3-474D-B22F-777A7B81D4E0}" type="presOf" srcId="{F71CAF8C-6F5B-0145-A687-0CFFB786FC2A}" destId="{5E1D7454-3B8F-8941-ACD1-EF0FE2EC1F58}" srcOrd="0" destOrd="0" presId="urn:microsoft.com/office/officeart/2005/8/layout/bProcess3"/>
    <dgm:cxn modelId="{3EB49FFC-3B2C-2C4B-827D-AF679828E965}" srcId="{46D22878-199F-7245-B227-0A8007117CA4}" destId="{308BA0D9-EA26-6C4F-9E41-92563ADE068C}" srcOrd="7" destOrd="0" parTransId="{47A6A31B-BC94-7C42-A3E1-1AF756F1280E}" sibTransId="{5B866F50-0601-464C-8EB0-3106BD4F2D63}"/>
    <dgm:cxn modelId="{616780FE-8B69-3744-A5DB-D2702F952F8B}" type="presOf" srcId="{E4BA8EE5-2476-3544-BFF5-B640E8AC51BC}" destId="{1B752942-2246-664C-9BC0-E156BED77C2F}" srcOrd="0" destOrd="0" presId="urn:microsoft.com/office/officeart/2005/8/layout/bProcess3"/>
    <dgm:cxn modelId="{A6FCFB31-22D7-EB4A-AA41-1A6E18AED212}" type="presParOf" srcId="{8839D2E1-2E63-C648-96DA-F1CE11B74FBB}" destId="{47DB6DF5-A6A7-1844-AF50-7A81E1DE21AE}" srcOrd="0" destOrd="0" presId="urn:microsoft.com/office/officeart/2005/8/layout/bProcess3"/>
    <dgm:cxn modelId="{1393EB48-0A1E-5043-A026-AF3E4E737C09}" type="presParOf" srcId="{8839D2E1-2E63-C648-96DA-F1CE11B74FBB}" destId="{FA075BC3-A6EB-6447-84ED-B81B6CA3A14F}" srcOrd="1" destOrd="0" presId="urn:microsoft.com/office/officeart/2005/8/layout/bProcess3"/>
    <dgm:cxn modelId="{BE43215D-5921-4345-8B40-71DB0F33CAF0}" type="presParOf" srcId="{FA075BC3-A6EB-6447-84ED-B81B6CA3A14F}" destId="{22C8B92C-D86F-E348-9115-A8F94D26269F}" srcOrd="0" destOrd="0" presId="urn:microsoft.com/office/officeart/2005/8/layout/bProcess3"/>
    <dgm:cxn modelId="{7F86ABCE-8CBA-4B4D-A2F7-C9AEF3B14FFE}" type="presParOf" srcId="{8839D2E1-2E63-C648-96DA-F1CE11B74FBB}" destId="{0BDA4299-2081-6D41-B4D1-9C71E2BA55F4}" srcOrd="2" destOrd="0" presId="urn:microsoft.com/office/officeart/2005/8/layout/bProcess3"/>
    <dgm:cxn modelId="{5DF54037-0E9E-D648-93DA-D69A58654F4A}" type="presParOf" srcId="{8839D2E1-2E63-C648-96DA-F1CE11B74FBB}" destId="{CB571E2D-51F7-A441-8B2E-D66B5CD154C9}" srcOrd="3" destOrd="0" presId="urn:microsoft.com/office/officeart/2005/8/layout/bProcess3"/>
    <dgm:cxn modelId="{BC5045A5-8636-6B4A-8C01-6F598B38F4FB}" type="presParOf" srcId="{CB571E2D-51F7-A441-8B2E-D66B5CD154C9}" destId="{308B684D-E8ED-CC4E-B665-8C77FBA04E37}" srcOrd="0" destOrd="0" presId="urn:microsoft.com/office/officeart/2005/8/layout/bProcess3"/>
    <dgm:cxn modelId="{FAD4FACD-A2CA-6746-9521-EA43242AA667}" type="presParOf" srcId="{8839D2E1-2E63-C648-96DA-F1CE11B74FBB}" destId="{D5B66B85-877F-D44A-BD26-965497324BC4}" srcOrd="4" destOrd="0" presId="urn:microsoft.com/office/officeart/2005/8/layout/bProcess3"/>
    <dgm:cxn modelId="{D823880D-6667-3E43-88D1-9ED39F7F17B1}" type="presParOf" srcId="{8839D2E1-2E63-C648-96DA-F1CE11B74FBB}" destId="{8C0F09FD-2873-AC46-B879-F7ABD76B783C}" srcOrd="5" destOrd="0" presId="urn:microsoft.com/office/officeart/2005/8/layout/bProcess3"/>
    <dgm:cxn modelId="{8F6E1D54-9BF9-F344-9C95-AFF2F4097386}" type="presParOf" srcId="{8C0F09FD-2873-AC46-B879-F7ABD76B783C}" destId="{54E2E54E-8239-9247-895A-E6DE04E0E991}" srcOrd="0" destOrd="0" presId="urn:microsoft.com/office/officeart/2005/8/layout/bProcess3"/>
    <dgm:cxn modelId="{00B71B90-5AED-3144-83DF-3F830ED5EB9B}" type="presParOf" srcId="{8839D2E1-2E63-C648-96DA-F1CE11B74FBB}" destId="{6097DF84-5D23-394B-9529-31E15D3275F6}" srcOrd="6" destOrd="0" presId="urn:microsoft.com/office/officeart/2005/8/layout/bProcess3"/>
    <dgm:cxn modelId="{5B240305-0768-7A47-A028-A792E3E9F3F5}" type="presParOf" srcId="{8839D2E1-2E63-C648-96DA-F1CE11B74FBB}" destId="{7DE19747-27C7-0C44-9398-A199DA56D21C}" srcOrd="7" destOrd="0" presId="urn:microsoft.com/office/officeart/2005/8/layout/bProcess3"/>
    <dgm:cxn modelId="{DDF7DD7A-32D4-FD42-8A2D-BF2543DF67CA}" type="presParOf" srcId="{7DE19747-27C7-0C44-9398-A199DA56D21C}" destId="{F5C0A9C3-6BEC-0A46-8EFA-C64DF496F2F6}" srcOrd="0" destOrd="0" presId="urn:microsoft.com/office/officeart/2005/8/layout/bProcess3"/>
    <dgm:cxn modelId="{67105DF9-CBDA-0445-9949-4DA0A5BCD4DF}" type="presParOf" srcId="{8839D2E1-2E63-C648-96DA-F1CE11B74FBB}" destId="{5E1D7454-3B8F-8941-ACD1-EF0FE2EC1F58}" srcOrd="8" destOrd="0" presId="urn:microsoft.com/office/officeart/2005/8/layout/bProcess3"/>
    <dgm:cxn modelId="{030C89CA-53F7-E746-8AC6-C60E7F180A43}" type="presParOf" srcId="{8839D2E1-2E63-C648-96DA-F1CE11B74FBB}" destId="{6472B88D-1413-E046-9341-F6C4D170ED10}" srcOrd="9" destOrd="0" presId="urn:microsoft.com/office/officeart/2005/8/layout/bProcess3"/>
    <dgm:cxn modelId="{09DC0875-6AEF-1B4A-B071-53F3D254ACE4}" type="presParOf" srcId="{6472B88D-1413-E046-9341-F6C4D170ED10}" destId="{B9030A66-EF68-7C47-A5E2-3CC4B1C6A2AB}" srcOrd="0" destOrd="0" presId="urn:microsoft.com/office/officeart/2005/8/layout/bProcess3"/>
    <dgm:cxn modelId="{9DA15109-8F3E-C34B-B10E-29DCF5C24C43}" type="presParOf" srcId="{8839D2E1-2E63-C648-96DA-F1CE11B74FBB}" destId="{16D23F75-6D8F-C949-81C0-A0FD4C4B6370}" srcOrd="10" destOrd="0" presId="urn:microsoft.com/office/officeart/2005/8/layout/bProcess3"/>
    <dgm:cxn modelId="{AEFC05AE-EA98-1748-B35B-9E0B5B832246}" type="presParOf" srcId="{8839D2E1-2E63-C648-96DA-F1CE11B74FBB}" destId="{268B282E-4867-944B-8845-AC4620F9EADE}" srcOrd="11" destOrd="0" presId="urn:microsoft.com/office/officeart/2005/8/layout/bProcess3"/>
    <dgm:cxn modelId="{4958DDF7-7BA2-9C42-8B60-1246735A3D2D}" type="presParOf" srcId="{268B282E-4867-944B-8845-AC4620F9EADE}" destId="{970ABE4B-5BA7-C44C-962A-917A46ACB7A4}" srcOrd="0" destOrd="0" presId="urn:microsoft.com/office/officeart/2005/8/layout/bProcess3"/>
    <dgm:cxn modelId="{E28872E6-DD7E-374C-AB32-CD26601D6AF1}" type="presParOf" srcId="{8839D2E1-2E63-C648-96DA-F1CE11B74FBB}" destId="{1B752942-2246-664C-9BC0-E156BED77C2F}" srcOrd="12" destOrd="0" presId="urn:microsoft.com/office/officeart/2005/8/layout/bProcess3"/>
    <dgm:cxn modelId="{F4FA3826-0F36-0A45-84BA-1C4795DBEF31}" type="presParOf" srcId="{8839D2E1-2E63-C648-96DA-F1CE11B74FBB}" destId="{D6FDC721-9BF0-6940-BBC8-3F5305637CE2}" srcOrd="13" destOrd="0" presId="urn:microsoft.com/office/officeart/2005/8/layout/bProcess3"/>
    <dgm:cxn modelId="{D28C2897-3A11-214D-98CA-7F106FBD7A62}" type="presParOf" srcId="{D6FDC721-9BF0-6940-BBC8-3F5305637CE2}" destId="{10BFEBCA-1AD5-8342-9873-52D43A17349E}" srcOrd="0" destOrd="0" presId="urn:microsoft.com/office/officeart/2005/8/layout/bProcess3"/>
    <dgm:cxn modelId="{B9281C39-D8F3-0943-B20E-6ED7AAE863DD}" type="presParOf" srcId="{8839D2E1-2E63-C648-96DA-F1CE11B74FBB}" destId="{E821F65B-AB92-1643-8A74-8955196CFFBE}" srcOrd="14" destOrd="0" presId="urn:microsoft.com/office/officeart/2005/8/layout/bProcess3"/>
    <dgm:cxn modelId="{4327B903-8971-2B4F-BE9F-FF71816BD7BB}" type="presParOf" srcId="{8839D2E1-2E63-C648-96DA-F1CE11B74FBB}" destId="{A22F86CB-F305-C14F-BCE3-C619E06D41B5}" srcOrd="15" destOrd="0" presId="urn:microsoft.com/office/officeart/2005/8/layout/bProcess3"/>
    <dgm:cxn modelId="{45DDB9A2-1DFC-3048-B935-10151BDAC502}" type="presParOf" srcId="{A22F86CB-F305-C14F-BCE3-C619E06D41B5}" destId="{3AAC1E35-3348-2E48-B6A1-876BB7499643}" srcOrd="0" destOrd="0" presId="urn:microsoft.com/office/officeart/2005/8/layout/bProcess3"/>
    <dgm:cxn modelId="{A2D69578-5764-8B44-B1EC-0CE080D779F6}" type="presParOf" srcId="{8839D2E1-2E63-C648-96DA-F1CE11B74FBB}" destId="{9E5D5B98-1E80-E244-86BB-FF52D5BB5423}" srcOrd="16" destOrd="0" presId="urn:microsoft.com/office/officeart/2005/8/layout/b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C9D863-853D-184E-96A7-4BA69A88CACA}">
      <dsp:nvSpPr>
        <dsp:cNvPr id="0" name=""/>
        <dsp:cNvSpPr/>
      </dsp:nvSpPr>
      <dsp:spPr>
        <a:xfrm>
          <a:off x="0" y="2527"/>
          <a:ext cx="11405937"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47CB590-8774-5248-BDF0-5B58FA4136E7}">
      <dsp:nvSpPr>
        <dsp:cNvPr id="0" name=""/>
        <dsp:cNvSpPr/>
      </dsp:nvSpPr>
      <dsp:spPr>
        <a:xfrm>
          <a:off x="0" y="2527"/>
          <a:ext cx="11405937" cy="17235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s-ES" sz="2300" kern="1200" dirty="0">
              <a:solidFill>
                <a:srgbClr val="002060"/>
              </a:solidFill>
            </a:rPr>
            <a:t>El trabajo que realizan niños, niñas y adolescentes que están ocupados en la producción económica y que tienen menos de la edad mínima permitida para trabajar de acuerdo a la legislación nacional y normativa internacional.</a:t>
          </a:r>
        </a:p>
      </dsp:txBody>
      <dsp:txXfrm>
        <a:off x="0" y="2527"/>
        <a:ext cx="11405937" cy="1723584"/>
      </dsp:txXfrm>
    </dsp:sp>
    <dsp:sp modelId="{A4A5EE35-6735-3844-90A0-520BD42E5CCF}">
      <dsp:nvSpPr>
        <dsp:cNvPr id="0" name=""/>
        <dsp:cNvSpPr/>
      </dsp:nvSpPr>
      <dsp:spPr>
        <a:xfrm>
          <a:off x="0" y="1726111"/>
          <a:ext cx="11405937"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E86C41A-E75A-6B4A-997B-77D65CFD5B58}">
      <dsp:nvSpPr>
        <dsp:cNvPr id="0" name=""/>
        <dsp:cNvSpPr/>
      </dsp:nvSpPr>
      <dsp:spPr>
        <a:xfrm>
          <a:off x="0" y="1726111"/>
          <a:ext cx="11405937" cy="17235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s-ES" sz="2300" kern="1200" dirty="0">
              <a:solidFill>
                <a:srgbClr val="002060"/>
              </a:solidFill>
            </a:rPr>
            <a:t>La actividad laboral que es física, mental, social o moralmente perjudicial o dañina para niños, niñas y adolescentes, y que interviene en su educación y actividades de recreación y formación.</a:t>
          </a:r>
        </a:p>
      </dsp:txBody>
      <dsp:txXfrm>
        <a:off x="0" y="1726111"/>
        <a:ext cx="11405937" cy="1723584"/>
      </dsp:txXfrm>
    </dsp:sp>
    <dsp:sp modelId="{DFBDD4D8-2178-1C48-9019-9D6DF58A2663}">
      <dsp:nvSpPr>
        <dsp:cNvPr id="0" name=""/>
        <dsp:cNvSpPr/>
      </dsp:nvSpPr>
      <dsp:spPr>
        <a:xfrm>
          <a:off x="0" y="3449695"/>
          <a:ext cx="11405937"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0B5B0B6-0DB4-FB46-B17A-E43CF1BD4F40}">
      <dsp:nvSpPr>
        <dsp:cNvPr id="0" name=""/>
        <dsp:cNvSpPr/>
      </dsp:nvSpPr>
      <dsp:spPr>
        <a:xfrm>
          <a:off x="0" y="3449695"/>
          <a:ext cx="11405937" cy="17235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s-ES" sz="2300" kern="1200" dirty="0">
              <a:solidFill>
                <a:srgbClr val="002060"/>
              </a:solidFill>
            </a:rPr>
            <a:t>No todas las actividades en las que pueda desempeñarse una niña, niño o adolescente constituyen trabajo infantil, porque se entiende que el apoyo a las labores dentro del hogar, en negocios familias o épocas de vacaciones, que no interfiere con el normal desempeño educativo, salud y desarrollo personal, contribuyen a su bienestar y al de sus familias.</a:t>
          </a:r>
        </a:p>
      </dsp:txBody>
      <dsp:txXfrm>
        <a:off x="0" y="3449695"/>
        <a:ext cx="11405937" cy="172358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FD653E-EF7A-0A4A-9A2F-504564B0FA5D}">
      <dsp:nvSpPr>
        <dsp:cNvPr id="0" name=""/>
        <dsp:cNvSpPr/>
      </dsp:nvSpPr>
      <dsp:spPr>
        <a:xfrm>
          <a:off x="593080" y="935349"/>
          <a:ext cx="2347912" cy="2052371"/>
        </a:xfrm>
        <a:prstGeom prst="rightArrow">
          <a:avLst>
            <a:gd name="adj1" fmla="val 70000"/>
            <a:gd name="adj2" fmla="val 5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3500" tIns="15875" rIns="31750" bIns="15875" numCol="1" spcCol="1270" anchor="ctr" anchorCtr="0">
          <a:noAutofit/>
        </a:bodyPr>
        <a:lstStyle/>
        <a:p>
          <a:pPr marL="0" lvl="0" indent="0" algn="ctr" defTabSz="1111250">
            <a:lnSpc>
              <a:spcPct val="90000"/>
            </a:lnSpc>
            <a:spcBef>
              <a:spcPct val="0"/>
            </a:spcBef>
            <a:spcAft>
              <a:spcPct val="35000"/>
            </a:spcAft>
            <a:buNone/>
          </a:pPr>
          <a:r>
            <a:rPr lang="es-ES" sz="2500" kern="1200" dirty="0"/>
            <a:t>219.624 </a:t>
          </a:r>
        </a:p>
      </dsp:txBody>
      <dsp:txXfrm>
        <a:off x="1180058" y="1243205"/>
        <a:ext cx="1144607" cy="1436659"/>
      </dsp:txXfrm>
    </dsp:sp>
    <dsp:sp modelId="{49800764-307A-6C4C-823F-717CC85EC942}">
      <dsp:nvSpPr>
        <dsp:cNvPr id="0" name=""/>
        <dsp:cNvSpPr/>
      </dsp:nvSpPr>
      <dsp:spPr>
        <a:xfrm>
          <a:off x="6101" y="1374557"/>
          <a:ext cx="1173956" cy="1173956"/>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s-ES" sz="1600" kern="1200" dirty="0"/>
            <a:t>Trabajo Infantil</a:t>
          </a:r>
        </a:p>
      </dsp:txBody>
      <dsp:txXfrm>
        <a:off x="178023" y="1546479"/>
        <a:ext cx="830112" cy="830112"/>
      </dsp:txXfrm>
    </dsp:sp>
    <dsp:sp modelId="{1978C2B9-0D1D-E14D-85D1-FF7C837456C8}">
      <dsp:nvSpPr>
        <dsp:cNvPr id="0" name=""/>
        <dsp:cNvSpPr/>
      </dsp:nvSpPr>
      <dsp:spPr>
        <a:xfrm>
          <a:off x="3674715" y="935349"/>
          <a:ext cx="2347912" cy="2052371"/>
        </a:xfrm>
        <a:prstGeom prst="rightArrow">
          <a:avLst>
            <a:gd name="adj1" fmla="val 70000"/>
            <a:gd name="adj2" fmla="val 5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3500" tIns="15875" rIns="31750" bIns="15875" numCol="1" spcCol="1270" anchor="ctr" anchorCtr="0">
          <a:noAutofit/>
        </a:bodyPr>
        <a:lstStyle/>
        <a:p>
          <a:pPr marL="0" lvl="0" indent="0" algn="ctr" defTabSz="1111250">
            <a:lnSpc>
              <a:spcPct val="90000"/>
            </a:lnSpc>
            <a:spcBef>
              <a:spcPct val="0"/>
            </a:spcBef>
            <a:spcAft>
              <a:spcPct val="35000"/>
            </a:spcAft>
            <a:buNone/>
          </a:pPr>
          <a:r>
            <a:rPr lang="es-ES" sz="2500" kern="1200" dirty="0"/>
            <a:t>135.485</a:t>
          </a:r>
        </a:p>
      </dsp:txBody>
      <dsp:txXfrm>
        <a:off x="4261693" y="1243205"/>
        <a:ext cx="1144607" cy="1436659"/>
      </dsp:txXfrm>
    </dsp:sp>
    <dsp:sp modelId="{2F945AEA-0BB2-CF4B-AB6D-BBD255BD1690}">
      <dsp:nvSpPr>
        <dsp:cNvPr id="0" name=""/>
        <dsp:cNvSpPr/>
      </dsp:nvSpPr>
      <dsp:spPr>
        <a:xfrm>
          <a:off x="3087737" y="1374557"/>
          <a:ext cx="1173956" cy="1173956"/>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s-ES" sz="1600" kern="1200" dirty="0"/>
            <a:t>Trabajo Peligroso</a:t>
          </a:r>
        </a:p>
      </dsp:txBody>
      <dsp:txXfrm>
        <a:off x="3259659" y="1546479"/>
        <a:ext cx="830112" cy="830112"/>
      </dsp:txXfrm>
    </dsp:sp>
    <dsp:sp modelId="{7CA1B766-4C1C-6D43-BE3B-2731B0B02219}">
      <dsp:nvSpPr>
        <dsp:cNvPr id="0" name=""/>
        <dsp:cNvSpPr/>
      </dsp:nvSpPr>
      <dsp:spPr>
        <a:xfrm>
          <a:off x="6756350" y="935349"/>
          <a:ext cx="2347912" cy="2052371"/>
        </a:xfrm>
        <a:prstGeom prst="rightArrow">
          <a:avLst>
            <a:gd name="adj1" fmla="val 70000"/>
            <a:gd name="adj2" fmla="val 5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3500" tIns="15875" rIns="31750" bIns="15875" numCol="1" spcCol="1270" anchor="ctr" anchorCtr="0">
          <a:noAutofit/>
        </a:bodyPr>
        <a:lstStyle/>
        <a:p>
          <a:pPr marL="0" lvl="0" indent="0" algn="ctr" defTabSz="1111250">
            <a:lnSpc>
              <a:spcPct val="90000"/>
            </a:lnSpc>
            <a:spcBef>
              <a:spcPct val="0"/>
            </a:spcBef>
            <a:spcAft>
              <a:spcPct val="35000"/>
            </a:spcAft>
            <a:buNone/>
          </a:pPr>
          <a:r>
            <a:rPr lang="es-ES" sz="2500" kern="1200" dirty="0"/>
            <a:t>94.000</a:t>
          </a:r>
        </a:p>
      </dsp:txBody>
      <dsp:txXfrm>
        <a:off x="7343328" y="1243205"/>
        <a:ext cx="1144607" cy="1436659"/>
      </dsp:txXfrm>
    </dsp:sp>
    <dsp:sp modelId="{3246BA16-0F1A-5040-8CA5-AC6CA134B7AB}">
      <dsp:nvSpPr>
        <dsp:cNvPr id="0" name=""/>
        <dsp:cNvSpPr/>
      </dsp:nvSpPr>
      <dsp:spPr>
        <a:xfrm>
          <a:off x="6169372" y="1374557"/>
          <a:ext cx="1173956" cy="1173956"/>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s-ES" sz="1400" kern="1200" dirty="0"/>
            <a:t>Trabajo de NNA menores de 15 años</a:t>
          </a:r>
        </a:p>
      </dsp:txBody>
      <dsp:txXfrm>
        <a:off x="6341294" y="1546479"/>
        <a:ext cx="830112" cy="830112"/>
      </dsp:txXfrm>
    </dsp:sp>
    <dsp:sp modelId="{2CAD4E4E-0207-D64F-B3EB-C95692410A73}">
      <dsp:nvSpPr>
        <dsp:cNvPr id="0" name=""/>
        <dsp:cNvSpPr/>
      </dsp:nvSpPr>
      <dsp:spPr>
        <a:xfrm>
          <a:off x="9837985" y="966566"/>
          <a:ext cx="2347912" cy="2052371"/>
        </a:xfrm>
        <a:prstGeom prst="rightArrow">
          <a:avLst>
            <a:gd name="adj1" fmla="val 70000"/>
            <a:gd name="adj2" fmla="val 5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3500" tIns="15875" rIns="31750" bIns="15875" numCol="1" spcCol="1270" anchor="ctr" anchorCtr="0">
          <a:noAutofit/>
        </a:bodyPr>
        <a:lstStyle/>
        <a:p>
          <a:pPr marL="0" lvl="0" indent="0" algn="ctr" defTabSz="1111250">
            <a:lnSpc>
              <a:spcPct val="90000"/>
            </a:lnSpc>
            <a:spcBef>
              <a:spcPct val="0"/>
            </a:spcBef>
            <a:spcAft>
              <a:spcPct val="35000"/>
            </a:spcAft>
            <a:buNone/>
          </a:pPr>
          <a:r>
            <a:rPr lang="es-ES" sz="2500" kern="1200" dirty="0"/>
            <a:t>10.000</a:t>
          </a:r>
        </a:p>
      </dsp:txBody>
      <dsp:txXfrm>
        <a:off x="10424963" y="1274422"/>
        <a:ext cx="1144607" cy="1436659"/>
      </dsp:txXfrm>
    </dsp:sp>
    <dsp:sp modelId="{867B28B3-4DBB-9A4A-9AAB-C4A79B0C1392}">
      <dsp:nvSpPr>
        <dsp:cNvPr id="0" name=""/>
        <dsp:cNvSpPr/>
      </dsp:nvSpPr>
      <dsp:spPr>
        <a:xfrm>
          <a:off x="9251007" y="1374557"/>
          <a:ext cx="1173956" cy="1173956"/>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s-ES" sz="1400" kern="1200" dirty="0"/>
            <a:t>Trabajo Permitido</a:t>
          </a:r>
        </a:p>
      </dsp:txBody>
      <dsp:txXfrm>
        <a:off x="9422929" y="1546479"/>
        <a:ext cx="830112" cy="83011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620E08-F712-7940-AD5C-4A76C0CC0CFD}">
      <dsp:nvSpPr>
        <dsp:cNvPr id="0" name=""/>
        <dsp:cNvSpPr/>
      </dsp:nvSpPr>
      <dsp:spPr>
        <a:xfrm>
          <a:off x="655" y="251368"/>
          <a:ext cx="2558102" cy="1534861"/>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ES" sz="1600" kern="1200" dirty="0"/>
            <a:t>La contratación de niños, niñas y adolescentes menores de 15 años está prohibida.</a:t>
          </a:r>
        </a:p>
      </dsp:txBody>
      <dsp:txXfrm>
        <a:off x="655" y="251368"/>
        <a:ext cx="2558102" cy="1534861"/>
      </dsp:txXfrm>
    </dsp:sp>
    <dsp:sp modelId="{39B108B7-21DB-EB4D-87EA-C7C9296204B1}">
      <dsp:nvSpPr>
        <dsp:cNvPr id="0" name=""/>
        <dsp:cNvSpPr/>
      </dsp:nvSpPr>
      <dsp:spPr>
        <a:xfrm>
          <a:off x="2814568" y="251368"/>
          <a:ext cx="2558102" cy="1534861"/>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ES" sz="1600" kern="1200" dirty="0"/>
            <a:t>Existe  una medida excepcional para la contratación de niños, niñas y adolescentes menores de 15 años para ser contratado en contexto artístico</a:t>
          </a:r>
        </a:p>
      </dsp:txBody>
      <dsp:txXfrm>
        <a:off x="2814568" y="251368"/>
        <a:ext cx="2558102" cy="1534861"/>
      </dsp:txXfrm>
    </dsp:sp>
    <dsp:sp modelId="{4BCF446A-4D5F-0F48-80AE-86C09ABC6480}">
      <dsp:nvSpPr>
        <dsp:cNvPr id="0" name=""/>
        <dsp:cNvSpPr/>
      </dsp:nvSpPr>
      <dsp:spPr>
        <a:xfrm>
          <a:off x="655" y="2042040"/>
          <a:ext cx="2558102" cy="1534861"/>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ES" sz="1600" kern="1200" dirty="0"/>
            <a:t>Los y las adolescentes entre 15 y 17 años pueden ser contratados bajo ciertas condiciones.</a:t>
          </a:r>
        </a:p>
      </dsp:txBody>
      <dsp:txXfrm>
        <a:off x="655" y="2042040"/>
        <a:ext cx="2558102" cy="1534861"/>
      </dsp:txXfrm>
    </dsp:sp>
    <dsp:sp modelId="{E701E35C-92CC-CA44-9B6B-9E4CE2B4DFCA}">
      <dsp:nvSpPr>
        <dsp:cNvPr id="0" name=""/>
        <dsp:cNvSpPr/>
      </dsp:nvSpPr>
      <dsp:spPr>
        <a:xfrm>
          <a:off x="2814568" y="2042040"/>
          <a:ext cx="2558102" cy="1534861"/>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ES" sz="1600" kern="1200" dirty="0"/>
            <a:t>Los adolescentes no podrán ser contratados para realizar actividades consideradas peligrosas peligroso (por su condición o naturaleza ).</a:t>
          </a:r>
        </a:p>
      </dsp:txBody>
      <dsp:txXfrm>
        <a:off x="2814568" y="2042040"/>
        <a:ext cx="2558102" cy="153486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1521F3-4D9A-8244-92FB-24F21B45A86E}">
      <dsp:nvSpPr>
        <dsp:cNvPr id="0" name=""/>
        <dsp:cNvSpPr/>
      </dsp:nvSpPr>
      <dsp:spPr>
        <a:xfrm>
          <a:off x="622" y="629327"/>
          <a:ext cx="2427038" cy="145622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s-ES" sz="2200" kern="1200" dirty="0"/>
            <a:t>Convención sobre los derechos del niño</a:t>
          </a:r>
        </a:p>
      </dsp:txBody>
      <dsp:txXfrm>
        <a:off x="622" y="629327"/>
        <a:ext cx="2427038" cy="1456223"/>
      </dsp:txXfrm>
    </dsp:sp>
    <dsp:sp modelId="{67FF290C-6496-D44F-A491-0A727D7E2505}">
      <dsp:nvSpPr>
        <dsp:cNvPr id="0" name=""/>
        <dsp:cNvSpPr/>
      </dsp:nvSpPr>
      <dsp:spPr>
        <a:xfrm>
          <a:off x="2670987" y="637133"/>
          <a:ext cx="2427038" cy="145622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s-ES" sz="2200" kern="1200" dirty="0"/>
            <a:t>Convenio 138 sobre edad mínima de admisión al empleo</a:t>
          </a:r>
        </a:p>
      </dsp:txBody>
      <dsp:txXfrm>
        <a:off x="2670987" y="637133"/>
        <a:ext cx="2427038" cy="1456223"/>
      </dsp:txXfrm>
    </dsp:sp>
    <dsp:sp modelId="{287113D6-0A0B-9149-8BCD-FD0F4EAEACF0}">
      <dsp:nvSpPr>
        <dsp:cNvPr id="0" name=""/>
        <dsp:cNvSpPr/>
      </dsp:nvSpPr>
      <dsp:spPr>
        <a:xfrm>
          <a:off x="622" y="2328254"/>
          <a:ext cx="2427038" cy="145622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s-ES" sz="2200" kern="1200" dirty="0"/>
            <a:t>Convenio 182 sobre peores formas de trabajo infantil</a:t>
          </a:r>
        </a:p>
      </dsp:txBody>
      <dsp:txXfrm>
        <a:off x="622" y="2328254"/>
        <a:ext cx="2427038" cy="1456223"/>
      </dsp:txXfrm>
    </dsp:sp>
    <dsp:sp modelId="{219AFB99-F31E-AA41-97BA-00066007CCEA}">
      <dsp:nvSpPr>
        <dsp:cNvPr id="0" name=""/>
        <dsp:cNvSpPr/>
      </dsp:nvSpPr>
      <dsp:spPr>
        <a:xfrm>
          <a:off x="2670364" y="2328254"/>
          <a:ext cx="2427038" cy="145622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s-ES" sz="2200" kern="1200" dirty="0"/>
            <a:t>Agenda 2030 de Naciones Unidas</a:t>
          </a:r>
        </a:p>
      </dsp:txBody>
      <dsp:txXfrm>
        <a:off x="2670364" y="2328254"/>
        <a:ext cx="2427038" cy="145622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1E687D-DBB1-4F2C-B14F-A93E68BA9FC8}">
      <dsp:nvSpPr>
        <dsp:cNvPr id="0" name=""/>
        <dsp:cNvSpPr/>
      </dsp:nvSpPr>
      <dsp:spPr>
        <a:xfrm>
          <a:off x="3277" y="226982"/>
          <a:ext cx="2600293" cy="1560175"/>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kern="1200" dirty="0">
              <a:latin typeface="Calibri Light" panose="020F0302020204030204" pitchFamily="34" charset="0"/>
              <a:cs typeface="Calibri Light" panose="020F0302020204030204" pitchFamily="34" charset="0"/>
            </a:rPr>
            <a:t>a) Contar con un contrato de trabajo, inscrito en la Dirección del Trabajo;</a:t>
          </a:r>
          <a:endParaRPr lang="es-ES" sz="2000" kern="1200" dirty="0"/>
        </a:p>
      </dsp:txBody>
      <dsp:txXfrm>
        <a:off x="3277" y="226982"/>
        <a:ext cx="2600293" cy="1560175"/>
      </dsp:txXfrm>
    </dsp:sp>
    <dsp:sp modelId="{30F431DF-6B79-4BF1-9C0C-99FA3C8BC96D}">
      <dsp:nvSpPr>
        <dsp:cNvPr id="0" name=""/>
        <dsp:cNvSpPr/>
      </dsp:nvSpPr>
      <dsp:spPr>
        <a:xfrm>
          <a:off x="2863600" y="226982"/>
          <a:ext cx="2600293" cy="1560175"/>
        </a:xfrm>
        <a:prstGeom prst="rect">
          <a:avLst/>
        </a:prstGeom>
        <a:solidFill>
          <a:schemeClr val="accent4">
            <a:hueOff val="-637824"/>
            <a:satOff val="3843"/>
            <a:lumOff val="30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kern="1200" dirty="0">
              <a:latin typeface="Calibri Light" panose="020F0302020204030204" pitchFamily="34" charset="0"/>
              <a:cs typeface="Calibri Light" panose="020F0302020204030204" pitchFamily="34" charset="0"/>
            </a:rPr>
            <a:t>b) No realizar trabajos en horario nocturno (22.00 </a:t>
          </a:r>
          <a:r>
            <a:rPr lang="es-ES" sz="2000" kern="1200" dirty="0" err="1">
              <a:latin typeface="Calibri Light" panose="020F0302020204030204" pitchFamily="34" charset="0"/>
              <a:cs typeface="Calibri Light" panose="020F0302020204030204" pitchFamily="34" charset="0"/>
            </a:rPr>
            <a:t>hrs</a:t>
          </a:r>
          <a:r>
            <a:rPr lang="es-ES" sz="2000" kern="1200" dirty="0">
              <a:latin typeface="Calibri Light" panose="020F0302020204030204" pitchFamily="34" charset="0"/>
              <a:cs typeface="Calibri Light" panose="020F0302020204030204" pitchFamily="34" charset="0"/>
            </a:rPr>
            <a:t>.);</a:t>
          </a:r>
        </a:p>
      </dsp:txBody>
      <dsp:txXfrm>
        <a:off x="2863600" y="226982"/>
        <a:ext cx="2600293" cy="1560175"/>
      </dsp:txXfrm>
    </dsp:sp>
    <dsp:sp modelId="{DABDA1C3-03F3-4563-BFE5-5BF9CFB72676}">
      <dsp:nvSpPr>
        <dsp:cNvPr id="0" name=""/>
        <dsp:cNvSpPr/>
      </dsp:nvSpPr>
      <dsp:spPr>
        <a:xfrm>
          <a:off x="5723922" y="226982"/>
          <a:ext cx="2600293" cy="1560175"/>
        </a:xfrm>
        <a:prstGeom prst="rect">
          <a:avLst/>
        </a:prstGeom>
        <a:solidFill>
          <a:schemeClr val="accent4">
            <a:hueOff val="-1275649"/>
            <a:satOff val="7685"/>
            <a:lumOff val="61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kern="1200" dirty="0">
              <a:latin typeface="Calibri Light" panose="020F0302020204030204" pitchFamily="34" charset="0"/>
              <a:cs typeface="Calibri Light" panose="020F0302020204030204" pitchFamily="34" charset="0"/>
            </a:rPr>
            <a:t>c) Acreditar estar estudiando o haber terminado la enseñanza media;</a:t>
          </a:r>
        </a:p>
      </dsp:txBody>
      <dsp:txXfrm>
        <a:off x="5723922" y="226982"/>
        <a:ext cx="2600293" cy="1560175"/>
      </dsp:txXfrm>
    </dsp:sp>
    <dsp:sp modelId="{79B321E3-182A-4E80-87DC-914B35A15092}">
      <dsp:nvSpPr>
        <dsp:cNvPr id="0" name=""/>
        <dsp:cNvSpPr/>
      </dsp:nvSpPr>
      <dsp:spPr>
        <a:xfrm>
          <a:off x="8584245" y="226982"/>
          <a:ext cx="2600293" cy="1560175"/>
        </a:xfrm>
        <a:prstGeom prst="rect">
          <a:avLst/>
        </a:prstGeom>
        <a:solidFill>
          <a:schemeClr val="accent4">
            <a:hueOff val="-1913473"/>
            <a:satOff val="11528"/>
            <a:lumOff val="92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kern="1200" dirty="0">
              <a:latin typeface="Calibri Light" panose="020F0302020204030204" pitchFamily="34" charset="0"/>
              <a:cs typeface="Calibri Light" panose="020F0302020204030204" pitchFamily="34" charset="0"/>
            </a:rPr>
            <a:t>d) Realizar labores que no perjudiquen la asistencia a clases ni a actividades de formación;</a:t>
          </a:r>
        </a:p>
      </dsp:txBody>
      <dsp:txXfrm>
        <a:off x="8584245" y="226982"/>
        <a:ext cx="2600293" cy="1560175"/>
      </dsp:txXfrm>
    </dsp:sp>
    <dsp:sp modelId="{ECB6A87D-886E-4A5C-8BD7-87F35629B13B}">
      <dsp:nvSpPr>
        <dsp:cNvPr id="0" name=""/>
        <dsp:cNvSpPr/>
      </dsp:nvSpPr>
      <dsp:spPr>
        <a:xfrm>
          <a:off x="3277" y="2047188"/>
          <a:ext cx="2600293" cy="1560175"/>
        </a:xfrm>
        <a:prstGeom prst="rect">
          <a:avLst/>
        </a:prstGeom>
        <a:solidFill>
          <a:schemeClr val="accent4">
            <a:hueOff val="-2551297"/>
            <a:satOff val="15371"/>
            <a:lumOff val="123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kern="1200" dirty="0">
              <a:latin typeface="Calibri Light" panose="020F0302020204030204" pitchFamily="34" charset="0"/>
              <a:cs typeface="Calibri Light" panose="020F0302020204030204" pitchFamily="34" charset="0"/>
            </a:rPr>
            <a:t>e) Contar con autorización de padres, madres o tutor responsable;</a:t>
          </a:r>
        </a:p>
      </dsp:txBody>
      <dsp:txXfrm>
        <a:off x="3277" y="2047188"/>
        <a:ext cx="2600293" cy="1560175"/>
      </dsp:txXfrm>
    </dsp:sp>
    <dsp:sp modelId="{0F2A87F8-FA80-452D-BF02-BC8A5B22F598}">
      <dsp:nvSpPr>
        <dsp:cNvPr id="0" name=""/>
        <dsp:cNvSpPr/>
      </dsp:nvSpPr>
      <dsp:spPr>
        <a:xfrm>
          <a:off x="2863600" y="2047188"/>
          <a:ext cx="2600293" cy="1560175"/>
        </a:xfrm>
        <a:prstGeom prst="rect">
          <a:avLst/>
        </a:prstGeom>
        <a:solidFill>
          <a:schemeClr val="accent4">
            <a:hueOff val="-3189121"/>
            <a:satOff val="19214"/>
            <a:lumOff val="154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kern="1200" dirty="0">
              <a:latin typeface="Calibri Light" panose="020F0302020204030204" pitchFamily="34" charset="0"/>
              <a:cs typeface="Calibri Light" panose="020F0302020204030204" pitchFamily="34" charset="0"/>
            </a:rPr>
            <a:t>f) Realizar labores por un máximo de 30 horas, semanales en un periodo escolar;</a:t>
          </a:r>
        </a:p>
      </dsp:txBody>
      <dsp:txXfrm>
        <a:off x="2863600" y="2047188"/>
        <a:ext cx="2600293" cy="1560175"/>
      </dsp:txXfrm>
    </dsp:sp>
    <dsp:sp modelId="{18F7A6D9-4046-4041-97AD-2C862A858E21}">
      <dsp:nvSpPr>
        <dsp:cNvPr id="0" name=""/>
        <dsp:cNvSpPr/>
      </dsp:nvSpPr>
      <dsp:spPr>
        <a:xfrm>
          <a:off x="5723922" y="2047188"/>
          <a:ext cx="2600293" cy="1560175"/>
        </a:xfrm>
        <a:prstGeom prst="rect">
          <a:avLst/>
        </a:prstGeom>
        <a:solidFill>
          <a:schemeClr val="accent4">
            <a:hueOff val="-3826945"/>
            <a:satOff val="23056"/>
            <a:lumOff val="184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kern="1200" dirty="0">
              <a:latin typeface="Calibri Light" panose="020F0302020204030204" pitchFamily="34" charset="0"/>
              <a:cs typeface="Calibri Light" panose="020F0302020204030204" pitchFamily="34" charset="0"/>
            </a:rPr>
            <a:t>g) Que los trabajos no perjudiquen la salud ni desarrollo del adolescente; (Decreto 02, trabajos peligrosos)</a:t>
          </a:r>
        </a:p>
      </dsp:txBody>
      <dsp:txXfrm>
        <a:off x="5723922" y="2047188"/>
        <a:ext cx="2600293" cy="1560175"/>
      </dsp:txXfrm>
    </dsp:sp>
    <dsp:sp modelId="{63F8A36A-0F23-4B7F-954B-26F7F6E064E2}">
      <dsp:nvSpPr>
        <dsp:cNvPr id="0" name=""/>
        <dsp:cNvSpPr/>
      </dsp:nvSpPr>
      <dsp:spPr>
        <a:xfrm>
          <a:off x="8584245" y="2047188"/>
          <a:ext cx="2600293" cy="1560175"/>
        </a:xfrm>
        <a:prstGeom prst="rect">
          <a:avLst/>
        </a:prstGeom>
        <a:solidFill>
          <a:schemeClr val="accent4">
            <a:hueOff val="-4464770"/>
            <a:satOff val="26899"/>
            <a:lumOff val="215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kern="1200" dirty="0">
              <a:latin typeface="Calibri Light" panose="020F0302020204030204" pitchFamily="34" charset="0"/>
              <a:cs typeface="Calibri Light" panose="020F0302020204030204" pitchFamily="34" charset="0"/>
            </a:rPr>
            <a:t>h) No trabajar más de 8 horas</a:t>
          </a:r>
        </a:p>
      </dsp:txBody>
      <dsp:txXfrm>
        <a:off x="8584245" y="2047188"/>
        <a:ext cx="2600293" cy="156017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8007C0-6538-4F6F-9376-AED58588BDB3}">
      <dsp:nvSpPr>
        <dsp:cNvPr id="0" name=""/>
        <dsp:cNvSpPr/>
      </dsp:nvSpPr>
      <dsp:spPr>
        <a:xfrm>
          <a:off x="-6282454" y="-961744"/>
          <a:ext cx="7483630" cy="7483630"/>
        </a:xfrm>
        <a:prstGeom prst="blockArc">
          <a:avLst>
            <a:gd name="adj1" fmla="val 18900000"/>
            <a:gd name="adj2" fmla="val 2700000"/>
            <a:gd name="adj3" fmla="val 289"/>
          </a:avLst>
        </a:pr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42F9509-155C-4F60-9619-60ED3C6CD63E}">
      <dsp:nvSpPr>
        <dsp:cNvPr id="0" name=""/>
        <dsp:cNvSpPr/>
      </dsp:nvSpPr>
      <dsp:spPr>
        <a:xfrm>
          <a:off x="390043" y="252764"/>
          <a:ext cx="6349483" cy="505305"/>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1086" tIns="38100" rIns="38100" bIns="38100" numCol="1" spcCol="1270" anchor="ctr" anchorCtr="0">
          <a:noAutofit/>
        </a:bodyPr>
        <a:lstStyle/>
        <a:p>
          <a:pPr marL="0" lvl="0" indent="0" algn="l" defTabSz="666750">
            <a:lnSpc>
              <a:spcPct val="90000"/>
            </a:lnSpc>
            <a:spcBef>
              <a:spcPct val="0"/>
            </a:spcBef>
            <a:spcAft>
              <a:spcPct val="35000"/>
            </a:spcAft>
            <a:buNone/>
          </a:pPr>
          <a:r>
            <a:rPr lang="es-CO" sz="1500" kern="1200" dirty="0"/>
            <a:t>Trabajos en jornadas nocturnas</a:t>
          </a:r>
        </a:p>
      </dsp:txBody>
      <dsp:txXfrm>
        <a:off x="390043" y="252764"/>
        <a:ext cx="6349483" cy="505305"/>
      </dsp:txXfrm>
    </dsp:sp>
    <dsp:sp modelId="{20B496E3-7081-4D71-A497-D3B559DCE5E2}">
      <dsp:nvSpPr>
        <dsp:cNvPr id="0" name=""/>
        <dsp:cNvSpPr/>
      </dsp:nvSpPr>
      <dsp:spPr>
        <a:xfrm>
          <a:off x="74227" y="189600"/>
          <a:ext cx="631632" cy="631632"/>
        </a:xfrm>
        <a:prstGeom prst="ellipse">
          <a:avLst/>
        </a:prstGeom>
        <a:solidFill>
          <a:schemeClr val="lt1">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3A6CFB6-FE21-4DCF-BCAB-1AC864659522}">
      <dsp:nvSpPr>
        <dsp:cNvPr id="0" name=""/>
        <dsp:cNvSpPr/>
      </dsp:nvSpPr>
      <dsp:spPr>
        <a:xfrm>
          <a:off x="847643" y="1011167"/>
          <a:ext cx="5891883" cy="505305"/>
        </a:xfrm>
        <a:prstGeom prst="rect">
          <a:avLst/>
        </a:prstGeom>
        <a:solidFill>
          <a:schemeClr val="accent3">
            <a:hueOff val="1875044"/>
            <a:satOff val="-2813"/>
            <a:lumOff val="-45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1086" tIns="38100" rIns="38100" bIns="38100" numCol="1" spcCol="1270" anchor="ctr" anchorCtr="0">
          <a:noAutofit/>
        </a:bodyPr>
        <a:lstStyle/>
        <a:p>
          <a:pPr marL="0" lvl="0" indent="0" algn="l" defTabSz="666750">
            <a:lnSpc>
              <a:spcPct val="90000"/>
            </a:lnSpc>
            <a:spcBef>
              <a:spcPct val="0"/>
            </a:spcBef>
            <a:spcAft>
              <a:spcPct val="35000"/>
            </a:spcAft>
            <a:buNone/>
          </a:pPr>
          <a:r>
            <a:rPr lang="es-CO" sz="1500" kern="1200" dirty="0"/>
            <a:t>Trabajos en alturas superiores a 2 metros</a:t>
          </a:r>
        </a:p>
      </dsp:txBody>
      <dsp:txXfrm>
        <a:off x="847643" y="1011167"/>
        <a:ext cx="5891883" cy="505305"/>
      </dsp:txXfrm>
    </dsp:sp>
    <dsp:sp modelId="{6785AAD1-6E98-4549-8BF0-5F840A1ED788}">
      <dsp:nvSpPr>
        <dsp:cNvPr id="0" name=""/>
        <dsp:cNvSpPr/>
      </dsp:nvSpPr>
      <dsp:spPr>
        <a:xfrm>
          <a:off x="531827" y="948004"/>
          <a:ext cx="631632" cy="631632"/>
        </a:xfrm>
        <a:prstGeom prst="ellipse">
          <a:avLst/>
        </a:prstGeom>
        <a:solidFill>
          <a:schemeClr val="lt1">
            <a:hueOff val="0"/>
            <a:satOff val="0"/>
            <a:lumOff val="0"/>
            <a:alphaOff val="0"/>
          </a:schemeClr>
        </a:solidFill>
        <a:ln w="25400" cap="flat" cmpd="sng" algn="ctr">
          <a:solidFill>
            <a:schemeClr val="accent3">
              <a:hueOff val="1875044"/>
              <a:satOff val="-2813"/>
              <a:lumOff val="-458"/>
              <a:alphaOff val="0"/>
            </a:schemeClr>
          </a:solidFill>
          <a:prstDash val="solid"/>
        </a:ln>
        <a:effectLst/>
      </dsp:spPr>
      <dsp:style>
        <a:lnRef idx="2">
          <a:scrgbClr r="0" g="0" b="0"/>
        </a:lnRef>
        <a:fillRef idx="1">
          <a:scrgbClr r="0" g="0" b="0"/>
        </a:fillRef>
        <a:effectRef idx="0">
          <a:scrgbClr r="0" g="0" b="0"/>
        </a:effectRef>
        <a:fontRef idx="minor"/>
      </dsp:style>
    </dsp:sp>
    <dsp:sp modelId="{C0A5DD16-FDBA-4785-BA02-A01C8A408A14}">
      <dsp:nvSpPr>
        <dsp:cNvPr id="0" name=""/>
        <dsp:cNvSpPr/>
      </dsp:nvSpPr>
      <dsp:spPr>
        <a:xfrm>
          <a:off x="1098406" y="1769014"/>
          <a:ext cx="5641121" cy="505305"/>
        </a:xfrm>
        <a:prstGeom prst="rect">
          <a:avLst/>
        </a:prstGeom>
        <a:solidFill>
          <a:schemeClr val="accent3">
            <a:hueOff val="3750088"/>
            <a:satOff val="-5627"/>
            <a:lumOff val="-91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1086" tIns="38100" rIns="38100" bIns="38100" numCol="1" spcCol="1270" anchor="ctr" anchorCtr="0">
          <a:noAutofit/>
        </a:bodyPr>
        <a:lstStyle/>
        <a:p>
          <a:pPr marL="0" lvl="0" indent="0" algn="l" defTabSz="666750">
            <a:lnSpc>
              <a:spcPct val="90000"/>
            </a:lnSpc>
            <a:spcBef>
              <a:spcPct val="0"/>
            </a:spcBef>
            <a:spcAft>
              <a:spcPct val="35000"/>
            </a:spcAft>
            <a:buNone/>
          </a:pPr>
          <a:r>
            <a:rPr lang="es-CO" sz="1500" kern="1200" dirty="0"/>
            <a:t>Trabajos subterráneos como faenas mineras</a:t>
          </a:r>
        </a:p>
      </dsp:txBody>
      <dsp:txXfrm>
        <a:off x="1098406" y="1769014"/>
        <a:ext cx="5641121" cy="505305"/>
      </dsp:txXfrm>
    </dsp:sp>
    <dsp:sp modelId="{DE899C9E-5DE9-47D1-BA24-14C5FCD1669F}">
      <dsp:nvSpPr>
        <dsp:cNvPr id="0" name=""/>
        <dsp:cNvSpPr/>
      </dsp:nvSpPr>
      <dsp:spPr>
        <a:xfrm>
          <a:off x="782589" y="1705851"/>
          <a:ext cx="631632" cy="631632"/>
        </a:xfrm>
        <a:prstGeom prst="ellipse">
          <a:avLst/>
        </a:prstGeom>
        <a:solidFill>
          <a:schemeClr val="lt1">
            <a:hueOff val="0"/>
            <a:satOff val="0"/>
            <a:lumOff val="0"/>
            <a:alphaOff val="0"/>
          </a:schemeClr>
        </a:solidFill>
        <a:ln w="25400" cap="flat" cmpd="sng" algn="ctr">
          <a:solidFill>
            <a:schemeClr val="accent3">
              <a:hueOff val="3750088"/>
              <a:satOff val="-5627"/>
              <a:lumOff val="-915"/>
              <a:alphaOff val="0"/>
            </a:schemeClr>
          </a:solidFill>
          <a:prstDash val="solid"/>
        </a:ln>
        <a:effectLst/>
      </dsp:spPr>
      <dsp:style>
        <a:lnRef idx="2">
          <a:scrgbClr r="0" g="0" b="0"/>
        </a:lnRef>
        <a:fillRef idx="1">
          <a:scrgbClr r="0" g="0" b="0"/>
        </a:fillRef>
        <a:effectRef idx="0">
          <a:scrgbClr r="0" g="0" b="0"/>
        </a:effectRef>
        <a:fontRef idx="minor"/>
      </dsp:style>
    </dsp:sp>
    <dsp:sp modelId="{7C65029E-D0DA-40F2-BDF6-C2E24CF51736}">
      <dsp:nvSpPr>
        <dsp:cNvPr id="0" name=""/>
        <dsp:cNvSpPr/>
      </dsp:nvSpPr>
      <dsp:spPr>
        <a:xfrm>
          <a:off x="1178472" y="2527418"/>
          <a:ext cx="5561055" cy="505305"/>
        </a:xfrm>
        <a:prstGeom prst="rect">
          <a:avLst/>
        </a:prstGeom>
        <a:solidFill>
          <a:schemeClr val="accent3">
            <a:hueOff val="5625132"/>
            <a:satOff val="-8440"/>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1086" tIns="38100" rIns="38100" bIns="38100" numCol="1" spcCol="1270" anchor="ctr" anchorCtr="0">
          <a:noAutofit/>
        </a:bodyPr>
        <a:lstStyle/>
        <a:p>
          <a:pPr marL="0" lvl="0" indent="0" algn="l" defTabSz="666750">
            <a:lnSpc>
              <a:spcPct val="90000"/>
            </a:lnSpc>
            <a:spcBef>
              <a:spcPct val="0"/>
            </a:spcBef>
            <a:spcAft>
              <a:spcPct val="35000"/>
            </a:spcAft>
            <a:buNone/>
          </a:pPr>
          <a:r>
            <a:rPr lang="es-CO" sz="1500" kern="1200" dirty="0"/>
            <a:t>Trabajo en condiciones extremas de temperatura</a:t>
          </a:r>
        </a:p>
      </dsp:txBody>
      <dsp:txXfrm>
        <a:off x="1178472" y="2527418"/>
        <a:ext cx="5561055" cy="505305"/>
      </dsp:txXfrm>
    </dsp:sp>
    <dsp:sp modelId="{22070A6D-F6E3-41BE-A3AB-008E71600D7D}">
      <dsp:nvSpPr>
        <dsp:cNvPr id="0" name=""/>
        <dsp:cNvSpPr/>
      </dsp:nvSpPr>
      <dsp:spPr>
        <a:xfrm>
          <a:off x="862656" y="2464254"/>
          <a:ext cx="631632" cy="631632"/>
        </a:xfrm>
        <a:prstGeom prst="ellipse">
          <a:avLst/>
        </a:prstGeom>
        <a:solidFill>
          <a:schemeClr val="lt1">
            <a:hueOff val="0"/>
            <a:satOff val="0"/>
            <a:lumOff val="0"/>
            <a:alphaOff val="0"/>
          </a:schemeClr>
        </a:solidFill>
        <a:ln w="25400" cap="flat" cmpd="sng" algn="ctr">
          <a:solidFill>
            <a:schemeClr val="accent3">
              <a:hueOff val="5625132"/>
              <a:satOff val="-8440"/>
              <a:lumOff val="-1373"/>
              <a:alphaOff val="0"/>
            </a:schemeClr>
          </a:solidFill>
          <a:prstDash val="solid"/>
        </a:ln>
        <a:effectLst/>
      </dsp:spPr>
      <dsp:style>
        <a:lnRef idx="2">
          <a:scrgbClr r="0" g="0" b="0"/>
        </a:lnRef>
        <a:fillRef idx="1">
          <a:scrgbClr r="0" g="0" b="0"/>
        </a:fillRef>
        <a:effectRef idx="0">
          <a:scrgbClr r="0" g="0" b="0"/>
        </a:effectRef>
        <a:fontRef idx="minor"/>
      </dsp:style>
    </dsp:sp>
    <dsp:sp modelId="{92E5AA3D-9095-4BB6-A07D-01922548097E}">
      <dsp:nvSpPr>
        <dsp:cNvPr id="0" name=""/>
        <dsp:cNvSpPr/>
      </dsp:nvSpPr>
      <dsp:spPr>
        <a:xfrm>
          <a:off x="1098406" y="3285821"/>
          <a:ext cx="5641121" cy="505305"/>
        </a:xfrm>
        <a:prstGeom prst="rect">
          <a:avLst/>
        </a:prstGeom>
        <a:solidFill>
          <a:schemeClr val="accent3">
            <a:hueOff val="7500176"/>
            <a:satOff val="-11253"/>
            <a:lumOff val="-183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1086" tIns="38100" rIns="38100" bIns="38100" numCol="1" spcCol="1270" anchor="ctr" anchorCtr="0">
          <a:noAutofit/>
        </a:bodyPr>
        <a:lstStyle/>
        <a:p>
          <a:pPr marL="0" lvl="0" indent="0" algn="l" defTabSz="666750">
            <a:lnSpc>
              <a:spcPct val="90000"/>
            </a:lnSpc>
            <a:spcBef>
              <a:spcPct val="0"/>
            </a:spcBef>
            <a:spcAft>
              <a:spcPct val="35000"/>
            </a:spcAft>
            <a:buNone/>
          </a:pPr>
          <a:r>
            <a:rPr lang="es-CO" sz="1500" kern="1200" dirty="0"/>
            <a:t>Trabajos con sustancias químicas peligrosas</a:t>
          </a:r>
        </a:p>
      </dsp:txBody>
      <dsp:txXfrm>
        <a:off x="1098406" y="3285821"/>
        <a:ext cx="5641121" cy="505305"/>
      </dsp:txXfrm>
    </dsp:sp>
    <dsp:sp modelId="{AEE5FEC3-D794-4578-9186-0A1735FDFB0B}">
      <dsp:nvSpPr>
        <dsp:cNvPr id="0" name=""/>
        <dsp:cNvSpPr/>
      </dsp:nvSpPr>
      <dsp:spPr>
        <a:xfrm>
          <a:off x="782589" y="3222658"/>
          <a:ext cx="631632" cy="631632"/>
        </a:xfrm>
        <a:prstGeom prst="ellipse">
          <a:avLst/>
        </a:prstGeom>
        <a:solidFill>
          <a:schemeClr val="lt1">
            <a:hueOff val="0"/>
            <a:satOff val="0"/>
            <a:lumOff val="0"/>
            <a:alphaOff val="0"/>
          </a:schemeClr>
        </a:solidFill>
        <a:ln w="25400" cap="flat" cmpd="sng" algn="ctr">
          <a:solidFill>
            <a:schemeClr val="accent3">
              <a:hueOff val="7500176"/>
              <a:satOff val="-11253"/>
              <a:lumOff val="-1830"/>
              <a:alphaOff val="0"/>
            </a:schemeClr>
          </a:solidFill>
          <a:prstDash val="solid"/>
        </a:ln>
        <a:effectLst/>
      </dsp:spPr>
      <dsp:style>
        <a:lnRef idx="2">
          <a:scrgbClr r="0" g="0" b="0"/>
        </a:lnRef>
        <a:fillRef idx="1">
          <a:scrgbClr r="0" g="0" b="0"/>
        </a:fillRef>
        <a:effectRef idx="0">
          <a:scrgbClr r="0" g="0" b="0"/>
        </a:effectRef>
        <a:fontRef idx="minor"/>
      </dsp:style>
    </dsp:sp>
    <dsp:sp modelId="{7F6BAC6F-E08B-4834-9BFB-AA37844835F6}">
      <dsp:nvSpPr>
        <dsp:cNvPr id="0" name=""/>
        <dsp:cNvSpPr/>
      </dsp:nvSpPr>
      <dsp:spPr>
        <a:xfrm>
          <a:off x="847643" y="4043668"/>
          <a:ext cx="5891883" cy="505305"/>
        </a:xfrm>
        <a:prstGeom prst="rect">
          <a:avLst/>
        </a:prstGeom>
        <a:solidFill>
          <a:schemeClr val="accent3">
            <a:hueOff val="9375220"/>
            <a:satOff val="-14067"/>
            <a:lumOff val="-228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1086" tIns="38100" rIns="38100" bIns="38100" numCol="1" spcCol="1270" anchor="ctr" anchorCtr="0">
          <a:noAutofit/>
        </a:bodyPr>
        <a:lstStyle/>
        <a:p>
          <a:pPr marL="0" lvl="0" indent="0" algn="l" defTabSz="666750">
            <a:lnSpc>
              <a:spcPct val="90000"/>
            </a:lnSpc>
            <a:spcBef>
              <a:spcPct val="0"/>
            </a:spcBef>
            <a:spcAft>
              <a:spcPct val="35000"/>
            </a:spcAft>
            <a:buNone/>
          </a:pPr>
          <a:r>
            <a:rPr lang="es-CO" sz="1500" kern="1200" dirty="0"/>
            <a:t>Trabajos a la intemperie sin la debida protección </a:t>
          </a:r>
        </a:p>
      </dsp:txBody>
      <dsp:txXfrm>
        <a:off x="847643" y="4043668"/>
        <a:ext cx="5891883" cy="505305"/>
      </dsp:txXfrm>
    </dsp:sp>
    <dsp:sp modelId="{9E5FC62F-B533-4094-9F05-15A58009250F}">
      <dsp:nvSpPr>
        <dsp:cNvPr id="0" name=""/>
        <dsp:cNvSpPr/>
      </dsp:nvSpPr>
      <dsp:spPr>
        <a:xfrm>
          <a:off x="531827" y="3980505"/>
          <a:ext cx="631632" cy="631632"/>
        </a:xfrm>
        <a:prstGeom prst="ellipse">
          <a:avLst/>
        </a:prstGeom>
        <a:solidFill>
          <a:schemeClr val="lt1">
            <a:hueOff val="0"/>
            <a:satOff val="0"/>
            <a:lumOff val="0"/>
            <a:alphaOff val="0"/>
          </a:schemeClr>
        </a:solidFill>
        <a:ln w="25400" cap="flat" cmpd="sng" algn="ctr">
          <a:solidFill>
            <a:schemeClr val="accent3">
              <a:hueOff val="9375220"/>
              <a:satOff val="-14067"/>
              <a:lumOff val="-2288"/>
              <a:alphaOff val="0"/>
            </a:schemeClr>
          </a:solidFill>
          <a:prstDash val="solid"/>
        </a:ln>
        <a:effectLst/>
      </dsp:spPr>
      <dsp:style>
        <a:lnRef idx="2">
          <a:scrgbClr r="0" g="0" b="0"/>
        </a:lnRef>
        <a:fillRef idx="1">
          <a:scrgbClr r="0" g="0" b="0"/>
        </a:fillRef>
        <a:effectRef idx="0">
          <a:scrgbClr r="0" g="0" b="0"/>
        </a:effectRef>
        <a:fontRef idx="minor"/>
      </dsp:style>
    </dsp:sp>
    <dsp:sp modelId="{D61165A6-5963-4767-AE72-FCE07A549A8B}">
      <dsp:nvSpPr>
        <dsp:cNvPr id="0" name=""/>
        <dsp:cNvSpPr/>
      </dsp:nvSpPr>
      <dsp:spPr>
        <a:xfrm>
          <a:off x="390043" y="4802072"/>
          <a:ext cx="6349483" cy="505305"/>
        </a:xfrm>
        <a:prstGeom prst="rect">
          <a:avLst/>
        </a:prstGeom>
        <a:solidFill>
          <a:schemeClr val="accent3">
            <a:hueOff val="11250264"/>
            <a:satOff val="-16880"/>
            <a:lumOff val="-274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1086" tIns="38100" rIns="38100" bIns="38100" numCol="1" spcCol="1270" anchor="ctr" anchorCtr="0">
          <a:noAutofit/>
        </a:bodyPr>
        <a:lstStyle/>
        <a:p>
          <a:pPr marL="0" lvl="0" indent="0" algn="l" defTabSz="666750">
            <a:lnSpc>
              <a:spcPct val="90000"/>
            </a:lnSpc>
            <a:spcBef>
              <a:spcPct val="0"/>
            </a:spcBef>
            <a:spcAft>
              <a:spcPct val="35000"/>
            </a:spcAft>
            <a:buNone/>
          </a:pPr>
          <a:r>
            <a:rPr lang="es-CO" sz="1500" kern="1200" dirty="0"/>
            <a:t>Trabajos en establecimientos que sean de consumo o venta de alcohol y tabaco</a:t>
          </a:r>
        </a:p>
      </dsp:txBody>
      <dsp:txXfrm>
        <a:off x="390043" y="4802072"/>
        <a:ext cx="6349483" cy="505305"/>
      </dsp:txXfrm>
    </dsp:sp>
    <dsp:sp modelId="{624C29AB-07BE-4B71-9E7C-1E4677FD141F}">
      <dsp:nvSpPr>
        <dsp:cNvPr id="0" name=""/>
        <dsp:cNvSpPr/>
      </dsp:nvSpPr>
      <dsp:spPr>
        <a:xfrm>
          <a:off x="74227" y="4738909"/>
          <a:ext cx="631632" cy="631632"/>
        </a:xfrm>
        <a:prstGeom prst="ellipse">
          <a:avLst/>
        </a:prstGeom>
        <a:solidFill>
          <a:schemeClr val="lt1">
            <a:hueOff val="0"/>
            <a:satOff val="0"/>
            <a:lumOff val="0"/>
            <a:alphaOff val="0"/>
          </a:schemeClr>
        </a:solidFill>
        <a:ln w="25400" cap="flat" cmpd="sng" algn="ctr">
          <a:solidFill>
            <a:schemeClr val="accent3">
              <a:hueOff val="11250264"/>
              <a:satOff val="-16880"/>
              <a:lumOff val="-2745"/>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C44F83-CE21-EF47-BAA9-CE08114152B5}">
      <dsp:nvSpPr>
        <dsp:cNvPr id="0" name=""/>
        <dsp:cNvSpPr/>
      </dsp:nvSpPr>
      <dsp:spPr>
        <a:xfrm>
          <a:off x="-6126981" y="-937410"/>
          <a:ext cx="7293488" cy="7293488"/>
        </a:xfrm>
        <a:prstGeom prst="blockArc">
          <a:avLst>
            <a:gd name="adj1" fmla="val 18900000"/>
            <a:gd name="adj2" fmla="val 2700000"/>
            <a:gd name="adj3" fmla="val 296"/>
          </a:avLst>
        </a:pr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D275E04-5B7C-E443-B3A3-5045554510D8}">
      <dsp:nvSpPr>
        <dsp:cNvPr id="0" name=""/>
        <dsp:cNvSpPr/>
      </dsp:nvSpPr>
      <dsp:spPr>
        <a:xfrm>
          <a:off x="509717" y="338558"/>
          <a:ext cx="10257042" cy="677550"/>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7805" tIns="35560" rIns="35560" bIns="35560" numCol="1" spcCol="1270" anchor="ctr" anchorCtr="0">
          <a:noAutofit/>
        </a:bodyPr>
        <a:lstStyle/>
        <a:p>
          <a:pPr marL="0" lvl="0" indent="0" algn="l" defTabSz="622300">
            <a:lnSpc>
              <a:spcPct val="90000"/>
            </a:lnSpc>
            <a:spcBef>
              <a:spcPct val="0"/>
            </a:spcBef>
            <a:spcAft>
              <a:spcPct val="35000"/>
            </a:spcAft>
            <a:buNone/>
          </a:pPr>
          <a:r>
            <a:rPr lang="es-ES" sz="1400" kern="1200" dirty="0"/>
            <a:t>Deberá informar sobre los riesgos laborales e incluir la capacitación necesaria y adecuada para su edad.</a:t>
          </a:r>
        </a:p>
      </dsp:txBody>
      <dsp:txXfrm>
        <a:off x="509717" y="338558"/>
        <a:ext cx="10257042" cy="677550"/>
      </dsp:txXfrm>
    </dsp:sp>
    <dsp:sp modelId="{09D0E259-307E-B143-B2B5-CB19FD63CD71}">
      <dsp:nvSpPr>
        <dsp:cNvPr id="0" name=""/>
        <dsp:cNvSpPr/>
      </dsp:nvSpPr>
      <dsp:spPr>
        <a:xfrm>
          <a:off x="86248" y="253864"/>
          <a:ext cx="846937" cy="846937"/>
        </a:xfrm>
        <a:prstGeom prst="ellipse">
          <a:avLst/>
        </a:prstGeom>
        <a:solidFill>
          <a:schemeClr val="lt1">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D3FC6F0-AFF2-D44D-8F5C-0919034762C5}">
      <dsp:nvSpPr>
        <dsp:cNvPr id="0" name=""/>
        <dsp:cNvSpPr/>
      </dsp:nvSpPr>
      <dsp:spPr>
        <a:xfrm>
          <a:off x="995230" y="1354558"/>
          <a:ext cx="9771529" cy="677550"/>
        </a:xfrm>
        <a:prstGeom prst="rect">
          <a:avLst/>
        </a:prstGeom>
        <a:solidFill>
          <a:schemeClr val="accent4">
            <a:hueOff val="-1116192"/>
            <a:satOff val="6725"/>
            <a:lumOff val="53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7805" tIns="35560" rIns="35560" bIns="35560" numCol="1" spcCol="1270" anchor="ctr" anchorCtr="0">
          <a:noAutofit/>
        </a:bodyPr>
        <a:lstStyle/>
        <a:p>
          <a:pPr marL="0" lvl="0" indent="0" algn="l" defTabSz="622300">
            <a:lnSpc>
              <a:spcPct val="90000"/>
            </a:lnSpc>
            <a:spcBef>
              <a:spcPct val="0"/>
            </a:spcBef>
            <a:spcAft>
              <a:spcPct val="35000"/>
            </a:spcAft>
            <a:buNone/>
          </a:pPr>
          <a:r>
            <a:rPr lang="es-ES" sz="1400" kern="1200" dirty="0"/>
            <a:t>Llevar</a:t>
          </a:r>
          <a:r>
            <a:rPr lang="es-ES" sz="1400" kern="1200" baseline="0" dirty="0"/>
            <a:t> el control estricto del cumplimiento del trabajo seguro realizado por el o la adolescente.</a:t>
          </a:r>
          <a:endParaRPr lang="es-ES" sz="1400" kern="1200" dirty="0"/>
        </a:p>
      </dsp:txBody>
      <dsp:txXfrm>
        <a:off x="995230" y="1354558"/>
        <a:ext cx="9771529" cy="677550"/>
      </dsp:txXfrm>
    </dsp:sp>
    <dsp:sp modelId="{1598EB26-7F26-2945-9E1C-5EB891BD4CCA}">
      <dsp:nvSpPr>
        <dsp:cNvPr id="0" name=""/>
        <dsp:cNvSpPr/>
      </dsp:nvSpPr>
      <dsp:spPr>
        <a:xfrm>
          <a:off x="571761" y="1269864"/>
          <a:ext cx="846937" cy="846937"/>
        </a:xfrm>
        <a:prstGeom prst="ellipse">
          <a:avLst/>
        </a:prstGeom>
        <a:solidFill>
          <a:schemeClr val="lt1">
            <a:hueOff val="0"/>
            <a:satOff val="0"/>
            <a:lumOff val="0"/>
            <a:alphaOff val="0"/>
          </a:schemeClr>
        </a:solidFill>
        <a:ln w="25400" cap="flat" cmpd="sng" algn="ctr">
          <a:solidFill>
            <a:schemeClr val="accent4">
              <a:hueOff val="-1116192"/>
              <a:satOff val="6725"/>
              <a:lumOff val="539"/>
              <a:alphaOff val="0"/>
            </a:schemeClr>
          </a:solidFill>
          <a:prstDash val="solid"/>
        </a:ln>
        <a:effectLst/>
      </dsp:spPr>
      <dsp:style>
        <a:lnRef idx="2">
          <a:scrgbClr r="0" g="0" b="0"/>
        </a:lnRef>
        <a:fillRef idx="1">
          <a:scrgbClr r="0" g="0" b="0"/>
        </a:fillRef>
        <a:effectRef idx="0">
          <a:scrgbClr r="0" g="0" b="0"/>
        </a:effectRef>
        <a:fontRef idx="minor"/>
      </dsp:style>
    </dsp:sp>
    <dsp:sp modelId="{2EBA41F1-F353-4844-A78B-41E4CFB18E96}">
      <dsp:nvSpPr>
        <dsp:cNvPr id="0" name=""/>
        <dsp:cNvSpPr/>
      </dsp:nvSpPr>
      <dsp:spPr>
        <a:xfrm>
          <a:off x="1144243" y="2370558"/>
          <a:ext cx="9622516" cy="677550"/>
        </a:xfrm>
        <a:prstGeom prst="rect">
          <a:avLst/>
        </a:prstGeom>
        <a:solidFill>
          <a:schemeClr val="accent4">
            <a:hueOff val="-2232385"/>
            <a:satOff val="13449"/>
            <a:lumOff val="107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7805" tIns="35560" rIns="35560" bIns="35560" numCol="1" spcCol="1270" anchor="ctr" anchorCtr="0">
          <a:noAutofit/>
        </a:bodyPr>
        <a:lstStyle/>
        <a:p>
          <a:pPr marL="0" lvl="0" indent="0" algn="l" defTabSz="622300">
            <a:lnSpc>
              <a:spcPct val="90000"/>
            </a:lnSpc>
            <a:spcBef>
              <a:spcPct val="0"/>
            </a:spcBef>
            <a:spcAft>
              <a:spcPct val="35000"/>
            </a:spcAft>
            <a:buNone/>
          </a:pPr>
          <a:r>
            <a:rPr lang="es-ES" sz="1400" kern="1200" dirty="0"/>
            <a:t>Antes de la incorporación del adolescente y cada vez que cambien sus condiciones de trabajo, el empleador deberá evaluar su puesto de trabajo para determinar los riesgos a los que estará expuesto y tomar las medidas correctivas y de prevención.</a:t>
          </a:r>
        </a:p>
      </dsp:txBody>
      <dsp:txXfrm>
        <a:off x="1144243" y="2370558"/>
        <a:ext cx="9622516" cy="677550"/>
      </dsp:txXfrm>
    </dsp:sp>
    <dsp:sp modelId="{CD3E6B69-3661-4C4A-9623-9ABE46CD73FB}">
      <dsp:nvSpPr>
        <dsp:cNvPr id="0" name=""/>
        <dsp:cNvSpPr/>
      </dsp:nvSpPr>
      <dsp:spPr>
        <a:xfrm>
          <a:off x="720774" y="2285864"/>
          <a:ext cx="846937" cy="846937"/>
        </a:xfrm>
        <a:prstGeom prst="ellipse">
          <a:avLst/>
        </a:prstGeom>
        <a:solidFill>
          <a:schemeClr val="lt1">
            <a:hueOff val="0"/>
            <a:satOff val="0"/>
            <a:lumOff val="0"/>
            <a:alphaOff val="0"/>
          </a:schemeClr>
        </a:solidFill>
        <a:ln w="25400" cap="flat" cmpd="sng" algn="ctr">
          <a:solidFill>
            <a:schemeClr val="accent4">
              <a:hueOff val="-2232385"/>
              <a:satOff val="13449"/>
              <a:lumOff val="1078"/>
              <a:alphaOff val="0"/>
            </a:schemeClr>
          </a:solidFill>
          <a:prstDash val="solid"/>
        </a:ln>
        <a:effectLst/>
      </dsp:spPr>
      <dsp:style>
        <a:lnRef idx="2">
          <a:scrgbClr r="0" g="0" b="0"/>
        </a:lnRef>
        <a:fillRef idx="1">
          <a:scrgbClr r="0" g="0" b="0"/>
        </a:fillRef>
        <a:effectRef idx="0">
          <a:scrgbClr r="0" g="0" b="0"/>
        </a:effectRef>
        <a:fontRef idx="minor"/>
      </dsp:style>
    </dsp:sp>
    <dsp:sp modelId="{D43ED9A3-1925-1349-9782-F58087CC5F12}">
      <dsp:nvSpPr>
        <dsp:cNvPr id="0" name=""/>
        <dsp:cNvSpPr/>
      </dsp:nvSpPr>
      <dsp:spPr>
        <a:xfrm>
          <a:off x="995230" y="3386558"/>
          <a:ext cx="9771529" cy="677550"/>
        </a:xfrm>
        <a:prstGeom prst="rect">
          <a:avLst/>
        </a:prstGeom>
        <a:solidFill>
          <a:schemeClr val="accent4">
            <a:hueOff val="-3348577"/>
            <a:satOff val="20174"/>
            <a:lumOff val="161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7805" tIns="35560" rIns="35560" bIns="35560" numCol="1" spcCol="1270" anchor="ctr" anchorCtr="0">
          <a:noAutofit/>
        </a:bodyPr>
        <a:lstStyle/>
        <a:p>
          <a:pPr marL="0" lvl="0" indent="0" algn="l" defTabSz="622300">
            <a:lnSpc>
              <a:spcPct val="90000"/>
            </a:lnSpc>
            <a:spcBef>
              <a:spcPct val="0"/>
            </a:spcBef>
            <a:spcAft>
              <a:spcPct val="35000"/>
            </a:spcAft>
            <a:buNone/>
          </a:pPr>
          <a:r>
            <a:rPr lang="es-ES" sz="1400" kern="1200" dirty="0"/>
            <a:t>Verificar el cumplimiento de las obligaciones escolares del adolescente mediante certificado de matricula o alumno regular.</a:t>
          </a:r>
        </a:p>
      </dsp:txBody>
      <dsp:txXfrm>
        <a:off x="995230" y="3386558"/>
        <a:ext cx="9771529" cy="677550"/>
      </dsp:txXfrm>
    </dsp:sp>
    <dsp:sp modelId="{3808203E-B9EE-C54F-A7C9-6DE2C8B68816}">
      <dsp:nvSpPr>
        <dsp:cNvPr id="0" name=""/>
        <dsp:cNvSpPr/>
      </dsp:nvSpPr>
      <dsp:spPr>
        <a:xfrm>
          <a:off x="571761" y="3301864"/>
          <a:ext cx="846937" cy="846937"/>
        </a:xfrm>
        <a:prstGeom prst="ellipse">
          <a:avLst/>
        </a:prstGeom>
        <a:solidFill>
          <a:schemeClr val="lt1">
            <a:hueOff val="0"/>
            <a:satOff val="0"/>
            <a:lumOff val="0"/>
            <a:alphaOff val="0"/>
          </a:schemeClr>
        </a:solidFill>
        <a:ln w="25400" cap="flat" cmpd="sng" algn="ctr">
          <a:solidFill>
            <a:schemeClr val="accent4">
              <a:hueOff val="-3348577"/>
              <a:satOff val="20174"/>
              <a:lumOff val="1617"/>
              <a:alphaOff val="0"/>
            </a:schemeClr>
          </a:solidFill>
          <a:prstDash val="solid"/>
        </a:ln>
        <a:effectLst/>
      </dsp:spPr>
      <dsp:style>
        <a:lnRef idx="2">
          <a:scrgbClr r="0" g="0" b="0"/>
        </a:lnRef>
        <a:fillRef idx="1">
          <a:scrgbClr r="0" g="0" b="0"/>
        </a:fillRef>
        <a:effectRef idx="0">
          <a:scrgbClr r="0" g="0" b="0"/>
        </a:effectRef>
        <a:fontRef idx="minor"/>
      </dsp:style>
    </dsp:sp>
    <dsp:sp modelId="{EAA21B0E-7E08-D646-AEE2-5C3D229BFE7C}">
      <dsp:nvSpPr>
        <dsp:cNvPr id="0" name=""/>
        <dsp:cNvSpPr/>
      </dsp:nvSpPr>
      <dsp:spPr>
        <a:xfrm>
          <a:off x="509717" y="4402558"/>
          <a:ext cx="10257042" cy="677550"/>
        </a:xfrm>
        <a:prstGeom prst="rect">
          <a:avLst/>
        </a:prstGeom>
        <a:solidFill>
          <a:schemeClr val="accent4">
            <a:hueOff val="-4464770"/>
            <a:satOff val="26899"/>
            <a:lumOff val="215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7805" tIns="35560" rIns="35560" bIns="35560" numCol="1" spcCol="1270" anchor="ctr" anchorCtr="0">
          <a:noAutofit/>
        </a:bodyPr>
        <a:lstStyle/>
        <a:p>
          <a:pPr marL="0" lvl="0" indent="0" algn="l" defTabSz="622300">
            <a:lnSpc>
              <a:spcPct val="90000"/>
            </a:lnSpc>
            <a:spcBef>
              <a:spcPct val="0"/>
            </a:spcBef>
            <a:spcAft>
              <a:spcPct val="35000"/>
            </a:spcAft>
            <a:buNone/>
          </a:pPr>
          <a:r>
            <a:rPr lang="es-ES" sz="1400" kern="1200" dirty="0"/>
            <a:t>El certificado de estudiante deberá indicar la jornada escolar, con el fin de que se pueda compatibilizar ésta con la jornada laboral.</a:t>
          </a:r>
        </a:p>
      </dsp:txBody>
      <dsp:txXfrm>
        <a:off x="509717" y="4402558"/>
        <a:ext cx="10257042" cy="677550"/>
      </dsp:txXfrm>
    </dsp:sp>
    <dsp:sp modelId="{FD409F2F-B711-CD40-8E87-9A0C16676B90}">
      <dsp:nvSpPr>
        <dsp:cNvPr id="0" name=""/>
        <dsp:cNvSpPr/>
      </dsp:nvSpPr>
      <dsp:spPr>
        <a:xfrm>
          <a:off x="86248" y="4317864"/>
          <a:ext cx="846937" cy="846937"/>
        </a:xfrm>
        <a:prstGeom prst="ellipse">
          <a:avLst/>
        </a:prstGeom>
        <a:solidFill>
          <a:schemeClr val="lt1">
            <a:hueOff val="0"/>
            <a:satOff val="0"/>
            <a:lumOff val="0"/>
            <a:alphaOff val="0"/>
          </a:schemeClr>
        </a:solidFill>
        <a:ln w="25400" cap="flat" cmpd="sng" algn="ctr">
          <a:solidFill>
            <a:schemeClr val="accent4">
              <a:hueOff val="-4464770"/>
              <a:satOff val="26899"/>
              <a:lumOff val="2156"/>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177CBD-E5FF-AF42-A884-4D2B39970BC1}">
      <dsp:nvSpPr>
        <dsp:cNvPr id="0" name=""/>
        <dsp:cNvSpPr/>
      </dsp:nvSpPr>
      <dsp:spPr>
        <a:xfrm>
          <a:off x="0" y="2645"/>
          <a:ext cx="10869561"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79B3F96-0333-B64C-911C-BBA0E36E316A}">
      <dsp:nvSpPr>
        <dsp:cNvPr id="0" name=""/>
        <dsp:cNvSpPr/>
      </dsp:nvSpPr>
      <dsp:spPr>
        <a:xfrm>
          <a:off x="0" y="2645"/>
          <a:ext cx="10869561" cy="18044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s-ES" sz="2900" kern="1200" dirty="0">
              <a:solidFill>
                <a:srgbClr val="002060"/>
              </a:solidFill>
            </a:rPr>
            <a:t>El trabajo infantil es un fenómeno que tiene varios factores asociados, donde convengan variables económicas y sociales.</a:t>
          </a:r>
        </a:p>
      </dsp:txBody>
      <dsp:txXfrm>
        <a:off x="0" y="2645"/>
        <a:ext cx="10869561" cy="1804458"/>
      </dsp:txXfrm>
    </dsp:sp>
    <dsp:sp modelId="{50E2DB6C-E036-E942-87D3-5777AF7AF771}">
      <dsp:nvSpPr>
        <dsp:cNvPr id="0" name=""/>
        <dsp:cNvSpPr/>
      </dsp:nvSpPr>
      <dsp:spPr>
        <a:xfrm>
          <a:off x="0" y="1807104"/>
          <a:ext cx="10869561"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CA4C115-C9C1-A946-8976-6CDDFF513E79}">
      <dsp:nvSpPr>
        <dsp:cNvPr id="0" name=""/>
        <dsp:cNvSpPr/>
      </dsp:nvSpPr>
      <dsp:spPr>
        <a:xfrm>
          <a:off x="0" y="1807104"/>
          <a:ext cx="10869561" cy="18044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s-ES" sz="2900" kern="1200" dirty="0">
              <a:solidFill>
                <a:srgbClr val="002060"/>
              </a:solidFill>
            </a:rPr>
            <a:t>La articulación y corresponsabilidad de los actores estatales, privados y de la sociedad civil frente al trabajo infantil.</a:t>
          </a:r>
        </a:p>
      </dsp:txBody>
      <dsp:txXfrm>
        <a:off x="0" y="1807104"/>
        <a:ext cx="10869561" cy="1804458"/>
      </dsp:txXfrm>
    </dsp:sp>
    <dsp:sp modelId="{59C4BAA6-3EF1-EA40-AB1D-321BC9572E6B}">
      <dsp:nvSpPr>
        <dsp:cNvPr id="0" name=""/>
        <dsp:cNvSpPr/>
      </dsp:nvSpPr>
      <dsp:spPr>
        <a:xfrm>
          <a:off x="0" y="3611562"/>
          <a:ext cx="10869561"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15DFB14-A5FD-D24B-B7B5-49DFED34E91A}">
      <dsp:nvSpPr>
        <dsp:cNvPr id="0" name=""/>
        <dsp:cNvSpPr/>
      </dsp:nvSpPr>
      <dsp:spPr>
        <a:xfrm>
          <a:off x="0" y="3611562"/>
          <a:ext cx="10869561" cy="18044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s-ES" sz="2900" kern="1200" dirty="0">
              <a:solidFill>
                <a:srgbClr val="002060"/>
              </a:solidFill>
            </a:rPr>
            <a:t>El trabajo adolescente debe comprenderse como una preparación para el futuro que representa una alternativa de aprendizaje protegido por lo que, es responsabilidad de todos los actores asegurarlo.</a:t>
          </a:r>
        </a:p>
      </dsp:txBody>
      <dsp:txXfrm>
        <a:off x="0" y="3611562"/>
        <a:ext cx="10869561" cy="1804458"/>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075BC3-A6EB-6447-84ED-B81B6CA3A14F}">
      <dsp:nvSpPr>
        <dsp:cNvPr id="0" name=""/>
        <dsp:cNvSpPr/>
      </dsp:nvSpPr>
      <dsp:spPr>
        <a:xfrm>
          <a:off x="2311558" y="645157"/>
          <a:ext cx="498130" cy="91440"/>
        </a:xfrm>
        <a:custGeom>
          <a:avLst/>
          <a:gdLst/>
          <a:ahLst/>
          <a:cxnLst/>
          <a:rect l="0" t="0" r="0" b="0"/>
          <a:pathLst>
            <a:path>
              <a:moveTo>
                <a:pt x="0" y="45720"/>
              </a:moveTo>
              <a:lnTo>
                <a:pt x="498130" y="45720"/>
              </a:lnTo>
            </a:path>
          </a:pathLst>
        </a:custGeom>
        <a:noFill/>
        <a:ln w="9525" cap="flat" cmpd="sng" algn="ctr">
          <a:solidFill>
            <a:schemeClr val="accent4">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2547405" y="688233"/>
        <a:ext cx="26436" cy="5287"/>
      </dsp:txXfrm>
    </dsp:sp>
    <dsp:sp modelId="{47DB6DF5-A6A7-1844-AF50-7A81E1DE21AE}">
      <dsp:nvSpPr>
        <dsp:cNvPr id="0" name=""/>
        <dsp:cNvSpPr/>
      </dsp:nvSpPr>
      <dsp:spPr>
        <a:xfrm>
          <a:off x="14529" y="1228"/>
          <a:ext cx="2298829" cy="1379297"/>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s-ES" sz="1800" kern="1200" dirty="0"/>
            <a:t>Conocer la Ley</a:t>
          </a:r>
        </a:p>
      </dsp:txBody>
      <dsp:txXfrm>
        <a:off x="14529" y="1228"/>
        <a:ext cx="2298829" cy="1379297"/>
      </dsp:txXfrm>
    </dsp:sp>
    <dsp:sp modelId="{CB571E2D-51F7-A441-8B2E-D66B5CD154C9}">
      <dsp:nvSpPr>
        <dsp:cNvPr id="0" name=""/>
        <dsp:cNvSpPr/>
      </dsp:nvSpPr>
      <dsp:spPr>
        <a:xfrm>
          <a:off x="5139118" y="645157"/>
          <a:ext cx="498130" cy="91440"/>
        </a:xfrm>
        <a:custGeom>
          <a:avLst/>
          <a:gdLst/>
          <a:ahLst/>
          <a:cxnLst/>
          <a:rect l="0" t="0" r="0" b="0"/>
          <a:pathLst>
            <a:path>
              <a:moveTo>
                <a:pt x="0" y="45720"/>
              </a:moveTo>
              <a:lnTo>
                <a:pt x="498130" y="45720"/>
              </a:lnTo>
            </a:path>
          </a:pathLst>
        </a:custGeom>
        <a:noFill/>
        <a:ln w="9525" cap="flat" cmpd="sng" algn="ctr">
          <a:solidFill>
            <a:schemeClr val="accent4">
              <a:hueOff val="-637824"/>
              <a:satOff val="3843"/>
              <a:lumOff val="308"/>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5374965" y="688233"/>
        <a:ext cx="26436" cy="5287"/>
      </dsp:txXfrm>
    </dsp:sp>
    <dsp:sp modelId="{0BDA4299-2081-6D41-B4D1-9C71E2BA55F4}">
      <dsp:nvSpPr>
        <dsp:cNvPr id="0" name=""/>
        <dsp:cNvSpPr/>
      </dsp:nvSpPr>
      <dsp:spPr>
        <a:xfrm>
          <a:off x="2842089" y="1228"/>
          <a:ext cx="2298829" cy="1379297"/>
        </a:xfrm>
        <a:prstGeom prst="rect">
          <a:avLst/>
        </a:prstGeom>
        <a:solidFill>
          <a:schemeClr val="accent4">
            <a:hueOff val="-558096"/>
            <a:satOff val="3362"/>
            <a:lumOff val="27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s-ES" sz="1800" kern="1200" dirty="0"/>
            <a:t>Asumir un rol protagónico</a:t>
          </a:r>
        </a:p>
      </dsp:txBody>
      <dsp:txXfrm>
        <a:off x="2842089" y="1228"/>
        <a:ext cx="2298829" cy="1379297"/>
      </dsp:txXfrm>
    </dsp:sp>
    <dsp:sp modelId="{8C0F09FD-2873-AC46-B879-F7ABD76B783C}">
      <dsp:nvSpPr>
        <dsp:cNvPr id="0" name=""/>
        <dsp:cNvSpPr/>
      </dsp:nvSpPr>
      <dsp:spPr>
        <a:xfrm>
          <a:off x="7966677" y="645157"/>
          <a:ext cx="498130" cy="91440"/>
        </a:xfrm>
        <a:custGeom>
          <a:avLst/>
          <a:gdLst/>
          <a:ahLst/>
          <a:cxnLst/>
          <a:rect l="0" t="0" r="0" b="0"/>
          <a:pathLst>
            <a:path>
              <a:moveTo>
                <a:pt x="0" y="45720"/>
              </a:moveTo>
              <a:lnTo>
                <a:pt x="498130" y="45720"/>
              </a:lnTo>
            </a:path>
          </a:pathLst>
        </a:custGeom>
        <a:noFill/>
        <a:ln w="9525" cap="flat" cmpd="sng" algn="ctr">
          <a:solidFill>
            <a:schemeClr val="accent4">
              <a:hueOff val="-1275649"/>
              <a:satOff val="7685"/>
              <a:lumOff val="616"/>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8202524" y="688233"/>
        <a:ext cx="26436" cy="5287"/>
      </dsp:txXfrm>
    </dsp:sp>
    <dsp:sp modelId="{D5B66B85-877F-D44A-BD26-965497324BC4}">
      <dsp:nvSpPr>
        <dsp:cNvPr id="0" name=""/>
        <dsp:cNvSpPr/>
      </dsp:nvSpPr>
      <dsp:spPr>
        <a:xfrm>
          <a:off x="5669648" y="1228"/>
          <a:ext cx="2298829" cy="1379297"/>
        </a:xfrm>
        <a:prstGeom prst="rect">
          <a:avLst/>
        </a:prstGeom>
        <a:solidFill>
          <a:schemeClr val="accent4">
            <a:hueOff val="-1116192"/>
            <a:satOff val="6725"/>
            <a:lumOff val="53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s-ES" sz="1800" kern="1200" dirty="0"/>
            <a:t>Promover la asistencia a clases</a:t>
          </a:r>
        </a:p>
      </dsp:txBody>
      <dsp:txXfrm>
        <a:off x="5669648" y="1228"/>
        <a:ext cx="2298829" cy="1379297"/>
      </dsp:txXfrm>
    </dsp:sp>
    <dsp:sp modelId="{7DE19747-27C7-0C44-9398-A199DA56D21C}">
      <dsp:nvSpPr>
        <dsp:cNvPr id="0" name=""/>
        <dsp:cNvSpPr/>
      </dsp:nvSpPr>
      <dsp:spPr>
        <a:xfrm>
          <a:off x="1163943" y="1378726"/>
          <a:ext cx="8482679" cy="498130"/>
        </a:xfrm>
        <a:custGeom>
          <a:avLst/>
          <a:gdLst/>
          <a:ahLst/>
          <a:cxnLst/>
          <a:rect l="0" t="0" r="0" b="0"/>
          <a:pathLst>
            <a:path>
              <a:moveTo>
                <a:pt x="8482679" y="0"/>
              </a:moveTo>
              <a:lnTo>
                <a:pt x="8482679" y="266165"/>
              </a:lnTo>
              <a:lnTo>
                <a:pt x="0" y="266165"/>
              </a:lnTo>
              <a:lnTo>
                <a:pt x="0" y="498130"/>
              </a:lnTo>
            </a:path>
          </a:pathLst>
        </a:custGeom>
        <a:noFill/>
        <a:ln w="9525" cap="flat" cmpd="sng" algn="ctr">
          <a:solidFill>
            <a:schemeClr val="accent4">
              <a:hueOff val="-1913473"/>
              <a:satOff val="11528"/>
              <a:lumOff val="924"/>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5192804" y="1625147"/>
        <a:ext cx="424957" cy="5287"/>
      </dsp:txXfrm>
    </dsp:sp>
    <dsp:sp modelId="{6097DF84-5D23-394B-9529-31E15D3275F6}">
      <dsp:nvSpPr>
        <dsp:cNvPr id="0" name=""/>
        <dsp:cNvSpPr/>
      </dsp:nvSpPr>
      <dsp:spPr>
        <a:xfrm>
          <a:off x="8497208" y="1228"/>
          <a:ext cx="2298829" cy="1379297"/>
        </a:xfrm>
        <a:prstGeom prst="rect">
          <a:avLst/>
        </a:prstGeom>
        <a:solidFill>
          <a:schemeClr val="accent4">
            <a:hueOff val="-1674289"/>
            <a:satOff val="10087"/>
            <a:lumOff val="80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s-ES" sz="1800" kern="1200" dirty="0"/>
            <a:t>Incentivar un contexto de desarrollo</a:t>
          </a:r>
        </a:p>
      </dsp:txBody>
      <dsp:txXfrm>
        <a:off x="8497208" y="1228"/>
        <a:ext cx="2298829" cy="1379297"/>
      </dsp:txXfrm>
    </dsp:sp>
    <dsp:sp modelId="{6472B88D-1413-E046-9341-F6C4D170ED10}">
      <dsp:nvSpPr>
        <dsp:cNvPr id="0" name=""/>
        <dsp:cNvSpPr/>
      </dsp:nvSpPr>
      <dsp:spPr>
        <a:xfrm>
          <a:off x="2311558" y="2553185"/>
          <a:ext cx="498130" cy="91440"/>
        </a:xfrm>
        <a:custGeom>
          <a:avLst/>
          <a:gdLst/>
          <a:ahLst/>
          <a:cxnLst/>
          <a:rect l="0" t="0" r="0" b="0"/>
          <a:pathLst>
            <a:path>
              <a:moveTo>
                <a:pt x="0" y="45720"/>
              </a:moveTo>
              <a:lnTo>
                <a:pt x="498130" y="45720"/>
              </a:lnTo>
            </a:path>
          </a:pathLst>
        </a:custGeom>
        <a:noFill/>
        <a:ln w="9525" cap="flat" cmpd="sng" algn="ctr">
          <a:solidFill>
            <a:schemeClr val="accent4">
              <a:hueOff val="-2551297"/>
              <a:satOff val="15371"/>
              <a:lumOff val="1232"/>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2547405" y="2596261"/>
        <a:ext cx="26436" cy="5287"/>
      </dsp:txXfrm>
    </dsp:sp>
    <dsp:sp modelId="{5E1D7454-3B8F-8941-ACD1-EF0FE2EC1F58}">
      <dsp:nvSpPr>
        <dsp:cNvPr id="0" name=""/>
        <dsp:cNvSpPr/>
      </dsp:nvSpPr>
      <dsp:spPr>
        <a:xfrm>
          <a:off x="14529" y="1909256"/>
          <a:ext cx="2298829" cy="1379297"/>
        </a:xfrm>
        <a:prstGeom prst="rect">
          <a:avLst/>
        </a:prstGeom>
        <a:solidFill>
          <a:schemeClr val="accent4">
            <a:hueOff val="-2232385"/>
            <a:satOff val="13449"/>
            <a:lumOff val="107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s-ES" sz="1800" kern="1200" dirty="0"/>
            <a:t>Apoyos especiales</a:t>
          </a:r>
        </a:p>
      </dsp:txBody>
      <dsp:txXfrm>
        <a:off x="14529" y="1909256"/>
        <a:ext cx="2298829" cy="1379297"/>
      </dsp:txXfrm>
    </dsp:sp>
    <dsp:sp modelId="{268B282E-4867-944B-8845-AC4620F9EADE}">
      <dsp:nvSpPr>
        <dsp:cNvPr id="0" name=""/>
        <dsp:cNvSpPr/>
      </dsp:nvSpPr>
      <dsp:spPr>
        <a:xfrm>
          <a:off x="5139118" y="2553185"/>
          <a:ext cx="498130" cy="91440"/>
        </a:xfrm>
        <a:custGeom>
          <a:avLst/>
          <a:gdLst/>
          <a:ahLst/>
          <a:cxnLst/>
          <a:rect l="0" t="0" r="0" b="0"/>
          <a:pathLst>
            <a:path>
              <a:moveTo>
                <a:pt x="0" y="45720"/>
              </a:moveTo>
              <a:lnTo>
                <a:pt x="498130" y="45720"/>
              </a:lnTo>
            </a:path>
          </a:pathLst>
        </a:custGeom>
        <a:noFill/>
        <a:ln w="9525" cap="flat" cmpd="sng" algn="ctr">
          <a:solidFill>
            <a:schemeClr val="accent4">
              <a:hueOff val="-3189121"/>
              <a:satOff val="19214"/>
              <a:lumOff val="154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5374965" y="2596261"/>
        <a:ext cx="26436" cy="5287"/>
      </dsp:txXfrm>
    </dsp:sp>
    <dsp:sp modelId="{16D23F75-6D8F-C949-81C0-A0FD4C4B6370}">
      <dsp:nvSpPr>
        <dsp:cNvPr id="0" name=""/>
        <dsp:cNvSpPr/>
      </dsp:nvSpPr>
      <dsp:spPr>
        <a:xfrm>
          <a:off x="2842089" y="1909256"/>
          <a:ext cx="2298829" cy="1379297"/>
        </a:xfrm>
        <a:prstGeom prst="rect">
          <a:avLst/>
        </a:prstGeom>
        <a:solidFill>
          <a:schemeClr val="accent4">
            <a:hueOff val="-2790481"/>
            <a:satOff val="16812"/>
            <a:lumOff val="134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s-ES" sz="1800" kern="1200" dirty="0"/>
            <a:t>Acompañamiento</a:t>
          </a:r>
        </a:p>
      </dsp:txBody>
      <dsp:txXfrm>
        <a:off x="2842089" y="1909256"/>
        <a:ext cx="2298829" cy="1379297"/>
      </dsp:txXfrm>
    </dsp:sp>
    <dsp:sp modelId="{D6FDC721-9BF0-6940-BBC8-3F5305637CE2}">
      <dsp:nvSpPr>
        <dsp:cNvPr id="0" name=""/>
        <dsp:cNvSpPr/>
      </dsp:nvSpPr>
      <dsp:spPr>
        <a:xfrm>
          <a:off x="7966677" y="2553185"/>
          <a:ext cx="498130" cy="91440"/>
        </a:xfrm>
        <a:custGeom>
          <a:avLst/>
          <a:gdLst/>
          <a:ahLst/>
          <a:cxnLst/>
          <a:rect l="0" t="0" r="0" b="0"/>
          <a:pathLst>
            <a:path>
              <a:moveTo>
                <a:pt x="0" y="45720"/>
              </a:moveTo>
              <a:lnTo>
                <a:pt x="498130" y="45720"/>
              </a:lnTo>
            </a:path>
          </a:pathLst>
        </a:custGeom>
        <a:noFill/>
        <a:ln w="9525" cap="flat" cmpd="sng" algn="ctr">
          <a:solidFill>
            <a:schemeClr val="accent4">
              <a:hueOff val="-3826945"/>
              <a:satOff val="23056"/>
              <a:lumOff val="1848"/>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8202524" y="2596261"/>
        <a:ext cx="26436" cy="5287"/>
      </dsp:txXfrm>
    </dsp:sp>
    <dsp:sp modelId="{1B752942-2246-664C-9BC0-E156BED77C2F}">
      <dsp:nvSpPr>
        <dsp:cNvPr id="0" name=""/>
        <dsp:cNvSpPr/>
      </dsp:nvSpPr>
      <dsp:spPr>
        <a:xfrm>
          <a:off x="5669648" y="1909256"/>
          <a:ext cx="2298829" cy="1379297"/>
        </a:xfrm>
        <a:prstGeom prst="rect">
          <a:avLst/>
        </a:prstGeom>
        <a:solidFill>
          <a:schemeClr val="accent4">
            <a:hueOff val="-3348577"/>
            <a:satOff val="20174"/>
            <a:lumOff val="161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s-ES" sz="1800" kern="1200" dirty="0"/>
            <a:t>Velar por la seguridad y salud en el trabajo</a:t>
          </a:r>
        </a:p>
      </dsp:txBody>
      <dsp:txXfrm>
        <a:off x="5669648" y="1909256"/>
        <a:ext cx="2298829" cy="1379297"/>
      </dsp:txXfrm>
    </dsp:sp>
    <dsp:sp modelId="{A22F86CB-F305-C14F-BCE3-C619E06D41B5}">
      <dsp:nvSpPr>
        <dsp:cNvPr id="0" name=""/>
        <dsp:cNvSpPr/>
      </dsp:nvSpPr>
      <dsp:spPr>
        <a:xfrm>
          <a:off x="1163943" y="3286754"/>
          <a:ext cx="8482679" cy="498130"/>
        </a:xfrm>
        <a:custGeom>
          <a:avLst/>
          <a:gdLst/>
          <a:ahLst/>
          <a:cxnLst/>
          <a:rect l="0" t="0" r="0" b="0"/>
          <a:pathLst>
            <a:path>
              <a:moveTo>
                <a:pt x="8482679" y="0"/>
              </a:moveTo>
              <a:lnTo>
                <a:pt x="8482679" y="266165"/>
              </a:lnTo>
              <a:lnTo>
                <a:pt x="0" y="266165"/>
              </a:lnTo>
              <a:lnTo>
                <a:pt x="0" y="498130"/>
              </a:lnTo>
            </a:path>
          </a:pathLst>
        </a:custGeom>
        <a:noFill/>
        <a:ln w="9525" cap="flat" cmpd="sng" algn="ctr">
          <a:solidFill>
            <a:schemeClr val="accent4">
              <a:hueOff val="-4464770"/>
              <a:satOff val="26899"/>
              <a:lumOff val="2156"/>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5192804" y="3533175"/>
        <a:ext cx="424957" cy="5287"/>
      </dsp:txXfrm>
    </dsp:sp>
    <dsp:sp modelId="{E821F65B-AB92-1643-8A74-8955196CFFBE}">
      <dsp:nvSpPr>
        <dsp:cNvPr id="0" name=""/>
        <dsp:cNvSpPr/>
      </dsp:nvSpPr>
      <dsp:spPr>
        <a:xfrm>
          <a:off x="8497208" y="1909256"/>
          <a:ext cx="2298829" cy="1379297"/>
        </a:xfrm>
        <a:prstGeom prst="rect">
          <a:avLst/>
        </a:prstGeom>
        <a:solidFill>
          <a:schemeClr val="accent4">
            <a:hueOff val="-3906673"/>
            <a:satOff val="23537"/>
            <a:lumOff val="188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s-ES" sz="1800" kern="1200" dirty="0"/>
        </a:p>
        <a:p>
          <a:pPr marL="0" lvl="0" indent="0" algn="ctr" defTabSz="800100">
            <a:lnSpc>
              <a:spcPct val="90000"/>
            </a:lnSpc>
            <a:spcBef>
              <a:spcPct val="0"/>
            </a:spcBef>
            <a:spcAft>
              <a:spcPct val="35000"/>
            </a:spcAft>
            <a:buNone/>
          </a:pPr>
          <a:r>
            <a:rPr lang="es-ES" sz="1800" kern="1200" dirty="0"/>
            <a:t>Incorporar a la familia</a:t>
          </a:r>
        </a:p>
        <a:p>
          <a:pPr marL="114300" lvl="1" indent="-114300" algn="l" defTabSz="622300">
            <a:lnSpc>
              <a:spcPct val="90000"/>
            </a:lnSpc>
            <a:spcBef>
              <a:spcPct val="0"/>
            </a:spcBef>
            <a:spcAft>
              <a:spcPct val="15000"/>
            </a:spcAft>
            <a:buChar char="•"/>
          </a:pPr>
          <a:endParaRPr lang="es-ES" sz="1400" kern="1200" dirty="0"/>
        </a:p>
      </dsp:txBody>
      <dsp:txXfrm>
        <a:off x="8497208" y="1909256"/>
        <a:ext cx="2298829" cy="1379297"/>
      </dsp:txXfrm>
    </dsp:sp>
    <dsp:sp modelId="{9E5D5B98-1E80-E244-86BB-FF52D5BB5423}">
      <dsp:nvSpPr>
        <dsp:cNvPr id="0" name=""/>
        <dsp:cNvSpPr/>
      </dsp:nvSpPr>
      <dsp:spPr>
        <a:xfrm>
          <a:off x="14529" y="3817284"/>
          <a:ext cx="2298829" cy="1379297"/>
        </a:xfrm>
        <a:prstGeom prst="rect">
          <a:avLst/>
        </a:prstGeom>
        <a:solidFill>
          <a:schemeClr val="accent4">
            <a:hueOff val="-4464770"/>
            <a:satOff val="26899"/>
            <a:lumOff val="215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s-ES" sz="1800" kern="1200" dirty="0"/>
            <a:t>Tener un compromiso de conducta ética</a:t>
          </a:r>
        </a:p>
      </dsp:txBody>
      <dsp:txXfrm>
        <a:off x="14529" y="3817284"/>
        <a:ext cx="2298829" cy="1379297"/>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6">
  <dgm:title val=""/>
  <dgm:desc val=""/>
  <dgm:catLst>
    <dgm:cat type="process"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theList">
    <dgm:varLst>
      <dgm:dir/>
      <dgm:animLvl val="lvl"/>
      <dgm:resizeHandles val="exact"/>
    </dgm:varLst>
    <dgm:choose name="Name0">
      <dgm:if name="Name1" func="var" arg="dir" op="equ" val="norm">
        <dgm:alg type="lin">
          <dgm:param type="linDir" val="fromL"/>
          <dgm:param type="nodeHorzAlign" val="l"/>
        </dgm:alg>
      </dgm:if>
      <dgm:else name="Name2">
        <dgm:alg type="lin">
          <dgm:param type="linDir" val="fromR"/>
          <dgm:param type="nodeHorzAlign" val="r"/>
        </dgm:alg>
      </dgm:else>
    </dgm:choose>
    <dgm:shape xmlns:r="http://schemas.openxmlformats.org/officeDocument/2006/relationships" r:blip="">
      <dgm:adjLst/>
    </dgm:shape>
    <dgm:presOf/>
    <dgm:constrLst>
      <dgm:constr type="w" for="ch" forName="compNode" refType="w"/>
      <dgm:constr type="h" for="ch" forName="compNode" refType="w" refFor="ch" refForName="compNode" fact="0.7"/>
      <dgm:constr type="ctrY" for="ch" forName="compNode" refType="h" fact="0.5"/>
      <dgm:constr type="w" for="ch" forName="aSpace" refType="w" fact="0.05"/>
      <dgm:constr type="primFontSz" for="des" forName="childTextHidden" op="equ" val="65"/>
      <dgm:constr type="primFontSz" for="des" forName="parentText" op="equ"/>
    </dgm:constrLst>
    <dgm:ruleLst/>
    <dgm:forEach name="aNodeForEach" axis="ch" ptType="node">
      <dgm:layoutNode name="compNode">
        <dgm:alg type="composite">
          <dgm:param type="ar" val="1.43"/>
        </dgm:alg>
        <dgm:shape xmlns:r="http://schemas.openxmlformats.org/officeDocument/2006/relationships" r:blip="">
          <dgm:adjLst/>
        </dgm:shape>
        <dgm:presOf/>
        <dgm:choose name="Name3">
          <dgm:if name="Name4" func="var" arg="dir" op="equ" val="norm">
            <dgm:constrLst>
              <dgm:constr type="w" for="ch" forName="childTextVisible" refType="w" fact="0.8"/>
              <dgm:constr type="h" for="ch" forName="childTextVisible" refType="h"/>
              <dgm:constr type="r" for="ch" forName="childTextVisible" refType="w"/>
              <dgm:constr type="w" for="ch" forName="childTextHidden" refType="w" fact="0.6"/>
              <dgm:constr type="h" for="ch" forName="childTextHidden" refType="h"/>
              <dgm:constr type="r" for="ch" forName="childTextHidden" refType="w"/>
              <dgm:constr type="l" for="ch" forName="parentText"/>
              <dgm:constr type="w" for="ch" forName="parentText" refType="w" fact="0.4"/>
              <dgm:constr type="h" for="ch" forName="parentText" refType="w" refFor="ch" refForName="parentText" op="equ"/>
              <dgm:constr type="ctrY" for="ch" forName="parentText" refType="h" fact="0.5"/>
            </dgm:constrLst>
          </dgm:if>
          <dgm:else name="Name5">
            <dgm:constrLst>
              <dgm:constr type="w" for="ch" forName="childTextVisible" refType="w" fact="0.8"/>
              <dgm:constr type="h" for="ch" forName="childTextVisible" refType="h"/>
              <dgm:constr type="l" for="ch" forName="childTextVisible"/>
              <dgm:constr type="w" for="ch" forName="childTextHidden" refType="w" fact="0.6"/>
              <dgm:constr type="h" for="ch" forName="childTextHidden" refType="h"/>
              <dgm:constr type="l" for="ch" forName="childTextHidden"/>
              <dgm:constr type="r" for="ch" forName="parentText" refType="w"/>
              <dgm:constr type="w" for="ch" forName="parentText" refType="w" fact="0.4"/>
              <dgm:constr type="h" for="ch" forName="parentText" refType="w" refFor="ch" refForName="parentText" op="equ"/>
              <dgm:constr type="ctrY" for="ch" forName="parentText" refType="h" fact="0.5"/>
            </dgm:constrLst>
          </dgm:else>
        </dgm:choose>
        <dgm:ruleLst/>
        <dgm:layoutNode name="noGeometry">
          <dgm:alg type="sp"/>
          <dgm:shape xmlns:r="http://schemas.openxmlformats.org/officeDocument/2006/relationships" r:blip="">
            <dgm:adjLst/>
          </dgm:shape>
          <dgm:presOf/>
          <dgm:constrLst/>
          <dgm:ruleLst/>
        </dgm:layoutNode>
        <dgm:layoutNode name="childTextVisible" styleLbl="bgAccFollowNode1">
          <dgm:varLst>
            <dgm:bulletEnabled val="1"/>
          </dgm:varLst>
          <dgm:alg type="sp"/>
          <dgm:choose name="Name6">
            <dgm:if name="Name7" func="var" arg="dir" op="equ" val="norm">
              <dgm:shape xmlns:r="http://schemas.openxmlformats.org/officeDocument/2006/relationships" type="rightArrow" r:blip="">
                <dgm:adjLst>
                  <dgm:adj idx="1" val="0.7"/>
                  <dgm:adj idx="2" val="0.5"/>
                </dgm:adjLst>
              </dgm:shape>
            </dgm:if>
            <dgm:else name="Name8">
              <dgm:shape xmlns:r="http://schemas.openxmlformats.org/officeDocument/2006/relationships" type="leftArrow" r:blip="">
                <dgm:adjLst>
                  <dgm:adj idx="1" val="0.7"/>
                  <dgm:adj idx="2" val="0.5"/>
                </dgm:adjLst>
              </dgm:shape>
            </dgm:else>
          </dgm:choose>
          <dgm:presOf axis="des" ptType="node"/>
          <dgm:constrLst/>
          <dgm:ruleLst/>
        </dgm:layoutNode>
        <dgm:layoutNode name="childTextHidden" styleLbl="bgAccFollowNode1">
          <dgm:choose name="Name9">
            <dgm:if name="Name10" axis="des followSib" ptType="node node" st="1 1" cnt="1 0" func="cnt" op="gte" val="1">
              <dgm:alg type="tx">
                <dgm:param type="stBulletLvl" val="1"/>
                <dgm:param type="txAnchorVertCh" val="mid"/>
              </dgm:alg>
            </dgm:if>
            <dgm:else name="Name11">
              <dgm:alg type="tx">
                <dgm:param type="stBulletLvl" val="2"/>
                <dgm:param type="txAnchorVertCh" val="mid"/>
              </dgm:alg>
            </dgm:else>
          </dgm:choose>
          <dgm:choose name="Name12">
            <dgm:if name="Name13" func="var" arg="dir" op="equ" val="norm">
              <dgm:shape xmlns:r="http://schemas.openxmlformats.org/officeDocument/2006/relationships" type="rightArrow" r:blip="" hideGeom="1">
                <dgm:adjLst>
                  <dgm:adj idx="1" val="0.7"/>
                  <dgm:adj idx="2" val="0.5"/>
                </dgm:adjLst>
              </dgm:shape>
            </dgm:if>
            <dgm:else name="Name14">
              <dgm:shape xmlns:r="http://schemas.openxmlformats.org/officeDocument/2006/relationships" type="leftArrow" r:blip="" hideGeom="1">
                <dgm:adjLst>
                  <dgm:adj idx="1" val="0.7"/>
                  <dgm:adj idx="2" val="0.5"/>
                </dgm:adjLst>
              </dgm:shape>
            </dgm:else>
          </dgm:choose>
          <dgm:presOf axis="des" ptType="node"/>
          <dgm:constrLst>
            <dgm:constr type="secFontSz" refType="primFontSz"/>
            <dgm:constr type="tMarg" refType="primFontSz" fact="0.05"/>
            <dgm:constr type="bMarg" refType="primFontSz" fact="0.05"/>
            <dgm:constr type="rMarg" refType="primFontSz" fact="0.1"/>
            <dgm:constr type="lMarg" refType="primFontSz" fact="0.2"/>
          </dgm:constrLst>
          <dgm:ruleLst>
            <dgm:rule type="primFontSz" val="5" fact="NaN" max="NaN"/>
          </dgm:ruleLst>
        </dgm:layoutNode>
        <dgm:layoutNode name="parentText" styleLbl="node1">
          <dgm:varLst>
            <dgm:chMax val="1"/>
            <dgm:bulletEnabled val="1"/>
          </dgm:varLst>
          <dgm:alg type="tx"/>
          <dgm:shape xmlns:r="http://schemas.openxmlformats.org/officeDocument/2006/relationships" type="ellipse" r:blip="">
            <dgm:adjLst/>
          </dgm:shape>
          <dgm:presOf axis="self"/>
          <dgm:constrLst>
            <dgm:constr type="primFontSz" val="65"/>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choose name="Name15">
        <dgm:if name="Name16" axis="self" ptType="node" func="revPos" op="gte" val="2">
          <dgm:layoutNode name="aSpace">
            <dgm:alg type="sp"/>
            <dgm:shape xmlns:r="http://schemas.openxmlformats.org/officeDocument/2006/relationships" r:blip="">
              <dgm:adjLst/>
            </dgm:shape>
            <dgm:presOf/>
            <dgm:constrLst/>
            <dgm:ruleLst/>
          </dgm:layoutNode>
        </dgm:if>
        <dgm:else name="Name17"/>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7.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8.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9.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86088" cy="481013"/>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902075" y="0"/>
            <a:ext cx="2986088" cy="481013"/>
          </a:xfrm>
          <a:prstGeom prst="rect">
            <a:avLst/>
          </a:prstGeom>
        </p:spPr>
        <p:txBody>
          <a:bodyPr vert="horz" lIns="91440" tIns="45720" rIns="91440" bIns="45720" rtlCol="0"/>
          <a:lstStyle>
            <a:lvl1pPr algn="r">
              <a:defRPr sz="1200"/>
            </a:lvl1pPr>
          </a:lstStyle>
          <a:p>
            <a:fld id="{CEDD007E-6BC8-4712-852B-1547419471BD}" type="datetimeFigureOut">
              <a:rPr lang="es-ES" smtClean="0"/>
              <a:t>24/11/2020</a:t>
            </a:fld>
            <a:endParaRPr lang="es-ES"/>
          </a:p>
        </p:txBody>
      </p:sp>
      <p:sp>
        <p:nvSpPr>
          <p:cNvPr id="4" name="Marcador de imagen de diapositiva 3"/>
          <p:cNvSpPr>
            <a:spLocks noGrp="1" noRot="1" noChangeAspect="1"/>
          </p:cNvSpPr>
          <p:nvPr>
            <p:ph type="sldImg" idx="2"/>
          </p:nvPr>
        </p:nvSpPr>
        <p:spPr>
          <a:xfrm>
            <a:off x="563563" y="1201738"/>
            <a:ext cx="5762625" cy="3241675"/>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8975" y="4624388"/>
            <a:ext cx="5511800" cy="3783012"/>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9126538"/>
            <a:ext cx="2986088" cy="481012"/>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902075" y="9126538"/>
            <a:ext cx="2986088" cy="481012"/>
          </a:xfrm>
          <a:prstGeom prst="rect">
            <a:avLst/>
          </a:prstGeom>
        </p:spPr>
        <p:txBody>
          <a:bodyPr vert="horz" lIns="91440" tIns="45720" rIns="91440" bIns="45720" rtlCol="0" anchor="b"/>
          <a:lstStyle>
            <a:lvl1pPr algn="r">
              <a:defRPr sz="1200"/>
            </a:lvl1pPr>
          </a:lstStyle>
          <a:p>
            <a:fld id="{FF4465CB-1AEF-47FB-B3D8-01912AED7391}" type="slidenum">
              <a:rPr lang="es-ES" smtClean="0"/>
              <a:t>‹Nº›</a:t>
            </a:fld>
            <a:endParaRPr lang="es-ES"/>
          </a:p>
        </p:txBody>
      </p:sp>
    </p:spTree>
    <p:extLst>
      <p:ext uri="{BB962C8B-B14F-4D97-AF65-F5344CB8AC3E}">
        <p14:creationId xmlns:p14="http://schemas.microsoft.com/office/powerpoint/2010/main" val="32202577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290513" y="706438"/>
            <a:ext cx="6276975" cy="3532187"/>
          </a:xfrm>
        </p:spPr>
      </p:sp>
      <p:sp>
        <p:nvSpPr>
          <p:cNvPr id="3" name="2 Marcador de notas"/>
          <p:cNvSpPr>
            <a:spLocks noGrp="1"/>
          </p:cNvSpPr>
          <p:nvPr>
            <p:ph type="body" idx="1"/>
          </p:nvPr>
        </p:nvSpPr>
        <p:spPr/>
        <p:txBody>
          <a:bodyPr/>
          <a:lstStyle/>
          <a:p>
            <a:endParaRPr lang="es-CO"/>
          </a:p>
        </p:txBody>
      </p:sp>
      <p:sp>
        <p:nvSpPr>
          <p:cNvPr id="4" name="3 Marcador de número de diapositiva"/>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2B208DF-24DF-1C46-8C17-8757FEFE842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407340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290513" y="706438"/>
            <a:ext cx="6276975" cy="3532187"/>
          </a:xfrm>
        </p:spPr>
      </p:sp>
      <p:sp>
        <p:nvSpPr>
          <p:cNvPr id="3" name="2 Marcador de notas"/>
          <p:cNvSpPr>
            <a:spLocks noGrp="1"/>
          </p:cNvSpPr>
          <p:nvPr>
            <p:ph type="body" idx="1"/>
          </p:nvPr>
        </p:nvSpPr>
        <p:spPr/>
        <p:txBody>
          <a:bodyPr/>
          <a:lstStyle/>
          <a:p>
            <a:endParaRPr lang="es-CO"/>
          </a:p>
        </p:txBody>
      </p:sp>
      <p:sp>
        <p:nvSpPr>
          <p:cNvPr id="4" name="3 Marcador de número de diapositiva"/>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2B208DF-24DF-1C46-8C17-8757FEFE842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079578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r>
              <a:rPr lang="es-CL" sz="1200" b="0" i="0" dirty="0">
                <a:solidFill>
                  <a:schemeClr val="bg1"/>
                </a:solidFill>
                <a:effectLst/>
                <a:latin typeface="Telefonica"/>
              </a:rPr>
              <a:t>Programa Proniño:</a:t>
            </a:r>
          </a:p>
          <a:p>
            <a:r>
              <a:rPr lang="es-CL" sz="1200" b="0" i="0" dirty="0">
                <a:solidFill>
                  <a:schemeClr val="bg1"/>
                </a:solidFill>
                <a:effectLst/>
                <a:latin typeface="Telefonica"/>
              </a:rPr>
              <a:t>Un relato sobre infancia, </a:t>
            </a:r>
          </a:p>
          <a:p>
            <a:r>
              <a:rPr lang="es-CL" sz="1200" b="0" i="0" dirty="0">
                <a:solidFill>
                  <a:schemeClr val="bg1"/>
                </a:solidFill>
                <a:effectLst/>
                <a:latin typeface="Telefonica"/>
              </a:rPr>
              <a:t>derechos y compromiso empresarial</a:t>
            </a:r>
          </a:p>
          <a:p>
            <a:endParaRPr lang="es-CL" sz="1200" b="0" i="0" dirty="0">
              <a:solidFill>
                <a:schemeClr val="bg1"/>
              </a:solidFill>
              <a:effectLst/>
              <a:latin typeface="Telefonic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spc="-5" dirty="0" err="1"/>
              <a:t>Contribuir</a:t>
            </a:r>
            <a:r>
              <a:rPr lang="en-US" sz="1200" spc="-5" dirty="0"/>
              <a:t> a la </a:t>
            </a:r>
            <a:r>
              <a:rPr lang="en-US" sz="1200" spc="-5" dirty="0" err="1"/>
              <a:t>erradicación</a:t>
            </a:r>
            <a:r>
              <a:rPr lang="en-US" sz="1200" spc="-5" dirty="0"/>
              <a:t> </a:t>
            </a:r>
            <a:r>
              <a:rPr lang="en-US" sz="1200" spc="-5" dirty="0" err="1"/>
              <a:t>progresiva</a:t>
            </a:r>
            <a:r>
              <a:rPr lang="en-US" sz="1200" spc="-5" dirty="0"/>
              <a:t> del </a:t>
            </a:r>
            <a:r>
              <a:rPr lang="en-US" sz="1200" spc="-5" dirty="0" err="1"/>
              <a:t>trabajo</a:t>
            </a:r>
            <a:r>
              <a:rPr lang="en-US" sz="1200" spc="-5" dirty="0"/>
              <a:t> </a:t>
            </a:r>
            <a:r>
              <a:rPr lang="en-US" sz="1200" spc="-5" dirty="0" err="1"/>
              <a:t>infantil</a:t>
            </a:r>
            <a:r>
              <a:rPr lang="en-US" sz="1200" spc="-5" dirty="0"/>
              <a:t> a </a:t>
            </a:r>
            <a:r>
              <a:rPr lang="en-US" sz="1200" spc="-5" dirty="0" err="1"/>
              <a:t>través</a:t>
            </a:r>
            <a:r>
              <a:rPr lang="en-US" sz="1200" spc="-5" dirty="0"/>
              <a:t> de la </a:t>
            </a:r>
            <a:r>
              <a:rPr lang="en-US" sz="1200" spc="-5" dirty="0" err="1"/>
              <a:t>escolarización</a:t>
            </a:r>
            <a:r>
              <a:rPr lang="en-US" sz="1200" spc="-5" dirty="0"/>
              <a:t> de </a:t>
            </a:r>
            <a:r>
              <a:rPr lang="en-US" sz="1200" spc="-5" dirty="0" err="1"/>
              <a:t>niños</a:t>
            </a:r>
            <a:r>
              <a:rPr lang="en-US" sz="1200" spc="-5" dirty="0"/>
              <a:t> y </a:t>
            </a:r>
            <a:r>
              <a:rPr lang="en-US" sz="1200" spc="-5" dirty="0" err="1"/>
              <a:t>niñas</a:t>
            </a:r>
            <a:r>
              <a:rPr lang="en-US" sz="1200" spc="-5" dirty="0"/>
              <a:t> </a:t>
            </a:r>
            <a:r>
              <a:rPr lang="en-US" sz="1200" spc="-5" dirty="0" err="1"/>
              <a:t>trabajadores</a:t>
            </a:r>
            <a:r>
              <a:rPr lang="en-US" sz="1200" spc="-5" dirty="0"/>
              <a:t> </a:t>
            </a:r>
            <a:r>
              <a:rPr lang="en-US" sz="1200" spc="-5" dirty="0" err="1"/>
              <a:t>en</a:t>
            </a:r>
            <a:r>
              <a:rPr lang="en-US" sz="1200" spc="-5" dirty="0"/>
              <a:t> </a:t>
            </a:r>
            <a:r>
              <a:rPr lang="en-US" sz="1200" spc="-5" dirty="0" err="1"/>
              <a:t>Latinoamérica</a:t>
            </a:r>
            <a:r>
              <a:rPr lang="en-US" sz="1200" spc="-5" dirty="0"/>
              <a:t>. </a:t>
            </a:r>
            <a:r>
              <a:rPr lang="en-US" sz="1200" dirty="0"/>
              <a:t> </a:t>
            </a:r>
          </a:p>
          <a:p>
            <a:endParaRPr lang="es-CL" sz="1200" b="0" i="0" dirty="0">
              <a:solidFill>
                <a:schemeClr val="bg1"/>
              </a:solidFill>
              <a:effectLst/>
              <a:latin typeface="Telefonica"/>
            </a:endParaRPr>
          </a:p>
          <a:p>
            <a:endParaRPr dirty="0"/>
          </a:p>
        </p:txBody>
      </p:sp>
    </p:spTree>
    <p:extLst>
      <p:ext uri="{BB962C8B-B14F-4D97-AF65-F5344CB8AC3E}">
        <p14:creationId xmlns:p14="http://schemas.microsoft.com/office/powerpoint/2010/main" val="27377878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5384800" y="1143000"/>
            <a:ext cx="5486400" cy="3086100"/>
          </a:xfrm>
          <a:prstGeom prst="rect">
            <a:avLst/>
          </a:prstGeom>
          <a:noFill/>
          <a:ln w="12700">
            <a:solidFill>
              <a:prstClr val="black"/>
            </a:solidFill>
          </a:ln>
        </p:spPr>
      </p:sp>
      <p:sp>
        <p:nvSpPr>
          <p:cNvPr id="3" name="Marcador de notas 2"/>
          <p:cNvSpPr>
            <a:spLocks noGrp="1"/>
          </p:cNvSpPr>
          <p:nvPr>
            <p:ph type="body" idx="1"/>
          </p:nvPr>
        </p:nvSpPr>
        <p:spPr>
          <a:xfrm>
            <a:off x="1625600" y="4400550"/>
            <a:ext cx="13004800" cy="3600450"/>
          </a:xfrm>
          <a:prstGeom prst="rect">
            <a:avLst/>
          </a:prstGeom>
        </p:spPr>
        <p:txBody>
          <a:bodyPr/>
          <a:lstStyle/>
          <a:p>
            <a:r>
              <a:rPr lang="es-CL" dirty="0"/>
              <a:t>El eje Protección Integral busca constituir a la familia como sistema protector, capacitado para cubrir las necesidades básicas del NNA3 y promover su desarrollo integral. Para esto trabaja directamente con los niños y sus familias. Los principales elementos de preocupación de este eje son el proporcionar apoyo psicosocial y/o material a los niños, niñas y adolescentes del Programa y a sus familias; interrumpir y/o prevenir todo tipo de vulneración de derechos, con un foco prioritario en lo relativo al trabajo infantil y; posibilitar la inserción laboral y/o el desarrollo de habilidades por parte sus familias a fin de erradicar el TI4 . A partir de esto pretende generar una paulatina transformación de los patrones culturales en el núcleo cercano. </a:t>
            </a:r>
          </a:p>
          <a:p>
            <a:r>
              <a:rPr lang="es-CL" dirty="0"/>
              <a:t>El eje Calidad Educativa, tiene por objetivo contribuir a la erradicación del trabajo infantil, mejorando el aprendizaje en los niños, niñas y adolescentes del Programa y velando por la permanencia de los beneficiarios en el sistema escolar. Así se pretende contribuir al mejoramiento de los entornos educativos de NNA trabajadores, en las comunas de intervención y de mejorar las habilidades pedagógicas de sus docentes. Esta intervención plantea dar a los niños, niñas y adolescentes una oportunidad de acceso y desarrollo en la educación media y superior, mejorando así el futuro al que accederán. </a:t>
            </a:r>
          </a:p>
          <a:p>
            <a:r>
              <a:rPr lang="es-CL" dirty="0"/>
              <a:t>Articulación social-institucional vincular la acción social realizada con el tejido social e institucional real de cada sociedad, construir cercanía Para lograr esta tarea se fomenta la valoración negativa y sensibilización sobre la temática</a:t>
            </a:r>
          </a:p>
          <a:p>
            <a:endParaRPr lang="es-CL" dirty="0"/>
          </a:p>
        </p:txBody>
      </p:sp>
    </p:spTree>
    <p:extLst>
      <p:ext uri="{BB962C8B-B14F-4D97-AF65-F5344CB8AC3E}">
        <p14:creationId xmlns:p14="http://schemas.microsoft.com/office/powerpoint/2010/main" val="42439070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5384800" y="1143000"/>
            <a:ext cx="5486400" cy="3086100"/>
          </a:xfrm>
          <a:prstGeom prst="rect">
            <a:avLst/>
          </a:prstGeom>
          <a:noFill/>
          <a:ln w="12700">
            <a:solidFill>
              <a:prstClr val="black"/>
            </a:solidFill>
          </a:ln>
        </p:spPr>
      </p:sp>
      <p:sp>
        <p:nvSpPr>
          <p:cNvPr id="3" name="Marcador de notas 2"/>
          <p:cNvSpPr>
            <a:spLocks noGrp="1"/>
          </p:cNvSpPr>
          <p:nvPr>
            <p:ph type="body" idx="1"/>
          </p:nvPr>
        </p:nvSpPr>
        <p:spPr>
          <a:xfrm>
            <a:off x="1625600" y="4400550"/>
            <a:ext cx="13004800" cy="3600450"/>
          </a:xfrm>
          <a:prstGeom prst="rect">
            <a:avLst/>
          </a:prstGeom>
        </p:spPr>
        <p:txBody>
          <a:bodyPr/>
          <a:lstStyle/>
          <a:p>
            <a:endParaRPr lang="es-CL" dirty="0"/>
          </a:p>
        </p:txBody>
      </p:sp>
    </p:spTree>
    <p:extLst>
      <p:ext uri="{BB962C8B-B14F-4D97-AF65-F5344CB8AC3E}">
        <p14:creationId xmlns:p14="http://schemas.microsoft.com/office/powerpoint/2010/main" val="32178552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Marcador de imagen de diapositiva 1">
            <a:extLst>
              <a:ext uri="{FF2B5EF4-FFF2-40B4-BE49-F238E27FC236}">
                <a16:creationId xmlns:a16="http://schemas.microsoft.com/office/drawing/2014/main" id="{FBAA1064-F7CD-4871-943F-6FF5EEEC57FE}"/>
              </a:ext>
            </a:extLst>
          </p:cNvPr>
          <p:cNvSpPr>
            <a:spLocks noGrp="1" noRot="1" noChangeAspect="1" noTextEdit="1"/>
          </p:cNvSpPr>
          <p:nvPr>
            <p:ph type="sldImg"/>
          </p:nvPr>
        </p:nvSpPr>
        <p:spPr>
          <a:ln/>
        </p:spPr>
      </p:sp>
      <p:sp>
        <p:nvSpPr>
          <p:cNvPr id="41987" name="Marcador de notas 2">
            <a:extLst>
              <a:ext uri="{FF2B5EF4-FFF2-40B4-BE49-F238E27FC236}">
                <a16:creationId xmlns:a16="http://schemas.microsoft.com/office/drawing/2014/main" id="{C3946313-EC3A-4CFB-9446-4C349CCA8A7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CL" altLang="es-CL">
              <a:latin typeface="TheSansCorrespondence"/>
            </a:endParaRPr>
          </a:p>
        </p:txBody>
      </p:sp>
      <p:sp>
        <p:nvSpPr>
          <p:cNvPr id="41988" name="Marcador de número de diapositiva 3">
            <a:extLst>
              <a:ext uri="{FF2B5EF4-FFF2-40B4-BE49-F238E27FC236}">
                <a16:creationId xmlns:a16="http://schemas.microsoft.com/office/drawing/2014/main" id="{36BF8197-A985-43BD-9C6A-E24FEC58F40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defRPr sz="1200" b="1">
                <a:solidFill>
                  <a:schemeClr val="tx1"/>
                </a:solidFill>
                <a:latin typeface="TheSansCorrespondence"/>
                <a:ea typeface="MS PGothic" panose="020B0600070205080204" pitchFamily="34" charset="-128"/>
              </a:defRPr>
            </a:lvl1pPr>
            <a:lvl2pPr marL="742950" indent="-285750" defTabSz="957263">
              <a:defRPr sz="1200" b="1">
                <a:solidFill>
                  <a:schemeClr val="tx1"/>
                </a:solidFill>
                <a:latin typeface="TheSansCorrespondence"/>
                <a:ea typeface="MS PGothic" panose="020B0600070205080204" pitchFamily="34" charset="-128"/>
              </a:defRPr>
            </a:lvl2pPr>
            <a:lvl3pPr marL="1143000" indent="-228600" defTabSz="957263">
              <a:defRPr sz="1200" b="1">
                <a:solidFill>
                  <a:schemeClr val="tx1"/>
                </a:solidFill>
                <a:latin typeface="TheSansCorrespondence"/>
                <a:ea typeface="MS PGothic" panose="020B0600070205080204" pitchFamily="34" charset="-128"/>
              </a:defRPr>
            </a:lvl3pPr>
            <a:lvl4pPr marL="1600200" indent="-228600" defTabSz="957263">
              <a:defRPr sz="1200" b="1">
                <a:solidFill>
                  <a:schemeClr val="tx1"/>
                </a:solidFill>
                <a:latin typeface="TheSansCorrespondence"/>
                <a:ea typeface="MS PGothic" panose="020B0600070205080204" pitchFamily="34" charset="-128"/>
              </a:defRPr>
            </a:lvl4pPr>
            <a:lvl5pPr marL="2057400" indent="-228600" defTabSz="957263">
              <a:defRPr sz="1200" b="1">
                <a:solidFill>
                  <a:schemeClr val="tx1"/>
                </a:solidFill>
                <a:latin typeface="TheSansCorrespondence"/>
                <a:ea typeface="MS PGothic" panose="020B0600070205080204" pitchFamily="34" charset="-128"/>
              </a:defRPr>
            </a:lvl5pPr>
            <a:lvl6pPr marL="2514600" indent="-228600" defTabSz="957263" eaLnBrk="0" fontAlgn="base" hangingPunct="0">
              <a:spcBef>
                <a:spcPct val="0"/>
              </a:spcBef>
              <a:spcAft>
                <a:spcPct val="0"/>
              </a:spcAft>
              <a:defRPr sz="1200" b="1">
                <a:solidFill>
                  <a:schemeClr val="tx1"/>
                </a:solidFill>
                <a:latin typeface="TheSansCorrespondence"/>
                <a:ea typeface="MS PGothic" panose="020B0600070205080204" pitchFamily="34" charset="-128"/>
              </a:defRPr>
            </a:lvl6pPr>
            <a:lvl7pPr marL="2971800" indent="-228600" defTabSz="957263" eaLnBrk="0" fontAlgn="base" hangingPunct="0">
              <a:spcBef>
                <a:spcPct val="0"/>
              </a:spcBef>
              <a:spcAft>
                <a:spcPct val="0"/>
              </a:spcAft>
              <a:defRPr sz="1200" b="1">
                <a:solidFill>
                  <a:schemeClr val="tx1"/>
                </a:solidFill>
                <a:latin typeface="TheSansCorrespondence"/>
                <a:ea typeface="MS PGothic" panose="020B0600070205080204" pitchFamily="34" charset="-128"/>
              </a:defRPr>
            </a:lvl7pPr>
            <a:lvl8pPr marL="3429000" indent="-228600" defTabSz="957263" eaLnBrk="0" fontAlgn="base" hangingPunct="0">
              <a:spcBef>
                <a:spcPct val="0"/>
              </a:spcBef>
              <a:spcAft>
                <a:spcPct val="0"/>
              </a:spcAft>
              <a:defRPr sz="1200" b="1">
                <a:solidFill>
                  <a:schemeClr val="tx1"/>
                </a:solidFill>
                <a:latin typeface="TheSansCorrespondence"/>
                <a:ea typeface="MS PGothic" panose="020B0600070205080204" pitchFamily="34" charset="-128"/>
              </a:defRPr>
            </a:lvl8pPr>
            <a:lvl9pPr marL="3886200" indent="-228600" defTabSz="957263" eaLnBrk="0" fontAlgn="base" hangingPunct="0">
              <a:spcBef>
                <a:spcPct val="0"/>
              </a:spcBef>
              <a:spcAft>
                <a:spcPct val="0"/>
              </a:spcAft>
              <a:defRPr sz="1200" b="1">
                <a:solidFill>
                  <a:schemeClr val="tx1"/>
                </a:solidFill>
                <a:latin typeface="TheSansCorrespondence"/>
                <a:ea typeface="MS PGothic" panose="020B0600070205080204" pitchFamily="34" charset="-128"/>
              </a:defRPr>
            </a:lvl9pPr>
          </a:lstStyle>
          <a:p>
            <a:fld id="{C59F511D-CAE1-481E-9468-3396317E9DA1}" type="slidenum">
              <a:rPr lang="en-US" altLang="es-CL" b="0"/>
              <a:pPr/>
              <a:t>17</a:t>
            </a:fld>
            <a:endParaRPr lang="en-US" altLang="es-CL" b="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5384800" y="1143000"/>
            <a:ext cx="5486400" cy="3086100"/>
          </a:xfrm>
          <a:prstGeom prst="rect">
            <a:avLst/>
          </a:prstGeom>
          <a:noFill/>
          <a:ln w="12700">
            <a:solidFill>
              <a:prstClr val="black"/>
            </a:solidFill>
          </a:ln>
        </p:spPr>
      </p:sp>
      <p:sp>
        <p:nvSpPr>
          <p:cNvPr id="3" name="Marcador de notas 2"/>
          <p:cNvSpPr>
            <a:spLocks noGrp="1"/>
          </p:cNvSpPr>
          <p:nvPr>
            <p:ph type="body" idx="1"/>
          </p:nvPr>
        </p:nvSpPr>
        <p:spPr>
          <a:xfrm>
            <a:off x="1625600" y="4400550"/>
            <a:ext cx="13004800" cy="3600450"/>
          </a:xfrm>
          <a:prstGeom prst="rect">
            <a:avLst/>
          </a:prstGeom>
        </p:spPr>
        <p:txBody>
          <a:bodyPr/>
          <a:lstStyle/>
          <a:p>
            <a:pPr marL="457200" indent="-457200">
              <a:buFont typeface="Wingdings" panose="05000000000000000000" pitchFamily="2" charset="2"/>
              <a:buChar char="Ø"/>
            </a:pPr>
            <a:r>
              <a:rPr lang="es-CL" sz="1200" dirty="0">
                <a:solidFill>
                  <a:schemeClr val="bg1"/>
                </a:solidFill>
              </a:rPr>
              <a:t>La Prevención del TI debe ser tarea  de  todos los  actores de la  </a:t>
            </a:r>
          </a:p>
          <a:p>
            <a:r>
              <a:rPr lang="es-CL" sz="1200" dirty="0">
                <a:solidFill>
                  <a:schemeClr val="bg1"/>
                </a:solidFill>
              </a:rPr>
              <a:t>Sociedad.</a:t>
            </a:r>
          </a:p>
          <a:p>
            <a:endParaRPr lang="es-CL" sz="1200" dirty="0">
              <a:solidFill>
                <a:schemeClr val="bg1"/>
              </a:solidFill>
            </a:endParaRPr>
          </a:p>
          <a:p>
            <a:pPr marL="457200" indent="-457200">
              <a:buFont typeface="Wingdings" panose="05000000000000000000" pitchFamily="2" charset="2"/>
              <a:buChar char="Ø"/>
            </a:pPr>
            <a:r>
              <a:rPr lang="es-CL" sz="1200" dirty="0">
                <a:solidFill>
                  <a:schemeClr val="bg1"/>
                </a:solidFill>
              </a:rPr>
              <a:t>Fortalecer las políticas nacionales y locales, más allá de acciones</a:t>
            </a:r>
          </a:p>
          <a:p>
            <a:r>
              <a:rPr lang="es-CL" sz="1200" dirty="0">
                <a:solidFill>
                  <a:schemeClr val="bg1"/>
                </a:solidFill>
              </a:rPr>
              <a:t> aisladas. </a:t>
            </a:r>
          </a:p>
          <a:p>
            <a:endParaRPr lang="es-CL" sz="1200" dirty="0">
              <a:solidFill>
                <a:schemeClr val="bg1"/>
              </a:solidFill>
            </a:endParaRPr>
          </a:p>
          <a:p>
            <a:pPr marL="457200" indent="-457200">
              <a:buFont typeface="Wingdings" panose="05000000000000000000" pitchFamily="2" charset="2"/>
              <a:buChar char="Ø"/>
            </a:pPr>
            <a:r>
              <a:rPr lang="es-CL" sz="1200" dirty="0">
                <a:solidFill>
                  <a:schemeClr val="bg1"/>
                </a:solidFill>
              </a:rPr>
              <a:t>Mantener la estrategia de </a:t>
            </a:r>
            <a:r>
              <a:rPr lang="es-CL" sz="1200" dirty="0" err="1">
                <a:solidFill>
                  <a:schemeClr val="bg1"/>
                </a:solidFill>
              </a:rPr>
              <a:t>visibilización</a:t>
            </a:r>
            <a:r>
              <a:rPr lang="es-CL" sz="1200" dirty="0">
                <a:solidFill>
                  <a:schemeClr val="bg1"/>
                </a:solidFill>
              </a:rPr>
              <a:t> y compromiso sumando a aliados, que garantice la sostenibilidad.</a:t>
            </a:r>
          </a:p>
          <a:p>
            <a:endParaRPr lang="es-CL" sz="1200" dirty="0">
              <a:solidFill>
                <a:schemeClr val="bg1"/>
              </a:solidFill>
            </a:endParaRPr>
          </a:p>
          <a:p>
            <a:pPr marL="457200" indent="-457200">
              <a:buFont typeface="Wingdings" panose="05000000000000000000" pitchFamily="2" charset="2"/>
              <a:buChar char="Ø"/>
            </a:pPr>
            <a:r>
              <a:rPr lang="es-CL" sz="1200" dirty="0">
                <a:solidFill>
                  <a:schemeClr val="bg1"/>
                </a:solidFill>
              </a:rPr>
              <a:t>Las escuelas deben instalar  la prevención de TI dentro de sus planes de mejoras. </a:t>
            </a:r>
          </a:p>
          <a:p>
            <a:endParaRPr lang="es-CL" sz="1200" dirty="0">
              <a:solidFill>
                <a:schemeClr val="bg1"/>
              </a:solidFill>
            </a:endParaRPr>
          </a:p>
          <a:p>
            <a:pPr marL="457200" indent="-457200">
              <a:buFont typeface="Wingdings" panose="05000000000000000000" pitchFamily="2" charset="2"/>
              <a:buChar char="Ø"/>
            </a:pPr>
            <a:r>
              <a:rPr lang="es-CL" sz="1200" dirty="0">
                <a:solidFill>
                  <a:schemeClr val="bg1"/>
                </a:solidFill>
              </a:rPr>
              <a:t>Las actividades, las alianzas contribuyen a cambios importantes</a:t>
            </a:r>
          </a:p>
          <a:p>
            <a:r>
              <a:rPr lang="es-CL" sz="1200" dirty="0">
                <a:solidFill>
                  <a:schemeClr val="bg1"/>
                </a:solidFill>
              </a:rPr>
              <a:t> en los imaginarios sociales de las familias,  las comunidades, en los trabajadores sociales y en los profesores. </a:t>
            </a:r>
            <a:endParaRPr lang="es-CL" sz="1200" dirty="0"/>
          </a:p>
          <a:p>
            <a:endParaRPr lang="es-CL" dirty="0"/>
          </a:p>
        </p:txBody>
      </p:sp>
    </p:spTree>
    <p:extLst>
      <p:ext uri="{BB962C8B-B14F-4D97-AF65-F5344CB8AC3E}">
        <p14:creationId xmlns:p14="http://schemas.microsoft.com/office/powerpoint/2010/main" val="37289656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r>
              <a:rPr lang="es-CL" sz="1200" b="0" i="0" dirty="0">
                <a:solidFill>
                  <a:schemeClr val="bg1"/>
                </a:solidFill>
                <a:effectLst/>
                <a:latin typeface="Telefonica"/>
              </a:rPr>
              <a:t>Programa Proniño:</a:t>
            </a:r>
          </a:p>
          <a:p>
            <a:r>
              <a:rPr lang="es-CL" sz="1200" b="0" i="0" dirty="0">
                <a:solidFill>
                  <a:schemeClr val="bg1"/>
                </a:solidFill>
                <a:effectLst/>
                <a:latin typeface="Telefonica"/>
              </a:rPr>
              <a:t>Un relato sobre infancia, </a:t>
            </a:r>
          </a:p>
          <a:p>
            <a:r>
              <a:rPr lang="es-CL" sz="1200" b="0" i="0" dirty="0">
                <a:solidFill>
                  <a:schemeClr val="bg1"/>
                </a:solidFill>
                <a:effectLst/>
                <a:latin typeface="Telefonica"/>
              </a:rPr>
              <a:t>derechos y compromiso empresarial</a:t>
            </a:r>
          </a:p>
          <a:p>
            <a:endParaRPr lang="es-CL" sz="1200" b="0" i="0" dirty="0">
              <a:solidFill>
                <a:schemeClr val="bg1"/>
              </a:solidFill>
              <a:effectLst/>
              <a:latin typeface="Telefonic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spc="-5" dirty="0" err="1"/>
              <a:t>Contribuir</a:t>
            </a:r>
            <a:r>
              <a:rPr lang="en-US" sz="1200" spc="-5" dirty="0"/>
              <a:t> a la </a:t>
            </a:r>
            <a:r>
              <a:rPr lang="en-US" sz="1200" spc="-5" dirty="0" err="1"/>
              <a:t>erradicación</a:t>
            </a:r>
            <a:r>
              <a:rPr lang="en-US" sz="1200" spc="-5" dirty="0"/>
              <a:t> </a:t>
            </a:r>
            <a:r>
              <a:rPr lang="en-US" sz="1200" spc="-5" dirty="0" err="1"/>
              <a:t>progresiva</a:t>
            </a:r>
            <a:r>
              <a:rPr lang="en-US" sz="1200" spc="-5" dirty="0"/>
              <a:t> del </a:t>
            </a:r>
            <a:r>
              <a:rPr lang="en-US" sz="1200" spc="-5" dirty="0" err="1"/>
              <a:t>trabajo</a:t>
            </a:r>
            <a:r>
              <a:rPr lang="en-US" sz="1200" spc="-5" dirty="0"/>
              <a:t> </a:t>
            </a:r>
            <a:r>
              <a:rPr lang="en-US" sz="1200" spc="-5" dirty="0" err="1"/>
              <a:t>infantil</a:t>
            </a:r>
            <a:r>
              <a:rPr lang="en-US" sz="1200" spc="-5" dirty="0"/>
              <a:t> a </a:t>
            </a:r>
            <a:r>
              <a:rPr lang="en-US" sz="1200" spc="-5" dirty="0" err="1"/>
              <a:t>través</a:t>
            </a:r>
            <a:r>
              <a:rPr lang="en-US" sz="1200" spc="-5" dirty="0"/>
              <a:t> de la </a:t>
            </a:r>
            <a:r>
              <a:rPr lang="en-US" sz="1200" spc="-5" dirty="0" err="1"/>
              <a:t>escolarización</a:t>
            </a:r>
            <a:r>
              <a:rPr lang="en-US" sz="1200" spc="-5" dirty="0"/>
              <a:t> de </a:t>
            </a:r>
            <a:r>
              <a:rPr lang="en-US" sz="1200" spc="-5" dirty="0" err="1"/>
              <a:t>niños</a:t>
            </a:r>
            <a:r>
              <a:rPr lang="en-US" sz="1200" spc="-5" dirty="0"/>
              <a:t> y </a:t>
            </a:r>
            <a:r>
              <a:rPr lang="en-US" sz="1200" spc="-5" dirty="0" err="1"/>
              <a:t>niñas</a:t>
            </a:r>
            <a:r>
              <a:rPr lang="en-US" sz="1200" spc="-5" dirty="0"/>
              <a:t> </a:t>
            </a:r>
            <a:r>
              <a:rPr lang="en-US" sz="1200" spc="-5" dirty="0" err="1"/>
              <a:t>trabajadores</a:t>
            </a:r>
            <a:r>
              <a:rPr lang="en-US" sz="1200" spc="-5" dirty="0"/>
              <a:t> </a:t>
            </a:r>
            <a:r>
              <a:rPr lang="en-US" sz="1200" spc="-5" dirty="0" err="1"/>
              <a:t>en</a:t>
            </a:r>
            <a:r>
              <a:rPr lang="en-US" sz="1200" spc="-5" dirty="0"/>
              <a:t> </a:t>
            </a:r>
            <a:r>
              <a:rPr lang="en-US" sz="1200" spc="-5" dirty="0" err="1"/>
              <a:t>Latinoamérica</a:t>
            </a:r>
            <a:r>
              <a:rPr lang="en-US" sz="1200" spc="-5" dirty="0"/>
              <a:t>. </a:t>
            </a:r>
            <a:r>
              <a:rPr lang="en-US" sz="1200" dirty="0"/>
              <a:t> </a:t>
            </a:r>
          </a:p>
          <a:p>
            <a:endParaRPr lang="es-CL" sz="1200" b="0" i="0" dirty="0">
              <a:solidFill>
                <a:schemeClr val="bg1"/>
              </a:solidFill>
              <a:effectLst/>
              <a:latin typeface="Telefonica"/>
            </a:endParaRPr>
          </a:p>
          <a:p>
            <a:endParaRPr dirty="0"/>
          </a:p>
        </p:txBody>
      </p:sp>
    </p:spTree>
    <p:extLst>
      <p:ext uri="{BB962C8B-B14F-4D97-AF65-F5344CB8AC3E}">
        <p14:creationId xmlns:p14="http://schemas.microsoft.com/office/powerpoint/2010/main" val="18345279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7011B51-AE8D-4E4B-AF4D-99BDD3B49021}"/>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A69E2A8D-5031-4B83-A8BB-0F69B0B763B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7854C72B-302E-494A-93A4-2078D6A029CB}"/>
              </a:ext>
            </a:extLst>
          </p:cNvPr>
          <p:cNvSpPr>
            <a:spLocks noGrp="1"/>
          </p:cNvSpPr>
          <p:nvPr>
            <p:ph type="dt" sz="half" idx="10"/>
          </p:nvPr>
        </p:nvSpPr>
        <p:spPr/>
        <p:txBody>
          <a:bodyPr/>
          <a:lstStyle/>
          <a:p>
            <a:fld id="{17E559C7-58D5-40D3-A105-5C9EF57AFB7E}" type="datetimeFigureOut">
              <a:rPr lang="es-ES" smtClean="0"/>
              <a:t>24/11/2020</a:t>
            </a:fld>
            <a:endParaRPr lang="es-ES"/>
          </a:p>
        </p:txBody>
      </p:sp>
      <p:sp>
        <p:nvSpPr>
          <p:cNvPr id="5" name="Marcador de pie de página 4">
            <a:extLst>
              <a:ext uri="{FF2B5EF4-FFF2-40B4-BE49-F238E27FC236}">
                <a16:creationId xmlns:a16="http://schemas.microsoft.com/office/drawing/2014/main" id="{3E0CE3E9-8111-47D1-8377-2E2094736DA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DD41670-D8C8-4160-89D0-D0B19E9DDECE}"/>
              </a:ext>
            </a:extLst>
          </p:cNvPr>
          <p:cNvSpPr>
            <a:spLocks noGrp="1"/>
          </p:cNvSpPr>
          <p:nvPr>
            <p:ph type="sldNum" sz="quarter" idx="12"/>
          </p:nvPr>
        </p:nvSpPr>
        <p:spPr/>
        <p:txBody>
          <a:bodyPr/>
          <a:lstStyle/>
          <a:p>
            <a:fld id="{F4C5F37B-AF6D-4B18-BEE5-21D708A5887D}" type="slidenum">
              <a:rPr lang="es-ES" smtClean="0"/>
              <a:t>‹Nº›</a:t>
            </a:fld>
            <a:endParaRPr lang="es-ES"/>
          </a:p>
        </p:txBody>
      </p:sp>
    </p:spTree>
    <p:extLst>
      <p:ext uri="{BB962C8B-B14F-4D97-AF65-F5344CB8AC3E}">
        <p14:creationId xmlns:p14="http://schemas.microsoft.com/office/powerpoint/2010/main" val="19544251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385204D-8D67-4BB5-AA1A-2DDC02C5F3CA}"/>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317A71D5-96EF-492D-BF90-8E56D24B6226}"/>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B0645114-D2B9-47DC-9883-0F88B0BD58EA}"/>
              </a:ext>
            </a:extLst>
          </p:cNvPr>
          <p:cNvSpPr>
            <a:spLocks noGrp="1"/>
          </p:cNvSpPr>
          <p:nvPr>
            <p:ph type="dt" sz="half" idx="10"/>
          </p:nvPr>
        </p:nvSpPr>
        <p:spPr/>
        <p:txBody>
          <a:bodyPr/>
          <a:lstStyle/>
          <a:p>
            <a:fld id="{17E559C7-58D5-40D3-A105-5C9EF57AFB7E}" type="datetimeFigureOut">
              <a:rPr lang="es-ES" smtClean="0"/>
              <a:t>24/11/2020</a:t>
            </a:fld>
            <a:endParaRPr lang="es-ES"/>
          </a:p>
        </p:txBody>
      </p:sp>
      <p:sp>
        <p:nvSpPr>
          <p:cNvPr id="5" name="Marcador de pie de página 4">
            <a:extLst>
              <a:ext uri="{FF2B5EF4-FFF2-40B4-BE49-F238E27FC236}">
                <a16:creationId xmlns:a16="http://schemas.microsoft.com/office/drawing/2014/main" id="{6EE46504-E9FA-4808-9310-8209EEC86DF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5292F2DC-B14E-4496-80E4-EC0C8F09A1D7}"/>
              </a:ext>
            </a:extLst>
          </p:cNvPr>
          <p:cNvSpPr>
            <a:spLocks noGrp="1"/>
          </p:cNvSpPr>
          <p:nvPr>
            <p:ph type="sldNum" sz="quarter" idx="12"/>
          </p:nvPr>
        </p:nvSpPr>
        <p:spPr/>
        <p:txBody>
          <a:bodyPr/>
          <a:lstStyle/>
          <a:p>
            <a:fld id="{F4C5F37B-AF6D-4B18-BEE5-21D708A5887D}" type="slidenum">
              <a:rPr lang="es-ES" smtClean="0"/>
              <a:t>‹Nº›</a:t>
            </a:fld>
            <a:endParaRPr lang="es-ES"/>
          </a:p>
        </p:txBody>
      </p:sp>
    </p:spTree>
    <p:extLst>
      <p:ext uri="{BB962C8B-B14F-4D97-AF65-F5344CB8AC3E}">
        <p14:creationId xmlns:p14="http://schemas.microsoft.com/office/powerpoint/2010/main" val="8343971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BE16AE3B-DE43-433A-A1ED-C29491EA1AB4}"/>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D8D101D4-3E33-4797-A725-9197794AF6DC}"/>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B85666C1-D88C-4074-B7D3-A6F7DA03812C}"/>
              </a:ext>
            </a:extLst>
          </p:cNvPr>
          <p:cNvSpPr>
            <a:spLocks noGrp="1"/>
          </p:cNvSpPr>
          <p:nvPr>
            <p:ph type="dt" sz="half" idx="10"/>
          </p:nvPr>
        </p:nvSpPr>
        <p:spPr/>
        <p:txBody>
          <a:bodyPr/>
          <a:lstStyle/>
          <a:p>
            <a:fld id="{17E559C7-58D5-40D3-A105-5C9EF57AFB7E}" type="datetimeFigureOut">
              <a:rPr lang="es-ES" smtClean="0"/>
              <a:t>24/11/2020</a:t>
            </a:fld>
            <a:endParaRPr lang="es-ES"/>
          </a:p>
        </p:txBody>
      </p:sp>
      <p:sp>
        <p:nvSpPr>
          <p:cNvPr id="5" name="Marcador de pie de página 4">
            <a:extLst>
              <a:ext uri="{FF2B5EF4-FFF2-40B4-BE49-F238E27FC236}">
                <a16:creationId xmlns:a16="http://schemas.microsoft.com/office/drawing/2014/main" id="{F0B8B3A0-1F14-4B3D-8393-FFD8A8AED4A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3F606F17-F959-4E5F-B2AC-1766B2DB4586}"/>
              </a:ext>
            </a:extLst>
          </p:cNvPr>
          <p:cNvSpPr>
            <a:spLocks noGrp="1"/>
          </p:cNvSpPr>
          <p:nvPr>
            <p:ph type="sldNum" sz="quarter" idx="12"/>
          </p:nvPr>
        </p:nvSpPr>
        <p:spPr/>
        <p:txBody>
          <a:bodyPr/>
          <a:lstStyle/>
          <a:p>
            <a:fld id="{F4C5F37B-AF6D-4B18-BEE5-21D708A5887D}" type="slidenum">
              <a:rPr lang="es-ES" smtClean="0"/>
              <a:t>‹Nº›</a:t>
            </a:fld>
            <a:endParaRPr lang="es-ES"/>
          </a:p>
        </p:txBody>
      </p:sp>
    </p:spTree>
    <p:extLst>
      <p:ext uri="{BB962C8B-B14F-4D97-AF65-F5344CB8AC3E}">
        <p14:creationId xmlns:p14="http://schemas.microsoft.com/office/powerpoint/2010/main" val="34586262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extLst>
      <p:ext uri="{BB962C8B-B14F-4D97-AF65-F5344CB8AC3E}">
        <p14:creationId xmlns:p14="http://schemas.microsoft.com/office/powerpoint/2010/main" val="18754101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extLst>
      <p:ext uri="{BB962C8B-B14F-4D97-AF65-F5344CB8AC3E}">
        <p14:creationId xmlns:p14="http://schemas.microsoft.com/office/powerpoint/2010/main" val="35991326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extLst>
      <p:ext uri="{BB962C8B-B14F-4D97-AF65-F5344CB8AC3E}">
        <p14:creationId xmlns:p14="http://schemas.microsoft.com/office/powerpoint/2010/main" val="13697629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11/24/2020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extLst>
      <p:ext uri="{BB962C8B-B14F-4D97-AF65-F5344CB8AC3E}">
        <p14:creationId xmlns:p14="http://schemas.microsoft.com/office/powerpoint/2010/main" val="28091633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11/24/2020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‹Nº›</a:t>
            </a:fld>
            <a:endParaRPr lang="en-US"/>
          </a:p>
        </p:txBody>
      </p:sp>
    </p:spTree>
    <p:extLst>
      <p:ext uri="{BB962C8B-B14F-4D97-AF65-F5344CB8AC3E}">
        <p14:creationId xmlns:p14="http://schemas.microsoft.com/office/powerpoint/2010/main" val="37429809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11/24/2020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‹Nº›</a:t>
            </a:fld>
            <a:endParaRPr lang="en-US"/>
          </a:p>
        </p:txBody>
      </p:sp>
    </p:spTree>
    <p:extLst>
      <p:ext uri="{BB962C8B-B14F-4D97-AF65-F5344CB8AC3E}">
        <p14:creationId xmlns:p14="http://schemas.microsoft.com/office/powerpoint/2010/main" val="19004924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11/24/2020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‹Nº›</a:t>
            </a:fld>
            <a:endParaRPr lang="en-US"/>
          </a:p>
        </p:txBody>
      </p:sp>
    </p:spTree>
    <p:extLst>
      <p:ext uri="{BB962C8B-B14F-4D97-AF65-F5344CB8AC3E}">
        <p14:creationId xmlns:p14="http://schemas.microsoft.com/office/powerpoint/2010/main" val="36375757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extLst>
      <p:ext uri="{BB962C8B-B14F-4D97-AF65-F5344CB8AC3E}">
        <p14:creationId xmlns:p14="http://schemas.microsoft.com/office/powerpoint/2010/main" val="1525018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F4B619A-4D0D-41C1-B976-8239FFAE3C66}"/>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C96E7AC-0047-4212-8090-EA374812525F}"/>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D00F74A-6AAB-4646-B197-A2FD65079860}"/>
              </a:ext>
            </a:extLst>
          </p:cNvPr>
          <p:cNvSpPr>
            <a:spLocks noGrp="1"/>
          </p:cNvSpPr>
          <p:nvPr>
            <p:ph type="dt" sz="half" idx="10"/>
          </p:nvPr>
        </p:nvSpPr>
        <p:spPr/>
        <p:txBody>
          <a:bodyPr/>
          <a:lstStyle/>
          <a:p>
            <a:fld id="{17E559C7-58D5-40D3-A105-5C9EF57AFB7E}" type="datetimeFigureOut">
              <a:rPr lang="es-ES" smtClean="0"/>
              <a:t>24/11/2020</a:t>
            </a:fld>
            <a:endParaRPr lang="es-ES"/>
          </a:p>
        </p:txBody>
      </p:sp>
      <p:sp>
        <p:nvSpPr>
          <p:cNvPr id="5" name="Marcador de pie de página 4">
            <a:extLst>
              <a:ext uri="{FF2B5EF4-FFF2-40B4-BE49-F238E27FC236}">
                <a16:creationId xmlns:a16="http://schemas.microsoft.com/office/drawing/2014/main" id="{D65AD770-EDBA-4613-8787-0CBBC9A7123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6B07E64-2BCE-41D5-8BD7-5FD885999B1B}"/>
              </a:ext>
            </a:extLst>
          </p:cNvPr>
          <p:cNvSpPr>
            <a:spLocks noGrp="1"/>
          </p:cNvSpPr>
          <p:nvPr>
            <p:ph type="sldNum" sz="quarter" idx="12"/>
          </p:nvPr>
        </p:nvSpPr>
        <p:spPr/>
        <p:txBody>
          <a:bodyPr/>
          <a:lstStyle/>
          <a:p>
            <a:fld id="{F4C5F37B-AF6D-4B18-BEE5-21D708A5887D}" type="slidenum">
              <a:rPr lang="es-ES" smtClean="0"/>
              <a:t>‹Nº›</a:t>
            </a:fld>
            <a:endParaRPr lang="es-ES"/>
          </a:p>
        </p:txBody>
      </p:sp>
    </p:spTree>
    <p:extLst>
      <p:ext uri="{BB962C8B-B14F-4D97-AF65-F5344CB8AC3E}">
        <p14:creationId xmlns:p14="http://schemas.microsoft.com/office/powerpoint/2010/main" val="25477553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extLst>
      <p:ext uri="{BB962C8B-B14F-4D97-AF65-F5344CB8AC3E}">
        <p14:creationId xmlns:p14="http://schemas.microsoft.com/office/powerpoint/2010/main" val="41579028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extLst>
      <p:ext uri="{BB962C8B-B14F-4D97-AF65-F5344CB8AC3E}">
        <p14:creationId xmlns:p14="http://schemas.microsoft.com/office/powerpoint/2010/main" val="21426697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extLst>
      <p:ext uri="{BB962C8B-B14F-4D97-AF65-F5344CB8AC3E}">
        <p14:creationId xmlns:p14="http://schemas.microsoft.com/office/powerpoint/2010/main" val="35035770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Marcador de imágenes prediseñadas 11"/>
          <p:cNvSpPr txBox="1">
            <a:spLocks/>
          </p:cNvSpPr>
          <p:nvPr userDrawn="1"/>
        </p:nvSpPr>
        <p:spPr>
          <a:xfrm>
            <a:off x="558799" y="1"/>
            <a:ext cx="2675468" cy="2065337"/>
          </a:xfrm>
          <a:prstGeom prst="rect">
            <a:avLst/>
          </a:prstGeom>
        </p:spPr>
        <p:txBody>
          <a:bodyPr vert="horz"/>
          <a:lstStyle>
            <a:lvl1pPr marL="0" indent="0" algn="l" defTabSz="457200" rtl="0" eaLnBrk="1" latinLnBrk="0" hangingPunct="1">
              <a:spcBef>
                <a:spcPct val="20000"/>
              </a:spcBef>
              <a:buFont typeface="Arial"/>
              <a:buNone/>
              <a:defRPr sz="1400" b="1" kern="1200" baseline="0">
                <a:solidFill>
                  <a:schemeClr val="tx1"/>
                </a:solidFill>
                <a:latin typeface="gobCL"/>
                <a:ea typeface="+mn-ea"/>
                <a:cs typeface="gobCL"/>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s-ES" sz="1400" dirty="0"/>
              <a:t>Logo Gobierno: 160x162px. Ministerio, Subsecretaría, Organismo, etc.:160x145px</a:t>
            </a:r>
          </a:p>
          <a:p>
            <a:endParaRPr lang="es-ES" sz="1400" dirty="0"/>
          </a:p>
        </p:txBody>
      </p:sp>
      <p:sp>
        <p:nvSpPr>
          <p:cNvPr id="9" name="Rectangle 8"/>
          <p:cNvSpPr/>
          <p:nvPr userDrawn="1"/>
        </p:nvSpPr>
        <p:spPr>
          <a:xfrm>
            <a:off x="558799" y="1"/>
            <a:ext cx="2675468" cy="2065337"/>
          </a:xfrm>
          <a:prstGeom prst="rect">
            <a:avLst/>
          </a:prstGeom>
          <a:no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2" name="Content Placeholder 11"/>
          <p:cNvSpPr>
            <a:spLocks noGrp="1"/>
          </p:cNvSpPr>
          <p:nvPr>
            <p:ph sz="quarter" idx="11" hasCustomPrompt="1"/>
          </p:nvPr>
        </p:nvSpPr>
        <p:spPr>
          <a:xfrm>
            <a:off x="4250267" y="2582489"/>
            <a:ext cx="7941733" cy="1027545"/>
          </a:xfrm>
          <a:prstGeom prst="rect">
            <a:avLst/>
          </a:prstGeom>
        </p:spPr>
        <p:txBody>
          <a:bodyPr vert="horz"/>
          <a:lstStyle>
            <a:lvl1pPr marL="0" indent="0">
              <a:buNone/>
              <a:defRPr sz="2800" b="1" i="0">
                <a:solidFill>
                  <a:srgbClr val="4F81BD"/>
                </a:solidFill>
                <a:latin typeface="Verdana"/>
                <a:cs typeface="Verdana"/>
              </a:defRPr>
            </a:lvl1pPr>
          </a:lstStyle>
          <a:p>
            <a:r>
              <a:rPr lang="es-ES" dirty="0"/>
              <a:t>Estilo portada presentación 1, </a:t>
            </a:r>
            <a:r>
              <a:rPr lang="es-ES" dirty="0" err="1"/>
              <a:t>Verdana</a:t>
            </a:r>
            <a:r>
              <a:rPr lang="es-ES" dirty="0"/>
              <a:t> Negrita 28pt</a:t>
            </a:r>
          </a:p>
        </p:txBody>
      </p:sp>
      <p:sp>
        <p:nvSpPr>
          <p:cNvPr id="13" name="Content Placeholder 11"/>
          <p:cNvSpPr>
            <a:spLocks noGrp="1"/>
          </p:cNvSpPr>
          <p:nvPr>
            <p:ph sz="quarter" idx="12" hasCustomPrompt="1"/>
          </p:nvPr>
        </p:nvSpPr>
        <p:spPr>
          <a:xfrm>
            <a:off x="4250267" y="3623721"/>
            <a:ext cx="7941733" cy="1027545"/>
          </a:xfrm>
          <a:prstGeom prst="rect">
            <a:avLst/>
          </a:prstGeom>
        </p:spPr>
        <p:txBody>
          <a:bodyPr vert="horz"/>
          <a:lstStyle>
            <a:lvl1pPr marL="0" indent="0">
              <a:buNone/>
              <a:defRPr sz="1800" b="0" i="0">
                <a:solidFill>
                  <a:srgbClr val="4F81BD"/>
                </a:solidFill>
                <a:latin typeface="Verdana"/>
                <a:cs typeface="Verdana"/>
              </a:defRPr>
            </a:lvl1pPr>
          </a:lstStyle>
          <a:p>
            <a:r>
              <a:rPr lang="es-ES" dirty="0">
                <a:solidFill>
                  <a:schemeClr val="accent1"/>
                </a:solidFill>
              </a:rPr>
              <a:t>(Línea adicional) Subtema </a:t>
            </a:r>
            <a:r>
              <a:rPr lang="es-ES" dirty="0" err="1">
                <a:solidFill>
                  <a:schemeClr val="accent1"/>
                </a:solidFill>
              </a:rPr>
              <a:t>Verdana</a:t>
            </a:r>
            <a:r>
              <a:rPr lang="es-ES" dirty="0">
                <a:solidFill>
                  <a:schemeClr val="accent1"/>
                </a:solidFill>
              </a:rPr>
              <a:t> 18pt</a:t>
            </a:r>
          </a:p>
        </p:txBody>
      </p:sp>
    </p:spTree>
    <p:extLst>
      <p:ext uri="{BB962C8B-B14F-4D97-AF65-F5344CB8AC3E}">
        <p14:creationId xmlns:p14="http://schemas.microsoft.com/office/powerpoint/2010/main" val="10980370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1" name="Content Placeholder 11"/>
          <p:cNvSpPr>
            <a:spLocks noGrp="1"/>
          </p:cNvSpPr>
          <p:nvPr>
            <p:ph sz="quarter" idx="11" hasCustomPrompt="1"/>
          </p:nvPr>
        </p:nvSpPr>
        <p:spPr>
          <a:xfrm>
            <a:off x="4250267" y="2582489"/>
            <a:ext cx="7941733" cy="1027545"/>
          </a:xfrm>
          <a:prstGeom prst="rect">
            <a:avLst/>
          </a:prstGeom>
        </p:spPr>
        <p:txBody>
          <a:bodyPr vert="horz"/>
          <a:lstStyle>
            <a:lvl1pPr marL="0" indent="0">
              <a:buNone/>
              <a:defRPr sz="2800" b="1" i="0">
                <a:solidFill>
                  <a:srgbClr val="4F81BD"/>
                </a:solidFill>
                <a:latin typeface="Verdana"/>
                <a:cs typeface="Verdana"/>
              </a:defRPr>
            </a:lvl1pPr>
          </a:lstStyle>
          <a:p>
            <a:r>
              <a:rPr lang="es-ES" dirty="0"/>
              <a:t>Estilo portada presentación 1, </a:t>
            </a:r>
            <a:r>
              <a:rPr lang="es-ES" dirty="0" err="1"/>
              <a:t>Verdana</a:t>
            </a:r>
            <a:r>
              <a:rPr lang="es-ES" dirty="0"/>
              <a:t> Negrita 28pt</a:t>
            </a:r>
          </a:p>
        </p:txBody>
      </p:sp>
      <p:sp>
        <p:nvSpPr>
          <p:cNvPr id="12" name="Content Placeholder 11"/>
          <p:cNvSpPr>
            <a:spLocks noGrp="1"/>
          </p:cNvSpPr>
          <p:nvPr>
            <p:ph sz="quarter" idx="12" hasCustomPrompt="1"/>
          </p:nvPr>
        </p:nvSpPr>
        <p:spPr>
          <a:xfrm>
            <a:off x="4250267" y="3623721"/>
            <a:ext cx="7941733" cy="1027545"/>
          </a:xfrm>
          <a:prstGeom prst="rect">
            <a:avLst/>
          </a:prstGeom>
        </p:spPr>
        <p:txBody>
          <a:bodyPr vert="horz"/>
          <a:lstStyle>
            <a:lvl1pPr marL="0" indent="0">
              <a:buNone/>
              <a:defRPr sz="1800" b="0" i="0">
                <a:solidFill>
                  <a:srgbClr val="4F81BD"/>
                </a:solidFill>
                <a:latin typeface="Verdana"/>
                <a:cs typeface="Verdana"/>
              </a:defRPr>
            </a:lvl1pPr>
          </a:lstStyle>
          <a:p>
            <a:r>
              <a:rPr lang="es-ES" dirty="0">
                <a:solidFill>
                  <a:schemeClr val="accent1"/>
                </a:solidFill>
              </a:rPr>
              <a:t>(Línea adicional) Subtema </a:t>
            </a:r>
            <a:r>
              <a:rPr lang="es-ES" dirty="0" err="1">
                <a:solidFill>
                  <a:schemeClr val="accent1"/>
                </a:solidFill>
              </a:rPr>
              <a:t>Verdana</a:t>
            </a:r>
            <a:r>
              <a:rPr lang="es-ES" dirty="0">
                <a:solidFill>
                  <a:schemeClr val="accent1"/>
                </a:solidFill>
              </a:rPr>
              <a:t> 18pt</a:t>
            </a:r>
          </a:p>
        </p:txBody>
      </p:sp>
      <p:pic>
        <p:nvPicPr>
          <p:cNvPr id="1026" name="Picture 2" descr="C:\Users\vilic\Desktop\Subsecretaria del Trabajo.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41866" y="-1"/>
            <a:ext cx="2711025" cy="20332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463989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Marcador de imágenes prediseñadas 9"/>
          <p:cNvSpPr>
            <a:spLocks noGrp="1"/>
          </p:cNvSpPr>
          <p:nvPr>
            <p:ph type="clipArt" sz="quarter" idx="10" hasCustomPrompt="1"/>
          </p:nvPr>
        </p:nvSpPr>
        <p:spPr>
          <a:xfrm>
            <a:off x="0" y="0"/>
            <a:ext cx="3708400" cy="6858000"/>
          </a:xfrm>
          <a:prstGeom prst="rect">
            <a:avLst/>
          </a:prstGeom>
        </p:spPr>
        <p:txBody>
          <a:bodyPr vert="horz"/>
          <a:lstStyle>
            <a:lvl1pPr marL="0" indent="0">
              <a:buNone/>
              <a:defRPr sz="2000">
                <a:solidFill>
                  <a:schemeClr val="bg1"/>
                </a:solidFill>
                <a:latin typeface="gobCL"/>
                <a:cs typeface="gobCL"/>
              </a:defRPr>
            </a:lvl1pPr>
          </a:lstStyle>
          <a:p>
            <a:r>
              <a:rPr lang="es-ES" dirty="0"/>
              <a:t>Imagen referencial</a:t>
            </a:r>
          </a:p>
        </p:txBody>
      </p:sp>
      <p:sp>
        <p:nvSpPr>
          <p:cNvPr id="8" name="Rectangle 7"/>
          <p:cNvSpPr/>
          <p:nvPr userDrawn="1"/>
        </p:nvSpPr>
        <p:spPr>
          <a:xfrm>
            <a:off x="124989" y="158235"/>
            <a:ext cx="3583411" cy="461665"/>
          </a:xfrm>
          <a:prstGeom prst="rect">
            <a:avLst/>
          </a:prstGeom>
        </p:spPr>
        <p:txBody>
          <a:bodyPr wrap="square">
            <a:spAutoFit/>
          </a:bodyPr>
          <a:lstStyle/>
          <a:p>
            <a:r>
              <a:rPr lang="es-ES" sz="2400" dirty="0">
                <a:solidFill>
                  <a:schemeClr val="bg1">
                    <a:lumMod val="75000"/>
                  </a:schemeClr>
                </a:solidFill>
              </a:rPr>
              <a:t>Imagen Referencial</a:t>
            </a:r>
          </a:p>
        </p:txBody>
      </p:sp>
      <p:sp>
        <p:nvSpPr>
          <p:cNvPr id="12" name="Content Placeholder 11"/>
          <p:cNvSpPr>
            <a:spLocks noGrp="1"/>
          </p:cNvSpPr>
          <p:nvPr>
            <p:ph sz="quarter" idx="11" hasCustomPrompt="1"/>
          </p:nvPr>
        </p:nvSpPr>
        <p:spPr>
          <a:xfrm>
            <a:off x="4250267" y="2582489"/>
            <a:ext cx="7941733" cy="1027545"/>
          </a:xfrm>
          <a:prstGeom prst="rect">
            <a:avLst/>
          </a:prstGeom>
        </p:spPr>
        <p:txBody>
          <a:bodyPr vert="horz"/>
          <a:lstStyle>
            <a:lvl1pPr marL="0" indent="0">
              <a:buNone/>
              <a:defRPr sz="2800" b="1" i="0">
                <a:solidFill>
                  <a:srgbClr val="4F81BD"/>
                </a:solidFill>
                <a:latin typeface="Verdana"/>
                <a:cs typeface="Verdana"/>
              </a:defRPr>
            </a:lvl1pPr>
          </a:lstStyle>
          <a:p>
            <a:r>
              <a:rPr lang="es-ES" dirty="0"/>
              <a:t>Estilo portada presentación 1, </a:t>
            </a:r>
            <a:r>
              <a:rPr lang="es-ES" dirty="0" err="1"/>
              <a:t>Verdana</a:t>
            </a:r>
            <a:r>
              <a:rPr lang="es-ES" dirty="0"/>
              <a:t> Negrita 28pt</a:t>
            </a:r>
          </a:p>
        </p:txBody>
      </p:sp>
      <p:sp>
        <p:nvSpPr>
          <p:cNvPr id="13" name="Content Placeholder 11"/>
          <p:cNvSpPr>
            <a:spLocks noGrp="1"/>
          </p:cNvSpPr>
          <p:nvPr>
            <p:ph sz="quarter" idx="12" hasCustomPrompt="1"/>
          </p:nvPr>
        </p:nvSpPr>
        <p:spPr>
          <a:xfrm>
            <a:off x="4250267" y="3623721"/>
            <a:ext cx="7941733" cy="1027545"/>
          </a:xfrm>
          <a:prstGeom prst="rect">
            <a:avLst/>
          </a:prstGeom>
        </p:spPr>
        <p:txBody>
          <a:bodyPr vert="horz"/>
          <a:lstStyle>
            <a:lvl1pPr marL="0" indent="0">
              <a:buNone/>
              <a:defRPr sz="1800" b="0" i="0">
                <a:solidFill>
                  <a:srgbClr val="4F81BD"/>
                </a:solidFill>
                <a:latin typeface="Verdana"/>
                <a:cs typeface="Verdana"/>
              </a:defRPr>
            </a:lvl1pPr>
          </a:lstStyle>
          <a:p>
            <a:r>
              <a:rPr lang="es-ES" dirty="0">
                <a:solidFill>
                  <a:schemeClr val="accent1"/>
                </a:solidFill>
              </a:rPr>
              <a:t>(Línea adicional) Subtema </a:t>
            </a:r>
            <a:r>
              <a:rPr lang="es-ES" dirty="0" err="1">
                <a:solidFill>
                  <a:schemeClr val="accent1"/>
                </a:solidFill>
              </a:rPr>
              <a:t>Verdana</a:t>
            </a:r>
            <a:r>
              <a:rPr lang="es-ES" dirty="0">
                <a:solidFill>
                  <a:schemeClr val="accent1"/>
                </a:solidFill>
              </a:rPr>
              <a:t> 18pt</a:t>
            </a:r>
          </a:p>
        </p:txBody>
      </p:sp>
    </p:spTree>
    <p:extLst>
      <p:ext uri="{BB962C8B-B14F-4D97-AF65-F5344CB8AC3E}">
        <p14:creationId xmlns:p14="http://schemas.microsoft.com/office/powerpoint/2010/main" val="35546313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7" name="Marcador de imágenes prediseñadas 9"/>
          <p:cNvSpPr>
            <a:spLocks noGrp="1"/>
          </p:cNvSpPr>
          <p:nvPr>
            <p:ph type="clipArt" sz="quarter" idx="10" hasCustomPrompt="1"/>
          </p:nvPr>
        </p:nvSpPr>
        <p:spPr>
          <a:xfrm>
            <a:off x="0" y="0"/>
            <a:ext cx="3708400" cy="6858000"/>
          </a:xfrm>
          <a:prstGeom prst="rect">
            <a:avLst/>
          </a:prstGeom>
        </p:spPr>
        <p:txBody>
          <a:bodyPr vert="horz"/>
          <a:lstStyle>
            <a:lvl1pPr marL="0" indent="0">
              <a:buNone/>
              <a:defRPr sz="2000">
                <a:solidFill>
                  <a:schemeClr val="bg1"/>
                </a:solidFill>
                <a:latin typeface="gobCL"/>
                <a:cs typeface="gobCL"/>
              </a:defRPr>
            </a:lvl1pPr>
          </a:lstStyle>
          <a:p>
            <a:r>
              <a:rPr lang="es-ES" dirty="0"/>
              <a:t>Imagen referencial</a:t>
            </a:r>
          </a:p>
        </p:txBody>
      </p:sp>
      <p:sp>
        <p:nvSpPr>
          <p:cNvPr id="8" name="Rectangle 7"/>
          <p:cNvSpPr/>
          <p:nvPr userDrawn="1"/>
        </p:nvSpPr>
        <p:spPr>
          <a:xfrm>
            <a:off x="124989" y="158235"/>
            <a:ext cx="3583411" cy="461665"/>
          </a:xfrm>
          <a:prstGeom prst="rect">
            <a:avLst/>
          </a:prstGeom>
        </p:spPr>
        <p:txBody>
          <a:bodyPr wrap="square">
            <a:spAutoFit/>
          </a:bodyPr>
          <a:lstStyle/>
          <a:p>
            <a:r>
              <a:rPr lang="es-ES" sz="2400" dirty="0">
                <a:solidFill>
                  <a:schemeClr val="bg1">
                    <a:lumMod val="75000"/>
                  </a:schemeClr>
                </a:solidFill>
              </a:rPr>
              <a:t>Imagen Referencial</a:t>
            </a:r>
          </a:p>
        </p:txBody>
      </p:sp>
      <p:sp>
        <p:nvSpPr>
          <p:cNvPr id="6" name="Content Placeholder 11"/>
          <p:cNvSpPr>
            <a:spLocks noGrp="1"/>
          </p:cNvSpPr>
          <p:nvPr>
            <p:ph sz="quarter" idx="11" hasCustomPrompt="1"/>
          </p:nvPr>
        </p:nvSpPr>
        <p:spPr>
          <a:xfrm>
            <a:off x="4250267" y="2582489"/>
            <a:ext cx="7941733" cy="1027545"/>
          </a:xfrm>
          <a:prstGeom prst="rect">
            <a:avLst/>
          </a:prstGeom>
        </p:spPr>
        <p:txBody>
          <a:bodyPr vert="horz"/>
          <a:lstStyle>
            <a:lvl1pPr marL="0" indent="0">
              <a:buNone/>
              <a:defRPr sz="2800" b="1" i="0">
                <a:solidFill>
                  <a:srgbClr val="4F81BD"/>
                </a:solidFill>
                <a:latin typeface="Verdana"/>
                <a:cs typeface="Verdana"/>
              </a:defRPr>
            </a:lvl1pPr>
          </a:lstStyle>
          <a:p>
            <a:r>
              <a:rPr lang="es-ES" dirty="0"/>
              <a:t>Estilo portada presentación 1, </a:t>
            </a:r>
            <a:r>
              <a:rPr lang="es-ES" dirty="0" err="1"/>
              <a:t>Verdana</a:t>
            </a:r>
            <a:r>
              <a:rPr lang="es-ES" dirty="0"/>
              <a:t> Negrita 28pt</a:t>
            </a:r>
          </a:p>
        </p:txBody>
      </p:sp>
      <p:sp>
        <p:nvSpPr>
          <p:cNvPr id="11" name="Content Placeholder 11"/>
          <p:cNvSpPr>
            <a:spLocks noGrp="1"/>
          </p:cNvSpPr>
          <p:nvPr>
            <p:ph sz="quarter" idx="12" hasCustomPrompt="1"/>
          </p:nvPr>
        </p:nvSpPr>
        <p:spPr>
          <a:xfrm>
            <a:off x="4250267" y="3623721"/>
            <a:ext cx="7941733" cy="1027545"/>
          </a:xfrm>
          <a:prstGeom prst="rect">
            <a:avLst/>
          </a:prstGeom>
        </p:spPr>
        <p:txBody>
          <a:bodyPr vert="horz"/>
          <a:lstStyle>
            <a:lvl1pPr marL="0" indent="0">
              <a:buNone/>
              <a:defRPr sz="1800" b="0" i="0">
                <a:solidFill>
                  <a:srgbClr val="4F81BD"/>
                </a:solidFill>
                <a:latin typeface="Verdana"/>
                <a:cs typeface="Verdana"/>
              </a:defRPr>
            </a:lvl1pPr>
          </a:lstStyle>
          <a:p>
            <a:r>
              <a:rPr lang="es-ES" dirty="0">
                <a:solidFill>
                  <a:schemeClr val="accent1"/>
                </a:solidFill>
              </a:rPr>
              <a:t>(Línea adicional) Subtema </a:t>
            </a:r>
            <a:r>
              <a:rPr lang="es-ES" dirty="0" err="1">
                <a:solidFill>
                  <a:schemeClr val="accent1"/>
                </a:solidFill>
              </a:rPr>
              <a:t>Verdana</a:t>
            </a:r>
            <a:r>
              <a:rPr lang="es-ES" dirty="0">
                <a:solidFill>
                  <a:schemeClr val="accent1"/>
                </a:solidFill>
              </a:rPr>
              <a:t> 18pt</a:t>
            </a:r>
          </a:p>
        </p:txBody>
      </p:sp>
    </p:spTree>
    <p:extLst>
      <p:ext uri="{BB962C8B-B14F-4D97-AF65-F5344CB8AC3E}">
        <p14:creationId xmlns:p14="http://schemas.microsoft.com/office/powerpoint/2010/main" val="238387068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6" name="Content Placeholder 11"/>
          <p:cNvSpPr>
            <a:spLocks noGrp="1"/>
          </p:cNvSpPr>
          <p:nvPr>
            <p:ph sz="quarter" idx="11" hasCustomPrompt="1"/>
          </p:nvPr>
        </p:nvSpPr>
        <p:spPr>
          <a:xfrm>
            <a:off x="4250267" y="2582489"/>
            <a:ext cx="7941733" cy="1027545"/>
          </a:xfrm>
          <a:prstGeom prst="rect">
            <a:avLst/>
          </a:prstGeom>
        </p:spPr>
        <p:txBody>
          <a:bodyPr vert="horz"/>
          <a:lstStyle>
            <a:lvl1pPr marL="0" indent="0">
              <a:buNone/>
              <a:defRPr sz="2800" b="1" i="0">
                <a:solidFill>
                  <a:srgbClr val="4F81BD"/>
                </a:solidFill>
                <a:latin typeface="Verdana"/>
                <a:cs typeface="Verdana"/>
              </a:defRPr>
            </a:lvl1pPr>
          </a:lstStyle>
          <a:p>
            <a:r>
              <a:rPr lang="es-ES" dirty="0"/>
              <a:t>Estilo portada presentación 1, </a:t>
            </a:r>
            <a:r>
              <a:rPr lang="es-ES" dirty="0" err="1"/>
              <a:t>Verdana</a:t>
            </a:r>
            <a:r>
              <a:rPr lang="es-ES" dirty="0"/>
              <a:t> Negrita 28pt</a:t>
            </a:r>
          </a:p>
        </p:txBody>
      </p:sp>
      <p:sp>
        <p:nvSpPr>
          <p:cNvPr id="11" name="Content Placeholder 11"/>
          <p:cNvSpPr>
            <a:spLocks noGrp="1"/>
          </p:cNvSpPr>
          <p:nvPr>
            <p:ph sz="quarter" idx="12" hasCustomPrompt="1"/>
          </p:nvPr>
        </p:nvSpPr>
        <p:spPr>
          <a:xfrm>
            <a:off x="4250267" y="3623721"/>
            <a:ext cx="7941733" cy="1027545"/>
          </a:xfrm>
          <a:prstGeom prst="rect">
            <a:avLst/>
          </a:prstGeom>
        </p:spPr>
        <p:txBody>
          <a:bodyPr vert="horz"/>
          <a:lstStyle>
            <a:lvl1pPr marL="0" indent="0">
              <a:buNone/>
              <a:defRPr sz="1800" b="0" i="0">
                <a:solidFill>
                  <a:srgbClr val="4F81BD"/>
                </a:solidFill>
                <a:latin typeface="Verdana"/>
                <a:cs typeface="Verdana"/>
              </a:defRPr>
            </a:lvl1pPr>
          </a:lstStyle>
          <a:p>
            <a:r>
              <a:rPr lang="es-ES" dirty="0">
                <a:solidFill>
                  <a:schemeClr val="accent1"/>
                </a:solidFill>
              </a:rPr>
              <a:t>(Línea adicional) Subtema </a:t>
            </a:r>
            <a:r>
              <a:rPr lang="es-ES" dirty="0" err="1">
                <a:solidFill>
                  <a:schemeClr val="accent1"/>
                </a:solidFill>
              </a:rPr>
              <a:t>Verdana</a:t>
            </a:r>
            <a:r>
              <a:rPr lang="es-ES" dirty="0">
                <a:solidFill>
                  <a:schemeClr val="accent1"/>
                </a:solidFill>
              </a:rPr>
              <a:t> 18pt</a:t>
            </a:r>
          </a:p>
        </p:txBody>
      </p:sp>
    </p:spTree>
    <p:extLst>
      <p:ext uri="{BB962C8B-B14F-4D97-AF65-F5344CB8AC3E}">
        <p14:creationId xmlns:p14="http://schemas.microsoft.com/office/powerpoint/2010/main" val="10756582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6" name="Marcador de texto 2"/>
          <p:cNvSpPr>
            <a:spLocks noGrp="1"/>
          </p:cNvSpPr>
          <p:nvPr>
            <p:ph idx="18" hasCustomPrompt="1"/>
          </p:nvPr>
        </p:nvSpPr>
        <p:spPr>
          <a:xfrm>
            <a:off x="4639734" y="3035300"/>
            <a:ext cx="7010399" cy="3236698"/>
          </a:xfrm>
          <a:prstGeom prst="rect">
            <a:avLst/>
          </a:prstGeom>
        </p:spPr>
        <p:txBody>
          <a:bodyPr vert="horz" lIns="91440" tIns="45720" rIns="91440" bIns="45720" rtlCol="0">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500" baseline="0">
                <a:solidFill>
                  <a:schemeClr val="tx1">
                    <a:lumMod val="75000"/>
                  </a:schemeClr>
                </a:solidFill>
                <a:latin typeface="Verdana"/>
                <a:cs typeface="Verdana"/>
              </a:defRPr>
            </a:lvl1pPr>
            <a:lvl2pPr>
              <a:defRPr sz="1800">
                <a:solidFill>
                  <a:schemeClr val="bg1"/>
                </a:solidFill>
                <a:latin typeface="gobCL"/>
                <a:cs typeface="gobCL"/>
              </a:defRPr>
            </a:lvl2pPr>
            <a:lvl3pPr>
              <a:defRPr sz="1800">
                <a:solidFill>
                  <a:schemeClr val="bg1"/>
                </a:solidFill>
                <a:latin typeface="gobCL"/>
                <a:cs typeface="gobCL"/>
              </a:defRPr>
            </a:lvl3pPr>
          </a:lstStyle>
          <a:p>
            <a:pPr lvl="0"/>
            <a:r>
              <a:rPr lang="es-ES_tradnl" dirty="0"/>
              <a:t>Contenido de la </a:t>
            </a:r>
            <a:r>
              <a:rPr lang="es-ES_tradnl" dirty="0" err="1"/>
              <a:t>slide</a:t>
            </a:r>
            <a:r>
              <a:rPr lang="es-ES_tradnl" dirty="0"/>
              <a:t> en dos columnas de texto. </a:t>
            </a:r>
            <a:r>
              <a:rPr lang="es-ES_tradnl" dirty="0" err="1"/>
              <a:t>Verdana</a:t>
            </a:r>
            <a:r>
              <a:rPr lang="es-ES_tradnl" dirty="0"/>
              <a:t> 15pt. </a:t>
            </a:r>
          </a:p>
          <a:p>
            <a:pPr lvl="0"/>
            <a:endParaRPr lang="es-ES_tradnl" dirty="0"/>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s-ES_tradnl" dirty="0"/>
              <a:t>Texto texto texto texto texto texto texto texto texto texto texto texto texto texto texto.</a:t>
            </a:r>
          </a:p>
          <a:p>
            <a:pPr lvl="0"/>
            <a:r>
              <a:rPr lang="es-ES_tradnl" dirty="0"/>
              <a:t> </a:t>
            </a:r>
          </a:p>
        </p:txBody>
      </p:sp>
      <p:sp>
        <p:nvSpPr>
          <p:cNvPr id="7" name="Marcador de contenido 12"/>
          <p:cNvSpPr>
            <a:spLocks noGrp="1"/>
          </p:cNvSpPr>
          <p:nvPr>
            <p:ph sz="quarter" idx="12" hasCustomPrompt="1"/>
          </p:nvPr>
        </p:nvSpPr>
        <p:spPr>
          <a:xfrm>
            <a:off x="4639733" y="1066801"/>
            <a:ext cx="7010400" cy="990600"/>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2000" b="1" i="0" spc="0">
                <a:solidFill>
                  <a:schemeClr val="accent1"/>
                </a:solidFill>
                <a:latin typeface="Verdana"/>
              </a:defRPr>
            </a:lvl1pPr>
          </a:lstStyle>
          <a:p>
            <a:pPr lvl="0"/>
            <a:r>
              <a:rPr lang="es-ES" dirty="0"/>
              <a:t>Titulo del capítulo/tema de la </a:t>
            </a:r>
            <a:r>
              <a:rPr lang="es-ES" dirty="0" err="1"/>
              <a:t>diapo</a:t>
            </a:r>
            <a:r>
              <a:rPr lang="es-ES" dirty="0"/>
              <a:t>. en máx. dos líneas. </a:t>
            </a:r>
            <a:r>
              <a:rPr lang="es-ES" dirty="0" err="1"/>
              <a:t>Verdana</a:t>
            </a:r>
            <a:r>
              <a:rPr lang="es-ES" dirty="0"/>
              <a:t> Negrita 20pt:</a:t>
            </a:r>
          </a:p>
          <a:p>
            <a:pPr lvl="0"/>
            <a:endParaRPr lang="es-ES" dirty="0"/>
          </a:p>
        </p:txBody>
      </p:sp>
      <p:sp>
        <p:nvSpPr>
          <p:cNvPr id="8" name="Marcador de contenido 12"/>
          <p:cNvSpPr>
            <a:spLocks noGrp="1"/>
          </p:cNvSpPr>
          <p:nvPr>
            <p:ph sz="quarter" idx="13" hasCustomPrompt="1"/>
          </p:nvPr>
        </p:nvSpPr>
        <p:spPr>
          <a:xfrm>
            <a:off x="4639733" y="2184400"/>
            <a:ext cx="7010400" cy="723900"/>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1800" b="0" i="0" spc="0">
                <a:solidFill>
                  <a:srgbClr val="4F81BD"/>
                </a:solidFill>
                <a:latin typeface="Verdana"/>
              </a:defRPr>
            </a:lvl1pPr>
          </a:lstStyle>
          <a:p>
            <a:pPr lvl="0"/>
            <a:r>
              <a:rPr lang="es-ES" dirty="0"/>
              <a:t>(Línea adicional) Subtema </a:t>
            </a:r>
            <a:r>
              <a:rPr lang="es-ES" dirty="0" err="1"/>
              <a:t>Verdana</a:t>
            </a:r>
            <a:r>
              <a:rPr lang="es-ES" dirty="0"/>
              <a:t> 18pt</a:t>
            </a:r>
          </a:p>
          <a:p>
            <a:pPr lvl="0"/>
            <a:endParaRPr lang="es-ES" dirty="0"/>
          </a:p>
        </p:txBody>
      </p:sp>
      <p:pic>
        <p:nvPicPr>
          <p:cNvPr id="9" name="Picture 8" descr="Complemento-Logo-Gobierno-160x14px.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1867" y="0"/>
            <a:ext cx="2709333" cy="177800"/>
          </a:xfrm>
          <a:prstGeom prst="rect">
            <a:avLst/>
          </a:prstGeom>
        </p:spPr>
      </p:pic>
    </p:spTree>
    <p:extLst>
      <p:ext uri="{BB962C8B-B14F-4D97-AF65-F5344CB8AC3E}">
        <p14:creationId xmlns:p14="http://schemas.microsoft.com/office/powerpoint/2010/main" val="150797122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11/24/2020</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extLst>
      <p:ext uri="{BB962C8B-B14F-4D97-AF65-F5344CB8AC3E}">
        <p14:creationId xmlns:p14="http://schemas.microsoft.com/office/powerpoint/2010/main" val="33850612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DA36D43-564A-4826-B527-FB92AB1840BD}"/>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4F2C5C92-5853-42D2-90AE-917D4EBCF53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DF23A6E9-0548-4297-BF25-B003C8D7D991}"/>
              </a:ext>
            </a:extLst>
          </p:cNvPr>
          <p:cNvSpPr>
            <a:spLocks noGrp="1"/>
          </p:cNvSpPr>
          <p:nvPr>
            <p:ph type="dt" sz="half" idx="10"/>
          </p:nvPr>
        </p:nvSpPr>
        <p:spPr/>
        <p:txBody>
          <a:bodyPr/>
          <a:lstStyle/>
          <a:p>
            <a:fld id="{17E559C7-58D5-40D3-A105-5C9EF57AFB7E}" type="datetimeFigureOut">
              <a:rPr lang="es-ES" smtClean="0"/>
              <a:t>24/11/2020</a:t>
            </a:fld>
            <a:endParaRPr lang="es-ES"/>
          </a:p>
        </p:txBody>
      </p:sp>
      <p:sp>
        <p:nvSpPr>
          <p:cNvPr id="5" name="Marcador de pie de página 4">
            <a:extLst>
              <a:ext uri="{FF2B5EF4-FFF2-40B4-BE49-F238E27FC236}">
                <a16:creationId xmlns:a16="http://schemas.microsoft.com/office/drawing/2014/main" id="{7191125D-77B2-40DE-86C7-F58A89CCA5D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412DA83-8FDD-45EC-8111-BB6FA2CB5D48}"/>
              </a:ext>
            </a:extLst>
          </p:cNvPr>
          <p:cNvSpPr>
            <a:spLocks noGrp="1"/>
          </p:cNvSpPr>
          <p:nvPr>
            <p:ph type="sldNum" sz="quarter" idx="12"/>
          </p:nvPr>
        </p:nvSpPr>
        <p:spPr/>
        <p:txBody>
          <a:bodyPr/>
          <a:lstStyle/>
          <a:p>
            <a:fld id="{F4C5F37B-AF6D-4B18-BEE5-21D708A5887D}" type="slidenum">
              <a:rPr lang="es-ES" smtClean="0"/>
              <a:t>‹Nº›</a:t>
            </a:fld>
            <a:endParaRPr lang="es-ES"/>
          </a:p>
        </p:txBody>
      </p:sp>
    </p:spTree>
    <p:extLst>
      <p:ext uri="{BB962C8B-B14F-4D97-AF65-F5344CB8AC3E}">
        <p14:creationId xmlns:p14="http://schemas.microsoft.com/office/powerpoint/2010/main" val="267083464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
  <p:cSld name="1_Title and Content">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6381370" y="0"/>
            <a:ext cx="5811011" cy="6857999"/>
          </a:xfrm>
          <a:prstGeom prst="rect">
            <a:avLst/>
          </a:prstGeom>
          <a:blipFill>
            <a:blip r:embed="rId2" cstate="print"/>
            <a:stretch>
              <a:fillRect/>
            </a:stretch>
          </a:blipFill>
        </p:spPr>
        <p:txBody>
          <a:bodyPr wrap="square" lIns="0" tIns="0" rIns="0" bIns="0" rtlCol="0"/>
          <a:lstStyle/>
          <a:p>
            <a:endParaRPr sz="1350"/>
          </a:p>
        </p:txBody>
      </p:sp>
      <p:sp>
        <p:nvSpPr>
          <p:cNvPr id="2" name="Holder 2"/>
          <p:cNvSpPr>
            <a:spLocks noGrp="1"/>
          </p:cNvSpPr>
          <p:nvPr>
            <p:ph type="title"/>
          </p:nvPr>
        </p:nvSpPr>
        <p:spPr/>
        <p:txBody>
          <a:bodyPr lIns="0" tIns="0" rIns="0" bIns="0"/>
          <a:lstStyle>
            <a:lvl1pPr>
              <a:defRPr sz="4050" b="1" i="0">
                <a:solidFill>
                  <a:schemeClr val="bg1"/>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11/24/2020</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extLst>
      <p:ext uri="{BB962C8B-B14F-4D97-AF65-F5344CB8AC3E}">
        <p14:creationId xmlns:p14="http://schemas.microsoft.com/office/powerpoint/2010/main" val="298631105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a:xfrm>
            <a:off x="609838" y="6377941"/>
            <a:ext cx="2805255" cy="207749"/>
          </a:xfrm>
        </p:spPr>
        <p:txBody>
          <a:bodyPr/>
          <a:lstStyle/>
          <a:p>
            <a:fld id="{BF940C3E-F5FE-9F4E-AF5A-E96D02B45AEE}" type="datetimeFigureOut">
              <a:rPr lang="pt-BR" smtClean="0"/>
              <a:t>24/11/2020</a:t>
            </a:fld>
            <a:endParaRPr lang="pt-BR"/>
          </a:p>
        </p:txBody>
      </p:sp>
      <p:sp>
        <p:nvSpPr>
          <p:cNvPr id="3" name="Espaço Reservado para Rodapé 2"/>
          <p:cNvSpPr>
            <a:spLocks noGrp="1"/>
          </p:cNvSpPr>
          <p:nvPr>
            <p:ph type="ftr" sz="quarter" idx="11"/>
          </p:nvPr>
        </p:nvSpPr>
        <p:spPr>
          <a:xfrm>
            <a:off x="4146900" y="6377941"/>
            <a:ext cx="3902963" cy="207749"/>
          </a:xfrm>
        </p:spPr>
        <p:txBody>
          <a:bodyPr/>
          <a:lstStyle/>
          <a:p>
            <a:endParaRPr lang="pt-BR"/>
          </a:p>
        </p:txBody>
      </p:sp>
      <p:sp>
        <p:nvSpPr>
          <p:cNvPr id="4" name="Espaço Reservado para Número de Slide 3"/>
          <p:cNvSpPr>
            <a:spLocks noGrp="1"/>
          </p:cNvSpPr>
          <p:nvPr>
            <p:ph type="sldNum" sz="quarter" idx="12"/>
          </p:nvPr>
        </p:nvSpPr>
        <p:spPr>
          <a:xfrm>
            <a:off x="8781669" y="6377941"/>
            <a:ext cx="2805255" cy="207749"/>
          </a:xfrm>
        </p:spPr>
        <p:txBody>
          <a:bodyPr/>
          <a:lstStyle/>
          <a:p>
            <a:fld id="{9AA4B44A-21FF-B94E-9778-1F3B7F922640}" type="slidenum">
              <a:rPr lang="pt-BR" smtClean="0"/>
              <a:t>‹Nº›</a:t>
            </a:fld>
            <a:endParaRPr lang="pt-BR"/>
          </a:p>
        </p:txBody>
      </p:sp>
    </p:spTree>
    <p:extLst>
      <p:ext uri="{BB962C8B-B14F-4D97-AF65-F5344CB8AC3E}">
        <p14:creationId xmlns:p14="http://schemas.microsoft.com/office/powerpoint/2010/main" val="311578441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757" y="2125981"/>
            <a:ext cx="10367248" cy="830997"/>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9514" y="3840480"/>
            <a:ext cx="8537733"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11/24/2020</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extLst>
      <p:ext uri="{BB962C8B-B14F-4D97-AF65-F5344CB8AC3E}">
        <p14:creationId xmlns:p14="http://schemas.microsoft.com/office/powerpoint/2010/main" val="418743745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6381370" y="0"/>
            <a:ext cx="5811011" cy="6857999"/>
          </a:xfrm>
          <a:prstGeom prst="rect">
            <a:avLst/>
          </a:prstGeom>
          <a:blipFill>
            <a:blip r:embed="rId2" cstate="print"/>
            <a:stretch>
              <a:fillRect/>
            </a:stretch>
          </a:blipFill>
        </p:spPr>
        <p:txBody>
          <a:bodyPr wrap="square" lIns="0" tIns="0" rIns="0" bIns="0" rtlCol="0"/>
          <a:lstStyle/>
          <a:p>
            <a:endParaRPr sz="1350"/>
          </a:p>
        </p:txBody>
      </p:sp>
      <p:sp>
        <p:nvSpPr>
          <p:cNvPr id="2" name="Holder 2"/>
          <p:cNvSpPr>
            <a:spLocks noGrp="1"/>
          </p:cNvSpPr>
          <p:nvPr>
            <p:ph type="title"/>
          </p:nvPr>
        </p:nvSpPr>
        <p:spPr>
          <a:xfrm>
            <a:off x="501629" y="1343592"/>
            <a:ext cx="11193505" cy="623248"/>
          </a:xfrm>
        </p:spPr>
        <p:txBody>
          <a:bodyPr lIns="0" tIns="0" rIns="0" bIns="0"/>
          <a:lstStyle>
            <a:lvl1pPr>
              <a:defRPr sz="4050" b="1" i="0">
                <a:solidFill>
                  <a:schemeClr val="bg1"/>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11/24/2020</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extLst>
      <p:ext uri="{BB962C8B-B14F-4D97-AF65-F5344CB8AC3E}">
        <p14:creationId xmlns:p14="http://schemas.microsoft.com/office/powerpoint/2010/main" val="146150356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4152518" cy="3882771"/>
          </a:xfrm>
          <a:prstGeom prst="rect">
            <a:avLst/>
          </a:prstGeom>
          <a:blipFill>
            <a:blip r:embed="rId2" cstate="print"/>
            <a:stretch>
              <a:fillRect/>
            </a:stretch>
          </a:blipFill>
        </p:spPr>
        <p:txBody>
          <a:bodyPr wrap="square" lIns="0" tIns="0" rIns="0" bIns="0" rtlCol="0"/>
          <a:lstStyle/>
          <a:p>
            <a:endParaRPr sz="1350"/>
          </a:p>
        </p:txBody>
      </p:sp>
      <p:sp>
        <p:nvSpPr>
          <p:cNvPr id="17" name="bk object 17"/>
          <p:cNvSpPr/>
          <p:nvPr/>
        </p:nvSpPr>
        <p:spPr>
          <a:xfrm>
            <a:off x="6468237" y="35433"/>
            <a:ext cx="5721858" cy="6078474"/>
          </a:xfrm>
          <a:prstGeom prst="rect">
            <a:avLst/>
          </a:prstGeom>
          <a:blipFill>
            <a:blip r:embed="rId3" cstate="print"/>
            <a:stretch>
              <a:fillRect/>
            </a:stretch>
          </a:blipFill>
        </p:spPr>
        <p:txBody>
          <a:bodyPr wrap="square" lIns="0" tIns="0" rIns="0" bIns="0" rtlCol="0"/>
          <a:lstStyle/>
          <a:p>
            <a:endParaRPr sz="1350"/>
          </a:p>
        </p:txBody>
      </p:sp>
      <p:sp>
        <p:nvSpPr>
          <p:cNvPr id="2" name="Holder 2"/>
          <p:cNvSpPr>
            <a:spLocks noGrp="1"/>
          </p:cNvSpPr>
          <p:nvPr>
            <p:ph type="title"/>
          </p:nvPr>
        </p:nvSpPr>
        <p:spPr>
          <a:xfrm>
            <a:off x="501629" y="1343592"/>
            <a:ext cx="11193505" cy="623248"/>
          </a:xfrm>
        </p:spPr>
        <p:txBody>
          <a:bodyPr lIns="0" tIns="0" rIns="0" bIns="0"/>
          <a:lstStyle>
            <a:lvl1pPr>
              <a:defRPr sz="4050" b="1" i="0">
                <a:solidFill>
                  <a:schemeClr val="bg1"/>
                </a:solidFill>
                <a:latin typeface="Calibri"/>
                <a:cs typeface="Calibri"/>
              </a:defRPr>
            </a:lvl1pPr>
          </a:lstStyle>
          <a:p>
            <a:endParaRPr/>
          </a:p>
        </p:txBody>
      </p:sp>
      <p:sp>
        <p:nvSpPr>
          <p:cNvPr id="3" name="Holder 3"/>
          <p:cNvSpPr>
            <a:spLocks noGrp="1"/>
          </p:cNvSpPr>
          <p:nvPr>
            <p:ph sz="half" idx="2"/>
          </p:nvPr>
        </p:nvSpPr>
        <p:spPr>
          <a:xfrm>
            <a:off x="609837" y="1577340"/>
            <a:ext cx="5305592"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81332" y="1577340"/>
            <a:ext cx="5305592"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11/24/2020</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extLst>
      <p:ext uri="{BB962C8B-B14F-4D97-AF65-F5344CB8AC3E}">
        <p14:creationId xmlns:p14="http://schemas.microsoft.com/office/powerpoint/2010/main" val="244426443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501629" y="1343592"/>
            <a:ext cx="11193505" cy="623248"/>
          </a:xfrm>
        </p:spPr>
        <p:txBody>
          <a:bodyPr lIns="0" tIns="0" rIns="0" bIns="0"/>
          <a:lstStyle>
            <a:lvl1pPr>
              <a:defRPr sz="4050" b="1" i="0">
                <a:solidFill>
                  <a:schemeClr val="bg1"/>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11/24/2020</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extLst>
      <p:ext uri="{BB962C8B-B14F-4D97-AF65-F5344CB8AC3E}">
        <p14:creationId xmlns:p14="http://schemas.microsoft.com/office/powerpoint/2010/main" val="268300862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11/24/2020</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extLst>
      <p:ext uri="{BB962C8B-B14F-4D97-AF65-F5344CB8AC3E}">
        <p14:creationId xmlns:p14="http://schemas.microsoft.com/office/powerpoint/2010/main" val="180921751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a:xfrm>
            <a:off x="609838" y="6377941"/>
            <a:ext cx="2805255" cy="276999"/>
          </a:xfrm>
        </p:spPr>
        <p:txBody>
          <a:bodyPr/>
          <a:lstStyle/>
          <a:p>
            <a:fld id="{BF940C3E-F5FE-9F4E-AF5A-E96D02B45AEE}" type="datetimeFigureOut">
              <a:rPr lang="pt-BR" smtClean="0"/>
              <a:t>24/11/2020</a:t>
            </a:fld>
            <a:endParaRPr lang="pt-BR"/>
          </a:p>
        </p:txBody>
      </p:sp>
      <p:sp>
        <p:nvSpPr>
          <p:cNvPr id="3" name="Espaço Reservado para Rodapé 2"/>
          <p:cNvSpPr>
            <a:spLocks noGrp="1"/>
          </p:cNvSpPr>
          <p:nvPr>
            <p:ph type="ftr" sz="quarter" idx="11"/>
          </p:nvPr>
        </p:nvSpPr>
        <p:spPr>
          <a:xfrm>
            <a:off x="4146900" y="6377941"/>
            <a:ext cx="3902963" cy="276999"/>
          </a:xfrm>
        </p:spPr>
        <p:txBody>
          <a:bodyPr/>
          <a:lstStyle/>
          <a:p>
            <a:endParaRPr lang="pt-BR"/>
          </a:p>
        </p:txBody>
      </p:sp>
      <p:sp>
        <p:nvSpPr>
          <p:cNvPr id="4" name="Espaço Reservado para Número de Slide 3"/>
          <p:cNvSpPr>
            <a:spLocks noGrp="1"/>
          </p:cNvSpPr>
          <p:nvPr>
            <p:ph type="sldNum" sz="quarter" idx="12"/>
          </p:nvPr>
        </p:nvSpPr>
        <p:spPr>
          <a:xfrm>
            <a:off x="8781669" y="6377941"/>
            <a:ext cx="2805255" cy="276999"/>
          </a:xfrm>
        </p:spPr>
        <p:txBody>
          <a:bodyPr/>
          <a:lstStyle/>
          <a:p>
            <a:fld id="{9AA4B44A-21FF-B94E-9778-1F3B7F922640}" type="slidenum">
              <a:rPr lang="pt-BR" smtClean="0"/>
              <a:t>‹Nº›</a:t>
            </a:fld>
            <a:endParaRPr lang="pt-BR"/>
          </a:p>
        </p:txBody>
      </p:sp>
    </p:spTree>
    <p:extLst>
      <p:ext uri="{BB962C8B-B14F-4D97-AF65-F5344CB8AC3E}">
        <p14:creationId xmlns:p14="http://schemas.microsoft.com/office/powerpoint/2010/main" val="28364361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08B7C72-95D7-4A9B-9191-AAD43C6D3845}"/>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0986EA7D-CD5A-454B-9B27-6D47F0967C43}"/>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BD0055E8-7344-4A7F-8C9D-E87E9D30C940}"/>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80FB4A7A-68C7-47D5-AFB9-1D6789273EFC}"/>
              </a:ext>
            </a:extLst>
          </p:cNvPr>
          <p:cNvSpPr>
            <a:spLocks noGrp="1"/>
          </p:cNvSpPr>
          <p:nvPr>
            <p:ph type="dt" sz="half" idx="10"/>
          </p:nvPr>
        </p:nvSpPr>
        <p:spPr/>
        <p:txBody>
          <a:bodyPr/>
          <a:lstStyle/>
          <a:p>
            <a:fld id="{17E559C7-58D5-40D3-A105-5C9EF57AFB7E}" type="datetimeFigureOut">
              <a:rPr lang="es-ES" smtClean="0"/>
              <a:t>24/11/2020</a:t>
            </a:fld>
            <a:endParaRPr lang="es-ES"/>
          </a:p>
        </p:txBody>
      </p:sp>
      <p:sp>
        <p:nvSpPr>
          <p:cNvPr id="6" name="Marcador de pie de página 5">
            <a:extLst>
              <a:ext uri="{FF2B5EF4-FFF2-40B4-BE49-F238E27FC236}">
                <a16:creationId xmlns:a16="http://schemas.microsoft.com/office/drawing/2014/main" id="{63927536-176A-4B3D-8543-86F7ACDBA740}"/>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85BC6A2F-8E4D-410B-B9D6-667F2C966BD7}"/>
              </a:ext>
            </a:extLst>
          </p:cNvPr>
          <p:cNvSpPr>
            <a:spLocks noGrp="1"/>
          </p:cNvSpPr>
          <p:nvPr>
            <p:ph type="sldNum" sz="quarter" idx="12"/>
          </p:nvPr>
        </p:nvSpPr>
        <p:spPr/>
        <p:txBody>
          <a:bodyPr/>
          <a:lstStyle/>
          <a:p>
            <a:fld id="{F4C5F37B-AF6D-4B18-BEE5-21D708A5887D}" type="slidenum">
              <a:rPr lang="es-ES" smtClean="0"/>
              <a:t>‹Nº›</a:t>
            </a:fld>
            <a:endParaRPr lang="es-ES"/>
          </a:p>
        </p:txBody>
      </p:sp>
    </p:spTree>
    <p:extLst>
      <p:ext uri="{BB962C8B-B14F-4D97-AF65-F5344CB8AC3E}">
        <p14:creationId xmlns:p14="http://schemas.microsoft.com/office/powerpoint/2010/main" val="38253581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8164567-CA72-451D-89D5-A657AA74848F}"/>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97B4F7A0-6A54-411C-AFC1-1C03B865366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0465A7D3-42D1-41F5-820F-4449468E5399}"/>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93812B5C-B7CD-4F40-9000-EEB552092FB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82EE48DD-D886-4131-83C1-961C1363CE54}"/>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358D3302-3C7C-43C0-810B-158584D223CC}"/>
              </a:ext>
            </a:extLst>
          </p:cNvPr>
          <p:cNvSpPr>
            <a:spLocks noGrp="1"/>
          </p:cNvSpPr>
          <p:nvPr>
            <p:ph type="dt" sz="half" idx="10"/>
          </p:nvPr>
        </p:nvSpPr>
        <p:spPr/>
        <p:txBody>
          <a:bodyPr/>
          <a:lstStyle/>
          <a:p>
            <a:fld id="{17E559C7-58D5-40D3-A105-5C9EF57AFB7E}" type="datetimeFigureOut">
              <a:rPr lang="es-ES" smtClean="0"/>
              <a:t>24/11/2020</a:t>
            </a:fld>
            <a:endParaRPr lang="es-ES"/>
          </a:p>
        </p:txBody>
      </p:sp>
      <p:sp>
        <p:nvSpPr>
          <p:cNvPr id="8" name="Marcador de pie de página 7">
            <a:extLst>
              <a:ext uri="{FF2B5EF4-FFF2-40B4-BE49-F238E27FC236}">
                <a16:creationId xmlns:a16="http://schemas.microsoft.com/office/drawing/2014/main" id="{200ACBF2-94F9-48A9-84C2-592CF726B96F}"/>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ABDDB8EF-E018-4BC4-A68B-0B9C5B1FB2A7}"/>
              </a:ext>
            </a:extLst>
          </p:cNvPr>
          <p:cNvSpPr>
            <a:spLocks noGrp="1"/>
          </p:cNvSpPr>
          <p:nvPr>
            <p:ph type="sldNum" sz="quarter" idx="12"/>
          </p:nvPr>
        </p:nvSpPr>
        <p:spPr/>
        <p:txBody>
          <a:bodyPr/>
          <a:lstStyle/>
          <a:p>
            <a:fld id="{F4C5F37B-AF6D-4B18-BEE5-21D708A5887D}" type="slidenum">
              <a:rPr lang="es-ES" smtClean="0"/>
              <a:t>‹Nº›</a:t>
            </a:fld>
            <a:endParaRPr lang="es-ES"/>
          </a:p>
        </p:txBody>
      </p:sp>
    </p:spTree>
    <p:extLst>
      <p:ext uri="{BB962C8B-B14F-4D97-AF65-F5344CB8AC3E}">
        <p14:creationId xmlns:p14="http://schemas.microsoft.com/office/powerpoint/2010/main" val="40872259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E69A319-DEFF-4ED1-AFFD-7E12B91FC247}"/>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B276A27C-1067-4900-88F7-A3C4D9C44D75}"/>
              </a:ext>
            </a:extLst>
          </p:cNvPr>
          <p:cNvSpPr>
            <a:spLocks noGrp="1"/>
          </p:cNvSpPr>
          <p:nvPr>
            <p:ph type="dt" sz="half" idx="10"/>
          </p:nvPr>
        </p:nvSpPr>
        <p:spPr/>
        <p:txBody>
          <a:bodyPr/>
          <a:lstStyle/>
          <a:p>
            <a:fld id="{17E559C7-58D5-40D3-A105-5C9EF57AFB7E}" type="datetimeFigureOut">
              <a:rPr lang="es-ES" smtClean="0"/>
              <a:t>24/11/2020</a:t>
            </a:fld>
            <a:endParaRPr lang="es-ES"/>
          </a:p>
        </p:txBody>
      </p:sp>
      <p:sp>
        <p:nvSpPr>
          <p:cNvPr id="4" name="Marcador de pie de página 3">
            <a:extLst>
              <a:ext uri="{FF2B5EF4-FFF2-40B4-BE49-F238E27FC236}">
                <a16:creationId xmlns:a16="http://schemas.microsoft.com/office/drawing/2014/main" id="{F18F6FB3-001C-4549-8031-CC0330088FC0}"/>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E72330A0-1E84-4362-BBC7-94403596026D}"/>
              </a:ext>
            </a:extLst>
          </p:cNvPr>
          <p:cNvSpPr>
            <a:spLocks noGrp="1"/>
          </p:cNvSpPr>
          <p:nvPr>
            <p:ph type="sldNum" sz="quarter" idx="12"/>
          </p:nvPr>
        </p:nvSpPr>
        <p:spPr/>
        <p:txBody>
          <a:bodyPr/>
          <a:lstStyle/>
          <a:p>
            <a:fld id="{F4C5F37B-AF6D-4B18-BEE5-21D708A5887D}" type="slidenum">
              <a:rPr lang="es-ES" smtClean="0"/>
              <a:t>‹Nº›</a:t>
            </a:fld>
            <a:endParaRPr lang="es-ES"/>
          </a:p>
        </p:txBody>
      </p:sp>
    </p:spTree>
    <p:extLst>
      <p:ext uri="{BB962C8B-B14F-4D97-AF65-F5344CB8AC3E}">
        <p14:creationId xmlns:p14="http://schemas.microsoft.com/office/powerpoint/2010/main" val="40658102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6414E0B4-E679-43FB-9FC6-D76CF363E05A}"/>
              </a:ext>
            </a:extLst>
          </p:cNvPr>
          <p:cNvSpPr>
            <a:spLocks noGrp="1"/>
          </p:cNvSpPr>
          <p:nvPr>
            <p:ph type="dt" sz="half" idx="10"/>
          </p:nvPr>
        </p:nvSpPr>
        <p:spPr/>
        <p:txBody>
          <a:bodyPr/>
          <a:lstStyle/>
          <a:p>
            <a:fld id="{17E559C7-58D5-40D3-A105-5C9EF57AFB7E}" type="datetimeFigureOut">
              <a:rPr lang="es-ES" smtClean="0"/>
              <a:t>24/11/2020</a:t>
            </a:fld>
            <a:endParaRPr lang="es-ES"/>
          </a:p>
        </p:txBody>
      </p:sp>
      <p:sp>
        <p:nvSpPr>
          <p:cNvPr id="3" name="Marcador de pie de página 2">
            <a:extLst>
              <a:ext uri="{FF2B5EF4-FFF2-40B4-BE49-F238E27FC236}">
                <a16:creationId xmlns:a16="http://schemas.microsoft.com/office/drawing/2014/main" id="{F0359E50-271D-4478-9EB2-1388BA11BF0E}"/>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F0EB21D2-F031-49DA-BFA8-934BC3E2546A}"/>
              </a:ext>
            </a:extLst>
          </p:cNvPr>
          <p:cNvSpPr>
            <a:spLocks noGrp="1"/>
          </p:cNvSpPr>
          <p:nvPr>
            <p:ph type="sldNum" sz="quarter" idx="12"/>
          </p:nvPr>
        </p:nvSpPr>
        <p:spPr/>
        <p:txBody>
          <a:bodyPr/>
          <a:lstStyle/>
          <a:p>
            <a:fld id="{F4C5F37B-AF6D-4B18-BEE5-21D708A5887D}" type="slidenum">
              <a:rPr lang="es-ES" smtClean="0"/>
              <a:t>‹Nº›</a:t>
            </a:fld>
            <a:endParaRPr lang="es-ES"/>
          </a:p>
        </p:txBody>
      </p:sp>
    </p:spTree>
    <p:extLst>
      <p:ext uri="{BB962C8B-B14F-4D97-AF65-F5344CB8AC3E}">
        <p14:creationId xmlns:p14="http://schemas.microsoft.com/office/powerpoint/2010/main" val="23009245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B172E76-EB61-4D41-A82E-A089BDA90890}"/>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36790C5A-FB9A-4F03-B9DC-179D3F8B0C4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F58892FF-FAF6-4086-98E4-5CF6B2FCADB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D11A2665-C613-46B4-93EF-C3167C231211}"/>
              </a:ext>
            </a:extLst>
          </p:cNvPr>
          <p:cNvSpPr>
            <a:spLocks noGrp="1"/>
          </p:cNvSpPr>
          <p:nvPr>
            <p:ph type="dt" sz="half" idx="10"/>
          </p:nvPr>
        </p:nvSpPr>
        <p:spPr/>
        <p:txBody>
          <a:bodyPr/>
          <a:lstStyle/>
          <a:p>
            <a:fld id="{17E559C7-58D5-40D3-A105-5C9EF57AFB7E}" type="datetimeFigureOut">
              <a:rPr lang="es-ES" smtClean="0"/>
              <a:t>24/11/2020</a:t>
            </a:fld>
            <a:endParaRPr lang="es-ES"/>
          </a:p>
        </p:txBody>
      </p:sp>
      <p:sp>
        <p:nvSpPr>
          <p:cNvPr id="6" name="Marcador de pie de página 5">
            <a:extLst>
              <a:ext uri="{FF2B5EF4-FFF2-40B4-BE49-F238E27FC236}">
                <a16:creationId xmlns:a16="http://schemas.microsoft.com/office/drawing/2014/main" id="{409F98F0-9D50-4CB2-88E4-C8CA745FE07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A9812B50-C953-44E8-A271-1F9E04EF169C}"/>
              </a:ext>
            </a:extLst>
          </p:cNvPr>
          <p:cNvSpPr>
            <a:spLocks noGrp="1"/>
          </p:cNvSpPr>
          <p:nvPr>
            <p:ph type="sldNum" sz="quarter" idx="12"/>
          </p:nvPr>
        </p:nvSpPr>
        <p:spPr/>
        <p:txBody>
          <a:bodyPr/>
          <a:lstStyle/>
          <a:p>
            <a:fld id="{F4C5F37B-AF6D-4B18-BEE5-21D708A5887D}" type="slidenum">
              <a:rPr lang="es-ES" smtClean="0"/>
              <a:t>‹Nº›</a:t>
            </a:fld>
            <a:endParaRPr lang="es-ES"/>
          </a:p>
        </p:txBody>
      </p:sp>
    </p:spTree>
    <p:extLst>
      <p:ext uri="{BB962C8B-B14F-4D97-AF65-F5344CB8AC3E}">
        <p14:creationId xmlns:p14="http://schemas.microsoft.com/office/powerpoint/2010/main" val="36023984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24AC7BE-A6D1-4FC5-A1E6-40893C928AD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49BAECBD-1C79-40B9-9701-DA88C3EC5CB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30D1BC41-F2D3-4071-BCCB-11B068A7396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4FE03C25-B934-4DAF-8F1D-CA1DFD1CBA02}"/>
              </a:ext>
            </a:extLst>
          </p:cNvPr>
          <p:cNvSpPr>
            <a:spLocks noGrp="1"/>
          </p:cNvSpPr>
          <p:nvPr>
            <p:ph type="dt" sz="half" idx="10"/>
          </p:nvPr>
        </p:nvSpPr>
        <p:spPr/>
        <p:txBody>
          <a:bodyPr/>
          <a:lstStyle/>
          <a:p>
            <a:fld id="{17E559C7-58D5-40D3-A105-5C9EF57AFB7E}" type="datetimeFigureOut">
              <a:rPr lang="es-ES" smtClean="0"/>
              <a:t>24/11/2020</a:t>
            </a:fld>
            <a:endParaRPr lang="es-ES"/>
          </a:p>
        </p:txBody>
      </p:sp>
      <p:sp>
        <p:nvSpPr>
          <p:cNvPr id="6" name="Marcador de pie de página 5">
            <a:extLst>
              <a:ext uri="{FF2B5EF4-FFF2-40B4-BE49-F238E27FC236}">
                <a16:creationId xmlns:a16="http://schemas.microsoft.com/office/drawing/2014/main" id="{084E6353-208C-4520-AA11-81BC66F818BC}"/>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53FC6B81-1AED-4CF8-AECC-FBF164AB8569}"/>
              </a:ext>
            </a:extLst>
          </p:cNvPr>
          <p:cNvSpPr>
            <a:spLocks noGrp="1"/>
          </p:cNvSpPr>
          <p:nvPr>
            <p:ph type="sldNum" sz="quarter" idx="12"/>
          </p:nvPr>
        </p:nvSpPr>
        <p:spPr/>
        <p:txBody>
          <a:bodyPr/>
          <a:lstStyle/>
          <a:p>
            <a:fld id="{F4C5F37B-AF6D-4B18-BEE5-21D708A5887D}" type="slidenum">
              <a:rPr lang="es-ES" smtClean="0"/>
              <a:t>‹Nº›</a:t>
            </a:fld>
            <a:endParaRPr lang="es-ES"/>
          </a:p>
        </p:txBody>
      </p:sp>
    </p:spTree>
    <p:extLst>
      <p:ext uri="{BB962C8B-B14F-4D97-AF65-F5344CB8AC3E}">
        <p14:creationId xmlns:p14="http://schemas.microsoft.com/office/powerpoint/2010/main" val="30330601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image" Target="../media/image1.png"/><Relationship Id="rId5" Type="http://schemas.openxmlformats.org/officeDocument/2006/relationships/slideLayout" Target="../slideLayouts/slideLayout27.xml"/><Relationship Id="rId10" Type="http://schemas.openxmlformats.org/officeDocument/2006/relationships/theme" Target="../theme/theme3.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4.xml"/><Relationship Id="rId7" Type="http://schemas.openxmlformats.org/officeDocument/2006/relationships/theme" Target="../theme/theme4.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5" Type="http://schemas.openxmlformats.org/officeDocument/2006/relationships/slideLayout" Target="../slideLayouts/slideLayout36.xml"/><Relationship Id="rId4"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D75C351B-7FB0-4047-8F6A-8E28215D172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57DF952D-6FFC-40A8-9BBF-F3B69047642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79116B8-5FDB-4C20-87B8-30F18D55BAA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7E559C7-58D5-40D3-A105-5C9EF57AFB7E}" type="datetimeFigureOut">
              <a:rPr lang="es-ES" smtClean="0"/>
              <a:t>24/11/2020</a:t>
            </a:fld>
            <a:endParaRPr lang="es-ES"/>
          </a:p>
        </p:txBody>
      </p:sp>
      <p:sp>
        <p:nvSpPr>
          <p:cNvPr id="5" name="Marcador de pie de página 4">
            <a:extLst>
              <a:ext uri="{FF2B5EF4-FFF2-40B4-BE49-F238E27FC236}">
                <a16:creationId xmlns:a16="http://schemas.microsoft.com/office/drawing/2014/main" id="{8183D6AF-20BB-4B69-8AE7-BF29256118E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EB69E99C-0AC5-4F87-A8F6-581CD0620DD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C5F37B-AF6D-4B18-BEE5-21D708A5887D}" type="slidenum">
              <a:rPr lang="es-ES" smtClean="0"/>
              <a:t>‹Nº›</a:t>
            </a:fld>
            <a:endParaRPr lang="es-ES"/>
          </a:p>
        </p:txBody>
      </p:sp>
    </p:spTree>
    <p:extLst>
      <p:ext uri="{BB962C8B-B14F-4D97-AF65-F5344CB8AC3E}">
        <p14:creationId xmlns:p14="http://schemas.microsoft.com/office/powerpoint/2010/main" val="18462375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11/24/2020</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‹Nº›</a:t>
            </a:fld>
            <a:endParaRPr lang="en-US"/>
          </a:p>
        </p:txBody>
      </p:sp>
    </p:spTree>
    <p:extLst>
      <p:ext uri="{BB962C8B-B14F-4D97-AF65-F5344CB8AC3E}">
        <p14:creationId xmlns:p14="http://schemas.microsoft.com/office/powerpoint/2010/main" val="112535202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7" name="Picture 16" descr="Complemento-Logo-Gobierno-160x14px.png"/>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541867" y="6692900"/>
            <a:ext cx="2709333" cy="177800"/>
          </a:xfrm>
          <a:prstGeom prst="rect">
            <a:avLst/>
          </a:prstGeom>
        </p:spPr>
      </p:pic>
    </p:spTree>
    <p:extLst>
      <p:ext uri="{BB962C8B-B14F-4D97-AF65-F5344CB8AC3E}">
        <p14:creationId xmlns:p14="http://schemas.microsoft.com/office/powerpoint/2010/main" val="228044864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501629" y="1343592"/>
            <a:ext cx="11193505" cy="830997"/>
          </a:xfrm>
          <a:prstGeom prst="rect">
            <a:avLst/>
          </a:prstGeom>
        </p:spPr>
        <p:txBody>
          <a:bodyPr wrap="square" lIns="0" tIns="0" rIns="0" bIns="0">
            <a:spAutoFit/>
          </a:bodyPr>
          <a:lstStyle>
            <a:lvl1pPr>
              <a:defRPr sz="5400" b="1" i="0">
                <a:solidFill>
                  <a:schemeClr val="bg1"/>
                </a:solidFill>
                <a:latin typeface="Calibri"/>
                <a:cs typeface="Calibri"/>
              </a:defRPr>
            </a:lvl1pPr>
          </a:lstStyle>
          <a:p>
            <a:endParaRPr/>
          </a:p>
        </p:txBody>
      </p:sp>
      <p:sp>
        <p:nvSpPr>
          <p:cNvPr id="3" name="Holder 3"/>
          <p:cNvSpPr>
            <a:spLocks noGrp="1"/>
          </p:cNvSpPr>
          <p:nvPr>
            <p:ph type="body" idx="1"/>
          </p:nvPr>
        </p:nvSpPr>
        <p:spPr>
          <a:xfrm>
            <a:off x="609838" y="1577340"/>
            <a:ext cx="10977086"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4146900" y="6377940"/>
            <a:ext cx="3902963"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838" y="6377940"/>
            <a:ext cx="2805255"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11/24/2020</a:t>
            </a:fld>
            <a:endParaRPr lang="en-US"/>
          </a:p>
        </p:txBody>
      </p:sp>
      <p:sp>
        <p:nvSpPr>
          <p:cNvPr id="6" name="Holder 6"/>
          <p:cNvSpPr>
            <a:spLocks noGrp="1"/>
          </p:cNvSpPr>
          <p:nvPr>
            <p:ph type="sldNum" sz="quarter" idx="7"/>
          </p:nvPr>
        </p:nvSpPr>
        <p:spPr>
          <a:xfrm>
            <a:off x="8781669" y="6377940"/>
            <a:ext cx="2805255"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‹Nº›</a:t>
            </a:fld>
            <a:endParaRPr/>
          </a:p>
        </p:txBody>
      </p:sp>
    </p:spTree>
    <p:extLst>
      <p:ext uri="{BB962C8B-B14F-4D97-AF65-F5344CB8AC3E}">
        <p14:creationId xmlns:p14="http://schemas.microsoft.com/office/powerpoint/2010/main" val="1145758239"/>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Lst>
  <p:txStyles>
    <p:titleStyle>
      <a:lvl1pPr>
        <a:defRPr>
          <a:latin typeface="+mj-lt"/>
          <a:ea typeface="+mj-ea"/>
          <a:cs typeface="+mj-cs"/>
        </a:defRPr>
      </a:lvl1pPr>
    </p:titleStyle>
    <p:bodyStyle>
      <a:lvl1pPr marL="0">
        <a:defRPr>
          <a:latin typeface="+mn-lt"/>
          <a:ea typeface="+mn-ea"/>
          <a:cs typeface="+mn-cs"/>
        </a:defRPr>
      </a:lvl1pPr>
      <a:lvl2pPr marL="342900">
        <a:defRPr>
          <a:latin typeface="+mn-lt"/>
          <a:ea typeface="+mn-ea"/>
          <a:cs typeface="+mn-cs"/>
        </a:defRPr>
      </a:lvl2pPr>
      <a:lvl3pPr marL="685800">
        <a:defRPr>
          <a:latin typeface="+mn-lt"/>
          <a:ea typeface="+mn-ea"/>
          <a:cs typeface="+mn-cs"/>
        </a:defRPr>
      </a:lvl3pPr>
      <a:lvl4pPr marL="1028700">
        <a:defRPr>
          <a:latin typeface="+mn-lt"/>
          <a:ea typeface="+mn-ea"/>
          <a:cs typeface="+mn-cs"/>
        </a:defRPr>
      </a:lvl4pPr>
      <a:lvl5pPr marL="1371600">
        <a:defRPr>
          <a:latin typeface="+mn-lt"/>
          <a:ea typeface="+mn-ea"/>
          <a:cs typeface="+mn-cs"/>
        </a:defRPr>
      </a:lvl5pPr>
      <a:lvl6pPr marL="1714500">
        <a:defRPr>
          <a:latin typeface="+mn-lt"/>
          <a:ea typeface="+mn-ea"/>
          <a:cs typeface="+mn-cs"/>
        </a:defRPr>
      </a:lvl6pPr>
      <a:lvl7pPr marL="2057400">
        <a:defRPr>
          <a:latin typeface="+mn-lt"/>
          <a:ea typeface="+mn-ea"/>
          <a:cs typeface="+mn-cs"/>
        </a:defRPr>
      </a:lvl7pPr>
      <a:lvl8pPr marL="2400300">
        <a:defRPr>
          <a:latin typeface="+mn-lt"/>
          <a:ea typeface="+mn-ea"/>
          <a:cs typeface="+mn-cs"/>
        </a:defRPr>
      </a:lvl8pPr>
      <a:lvl9pPr marL="2743200">
        <a:defRPr>
          <a:latin typeface="+mn-lt"/>
          <a:ea typeface="+mn-ea"/>
          <a:cs typeface="+mn-cs"/>
        </a:defRPr>
      </a:lvl9pPr>
    </p:bodyStyle>
    <p:otherStyle>
      <a:lvl1pPr marL="0">
        <a:defRPr>
          <a:latin typeface="+mn-lt"/>
          <a:ea typeface="+mn-ea"/>
          <a:cs typeface="+mn-cs"/>
        </a:defRPr>
      </a:lvl1pPr>
      <a:lvl2pPr marL="342900">
        <a:defRPr>
          <a:latin typeface="+mn-lt"/>
          <a:ea typeface="+mn-ea"/>
          <a:cs typeface="+mn-cs"/>
        </a:defRPr>
      </a:lvl2pPr>
      <a:lvl3pPr marL="685800">
        <a:defRPr>
          <a:latin typeface="+mn-lt"/>
          <a:ea typeface="+mn-ea"/>
          <a:cs typeface="+mn-cs"/>
        </a:defRPr>
      </a:lvl3pPr>
      <a:lvl4pPr marL="1028700">
        <a:defRPr>
          <a:latin typeface="+mn-lt"/>
          <a:ea typeface="+mn-ea"/>
          <a:cs typeface="+mn-cs"/>
        </a:defRPr>
      </a:lvl4pPr>
      <a:lvl5pPr marL="1371600">
        <a:defRPr>
          <a:latin typeface="+mn-lt"/>
          <a:ea typeface="+mn-ea"/>
          <a:cs typeface="+mn-cs"/>
        </a:defRPr>
      </a:lvl5pPr>
      <a:lvl6pPr marL="1714500">
        <a:defRPr>
          <a:latin typeface="+mn-lt"/>
          <a:ea typeface="+mn-ea"/>
          <a:cs typeface="+mn-cs"/>
        </a:defRPr>
      </a:lvl6pPr>
      <a:lvl7pPr marL="2057400">
        <a:defRPr>
          <a:latin typeface="+mn-lt"/>
          <a:ea typeface="+mn-ea"/>
          <a:cs typeface="+mn-cs"/>
        </a:defRPr>
      </a:lvl7pPr>
      <a:lvl8pPr marL="2400300">
        <a:defRPr>
          <a:latin typeface="+mn-lt"/>
          <a:ea typeface="+mn-ea"/>
          <a:cs typeface="+mn-cs"/>
        </a:defRPr>
      </a:lvl8pPr>
      <a:lvl9pPr marL="27432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28.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8.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4.xml"/><Relationship Id="rId4" Type="http://schemas.openxmlformats.org/officeDocument/2006/relationships/image" Target="../media/image8.jpe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36.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9.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5.xml"/><Relationship Id="rId1" Type="http://schemas.openxmlformats.org/officeDocument/2006/relationships/slideLayout" Target="../slideLayouts/slideLayout29.xm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26.png"/><Relationship Id="rId2" Type="http://schemas.openxmlformats.org/officeDocument/2006/relationships/image" Target="../media/image22.jpeg"/><Relationship Id="rId1" Type="http://schemas.openxmlformats.org/officeDocument/2006/relationships/slideLayout" Target="../slideLayouts/slideLayout30.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6.xml"/><Relationship Id="rId1" Type="http://schemas.openxmlformats.org/officeDocument/2006/relationships/slideLayout" Target="../slideLayouts/slideLayout3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4.xml"/><Relationship Id="rId4" Type="http://schemas.openxmlformats.org/officeDocument/2006/relationships/image" Target="../media/image8.jpeg"/></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36.xml"/><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xml"/><Relationship Id="rId4" Type="http://schemas.openxmlformats.org/officeDocument/2006/relationships/image" Target="../media/image30.jpg"/></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g"/><Relationship Id="rId1" Type="http://schemas.openxmlformats.org/officeDocument/2006/relationships/slideLayout" Target="../slideLayouts/slideLayout7.xml"/><Relationship Id="rId5" Type="http://schemas.openxmlformats.org/officeDocument/2006/relationships/image" Target="../media/image44.jpg"/><Relationship Id="rId4" Type="http://schemas.openxmlformats.org/officeDocument/2006/relationships/image" Target="../media/image43.jpg"/></Relationships>
</file>

<file path=ppt/slides/_rels/slide31.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diagramLayout" Target="../diagrams/layout2.xml"/><Relationship Id="rId7" Type="http://schemas.openxmlformats.org/officeDocument/2006/relationships/image" Target="../media/image9.tiff"/><Relationship Id="rId2" Type="http://schemas.openxmlformats.org/officeDocument/2006/relationships/diagramData" Target="../diagrams/data2.xml"/><Relationship Id="rId1" Type="http://schemas.openxmlformats.org/officeDocument/2006/relationships/slideLayout" Target="../slideLayouts/slideLayout28.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eg"/><Relationship Id="rId1" Type="http://schemas.openxmlformats.org/officeDocument/2006/relationships/slideLayout" Target="../slideLayouts/slideLayout18.xml"/><Relationship Id="rId4" Type="http://schemas.openxmlformats.org/officeDocument/2006/relationships/image" Target="../media/image61.png"/></Relationships>
</file>

<file path=ppt/slides/_rels/slide4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8.xml"/><Relationship Id="rId4" Type="http://schemas.openxmlformats.org/officeDocument/2006/relationships/image" Target="../media/image60.png"/></Relationships>
</file>

<file path=ppt/slides/_rels/slide4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4.png"/><Relationship Id="rId1" Type="http://schemas.openxmlformats.org/officeDocument/2006/relationships/slideLayout" Target="../slideLayouts/slideLayout18.xml"/><Relationship Id="rId4" Type="http://schemas.openxmlformats.org/officeDocument/2006/relationships/image" Target="../media/image67.jpeg"/></Relationships>
</file>

<file path=ppt/slides/_rels/slide4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68.pn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8" Type="http://schemas.openxmlformats.org/officeDocument/2006/relationships/diagramLayout" Target="../diagrams/layout4.xml"/><Relationship Id="rId3" Type="http://schemas.openxmlformats.org/officeDocument/2006/relationships/diagramLayout" Target="../diagrams/layout3.xml"/><Relationship Id="rId7" Type="http://schemas.openxmlformats.org/officeDocument/2006/relationships/diagramData" Target="../diagrams/data4.xml"/><Relationship Id="rId2" Type="http://schemas.openxmlformats.org/officeDocument/2006/relationships/diagramData" Target="../diagrams/data3.xml"/><Relationship Id="rId1" Type="http://schemas.openxmlformats.org/officeDocument/2006/relationships/slideLayout" Target="../slideLayouts/slideLayout28.xml"/><Relationship Id="rId6" Type="http://schemas.microsoft.com/office/2007/relationships/diagramDrawing" Target="../diagrams/drawing3.xml"/><Relationship Id="rId11" Type="http://schemas.microsoft.com/office/2007/relationships/diagramDrawing" Target="../diagrams/drawing4.xml"/><Relationship Id="rId5" Type="http://schemas.openxmlformats.org/officeDocument/2006/relationships/diagramColors" Target="../diagrams/colors3.xml"/><Relationship Id="rId10" Type="http://schemas.openxmlformats.org/officeDocument/2006/relationships/diagramColors" Target="../diagrams/colors4.xml"/><Relationship Id="rId4" Type="http://schemas.openxmlformats.org/officeDocument/2006/relationships/diagramQuickStyle" Target="../diagrams/quickStyle3.xml"/><Relationship Id="rId9" Type="http://schemas.openxmlformats.org/officeDocument/2006/relationships/diagramQuickStyle" Target="../diagrams/quickStyle4.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8.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8.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8.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8.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2E992A86-D734-45BC-B635-D709A50102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6253526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ACD4A08A-D683-D349-8B1F-D2F98B6F728D}"/>
              </a:ext>
            </a:extLst>
          </p:cNvPr>
          <p:cNvSpPr txBox="1"/>
          <p:nvPr/>
        </p:nvSpPr>
        <p:spPr>
          <a:xfrm>
            <a:off x="0" y="239319"/>
            <a:ext cx="12192000"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2800" b="1" i="0" u="none" strike="noStrike" kern="1200" cap="none" spc="0" normalizeH="0" baseline="0" noProof="0" dirty="0">
                <a:ln>
                  <a:noFill/>
                </a:ln>
                <a:solidFill>
                  <a:srgbClr val="7030A0"/>
                </a:solidFill>
                <a:effectLst/>
                <a:uLnTx/>
                <a:uFillTx/>
                <a:latin typeface="Calibri"/>
                <a:ea typeface="+mn-ea"/>
                <a:cs typeface="+mn-cs"/>
              </a:rPr>
              <a:t>DERECHOS DE LOS NIÑOS, NIÑAS Y ADOLESCENTES Y EMPRESAS</a:t>
            </a:r>
            <a:endParaRPr kumimoji="0" lang="es-CL" sz="2800" b="1" i="0" u="none" strike="noStrike" kern="1200" cap="none" spc="0" normalizeH="0" baseline="0" noProof="0" dirty="0">
              <a:ln>
                <a:noFill/>
              </a:ln>
              <a:solidFill>
                <a:srgbClr val="7030A0"/>
              </a:solidFill>
              <a:effectLst/>
              <a:uLnTx/>
              <a:uFillTx/>
              <a:latin typeface="Calibri"/>
              <a:ea typeface="+mn-ea"/>
              <a:cs typeface="+mn-cs"/>
            </a:endParaRPr>
          </a:p>
        </p:txBody>
      </p:sp>
      <p:sp>
        <p:nvSpPr>
          <p:cNvPr id="6" name="Rectángulo 5">
            <a:extLst>
              <a:ext uri="{FF2B5EF4-FFF2-40B4-BE49-F238E27FC236}">
                <a16:creationId xmlns:a16="http://schemas.microsoft.com/office/drawing/2014/main" id="{5D4411F9-C449-644F-8CBA-0D87E589FA34}"/>
              </a:ext>
            </a:extLst>
          </p:cNvPr>
          <p:cNvSpPr/>
          <p:nvPr/>
        </p:nvSpPr>
        <p:spPr>
          <a:xfrm>
            <a:off x="257255" y="1850356"/>
            <a:ext cx="6093337" cy="3693319"/>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CL" sz="1800" b="0" i="0" u="none" strike="noStrike" kern="1200" cap="none" spc="0" normalizeH="0" baseline="0" noProof="0" dirty="0">
                <a:ln>
                  <a:noFill/>
                </a:ln>
                <a:solidFill>
                  <a:srgbClr val="002060"/>
                </a:solidFill>
                <a:effectLst/>
                <a:uLnTx/>
                <a:uFillTx/>
                <a:latin typeface="Calibri"/>
                <a:ea typeface="+mn-ea"/>
                <a:cs typeface="+mn-cs"/>
              </a:rPr>
              <a:t>Los derechos de niño constituyen una inversión esencial para un futuro sostenible.</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CL" sz="1800" b="0" i="0" u="none" strike="noStrike" kern="1200" cap="none" spc="0" normalizeH="0" baseline="0" noProof="0" dirty="0">
              <a:ln>
                <a:noFill/>
              </a:ln>
              <a:solidFill>
                <a:srgbClr val="002060"/>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CL" sz="1800" b="0" i="0" u="none" strike="noStrike" kern="1200" cap="none" spc="0" normalizeH="0" baseline="0" noProof="0" dirty="0">
                <a:ln>
                  <a:noFill/>
                </a:ln>
                <a:solidFill>
                  <a:srgbClr val="002060"/>
                </a:solidFill>
                <a:effectLst/>
                <a:uLnTx/>
                <a:uFillTx/>
                <a:latin typeface="Calibri"/>
                <a:ea typeface="+mn-ea"/>
                <a:cs typeface="+mn-cs"/>
              </a:rPr>
              <a:t> Los derechos humanos se aplican a todos los niños.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CL" sz="1800" b="0" i="0" u="none" strike="noStrike" kern="1200" cap="none" spc="0" normalizeH="0" baseline="0" noProof="0" dirty="0">
                <a:ln>
                  <a:noFill/>
                </a:ln>
                <a:solidFill>
                  <a:srgbClr val="002060"/>
                </a:solidFill>
                <a:effectLst/>
                <a:uLnTx/>
                <a:uFillTx/>
                <a:latin typeface="Calibri"/>
                <a:ea typeface="+mn-ea"/>
                <a:cs typeface="+mn-cs"/>
              </a:rPr>
              <a:t>El respeto de estos derechos contribuye a crear comunidades sólidas y con un buen nivel educativo, factores esenciales para el desarrollo de un entorno empresarial estable, inclusivo y de alta productividad.</a:t>
            </a:r>
          </a:p>
          <a:p>
            <a:pPr marL="0" marR="0" lvl="0" indent="0" algn="ctr" defTabSz="457200" rtl="0" eaLnBrk="1" fontAlgn="auto" latinLnBrk="0" hangingPunct="1">
              <a:lnSpc>
                <a:spcPct val="100000"/>
              </a:lnSpc>
              <a:spcBef>
                <a:spcPts val="0"/>
              </a:spcBef>
              <a:spcAft>
                <a:spcPts val="0"/>
              </a:spcAft>
              <a:buClrTx/>
              <a:buSzTx/>
              <a:buFontTx/>
              <a:buNone/>
              <a:tabLst/>
              <a:defRPr/>
            </a:pPr>
            <a:br>
              <a:rPr kumimoji="0" lang="es-CL" sz="1800" b="0" i="0" u="none" strike="noStrike" kern="1200" cap="none" spc="0" normalizeH="0" baseline="0" noProof="0" dirty="0">
                <a:ln>
                  <a:noFill/>
                </a:ln>
                <a:solidFill>
                  <a:srgbClr val="002060"/>
                </a:solidFill>
                <a:effectLst/>
                <a:uLnTx/>
                <a:uFillTx/>
                <a:latin typeface="Calibri"/>
                <a:ea typeface="+mn-ea"/>
                <a:cs typeface="+mn-cs"/>
              </a:rPr>
            </a:br>
            <a:r>
              <a:rPr kumimoji="0" lang="es-CL" sz="1800" b="0" i="0" u="none" strike="noStrike" kern="1200" cap="none" spc="0" normalizeH="0" baseline="0" noProof="0" dirty="0">
                <a:ln>
                  <a:noFill/>
                </a:ln>
                <a:solidFill>
                  <a:srgbClr val="002060"/>
                </a:solidFill>
                <a:effectLst/>
                <a:uLnTx/>
                <a:uFillTx/>
                <a:latin typeface="Calibri"/>
                <a:ea typeface="+mn-ea"/>
                <a:cs typeface="+mn-cs"/>
              </a:rPr>
              <a:t>Las empresas que integran dentro de su estrategia y operaciones el respeto y el apoyo a la infancia no sólo benefician a los niños y a la sociedad, sino que pueden también generar beneficios importantes para la propia empresa. </a:t>
            </a:r>
          </a:p>
        </p:txBody>
      </p:sp>
      <p:pic>
        <p:nvPicPr>
          <p:cNvPr id="7" name="Imagen 6">
            <a:extLst>
              <a:ext uri="{FF2B5EF4-FFF2-40B4-BE49-F238E27FC236}">
                <a16:creationId xmlns:a16="http://schemas.microsoft.com/office/drawing/2014/main" id="{275884CA-7426-9641-9FEC-0BEA201F54B1}"/>
              </a:ext>
            </a:extLst>
          </p:cNvPr>
          <p:cNvPicPr>
            <a:picLocks noChangeAspect="1"/>
          </p:cNvPicPr>
          <p:nvPr/>
        </p:nvPicPr>
        <p:blipFill>
          <a:blip r:embed="rId2"/>
          <a:stretch>
            <a:fillRect/>
          </a:stretch>
        </p:blipFill>
        <p:spPr>
          <a:xfrm>
            <a:off x="6757014" y="1182029"/>
            <a:ext cx="5177731" cy="5395861"/>
          </a:xfrm>
          <a:prstGeom prst="rect">
            <a:avLst/>
          </a:prstGeom>
        </p:spPr>
      </p:pic>
    </p:spTree>
    <p:extLst>
      <p:ext uri="{BB962C8B-B14F-4D97-AF65-F5344CB8AC3E}">
        <p14:creationId xmlns:p14="http://schemas.microsoft.com/office/powerpoint/2010/main" val="27025947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contenido 1">
            <a:extLst>
              <a:ext uri="{FF2B5EF4-FFF2-40B4-BE49-F238E27FC236}">
                <a16:creationId xmlns:a16="http://schemas.microsoft.com/office/drawing/2014/main" id="{05D08D7A-0B3E-A44E-B093-B93FBBBC2E05}"/>
              </a:ext>
            </a:extLst>
          </p:cNvPr>
          <p:cNvSpPr txBox="1">
            <a:spLocks/>
          </p:cNvSpPr>
          <p:nvPr/>
        </p:nvSpPr>
        <p:spPr>
          <a:xfrm>
            <a:off x="0" y="241886"/>
            <a:ext cx="12191999" cy="990600"/>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2000" b="1" i="0" kern="1200" spc="0">
                <a:solidFill>
                  <a:schemeClr val="accent1"/>
                </a:solidFill>
                <a:latin typeface="Verdana"/>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s-CL" sz="2400" b="1" i="0" u="none" strike="noStrike" kern="1200" cap="none" spc="0" normalizeH="0" baseline="0" noProof="0" dirty="0">
                <a:ln>
                  <a:noFill/>
                </a:ln>
                <a:solidFill>
                  <a:srgbClr val="7030A0"/>
                </a:solidFill>
                <a:effectLst/>
                <a:uLnTx/>
                <a:uFillTx/>
                <a:latin typeface="Calibri"/>
                <a:ea typeface="+mn-ea"/>
                <a:cs typeface="+mn-cs"/>
              </a:rPr>
              <a:t>¿QUÉ PUEDE HACER UNA EMPRESA PARA PROTEGER A LOS Y LAS ADOLESCENTES QUE TRABAJAN?</a:t>
            </a:r>
          </a:p>
        </p:txBody>
      </p:sp>
      <p:graphicFrame>
        <p:nvGraphicFramePr>
          <p:cNvPr id="6" name="Diagrama 5">
            <a:extLst>
              <a:ext uri="{FF2B5EF4-FFF2-40B4-BE49-F238E27FC236}">
                <a16:creationId xmlns:a16="http://schemas.microsoft.com/office/drawing/2014/main" id="{FFFB14FA-75B7-C341-AD3F-D6B89561ED95}"/>
              </a:ext>
            </a:extLst>
          </p:cNvPr>
          <p:cNvGraphicFramePr/>
          <p:nvPr/>
        </p:nvGraphicFramePr>
        <p:xfrm>
          <a:off x="619432" y="1232485"/>
          <a:ext cx="10810567" cy="519781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449494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Marcador de contenido"/>
          <p:cNvPicPr>
            <a:picLocks noGrp="1" noChangeAspect="1"/>
          </p:cNvPicPr>
          <p:nvPr>
            <p:ph sz="quarter" idx="11"/>
          </p:nvPr>
        </p:nvPicPr>
        <p:blipFill>
          <a:blip r:embed="rId3">
            <a:extLst>
              <a:ext uri="{28A0092B-C50C-407E-A947-70E740481C1C}">
                <a14:useLocalDpi xmlns:a14="http://schemas.microsoft.com/office/drawing/2010/main" val="0"/>
              </a:ext>
            </a:extLst>
          </a:blip>
          <a:stretch>
            <a:fillRect/>
          </a:stretch>
        </p:blipFill>
        <p:spPr>
          <a:xfrm>
            <a:off x="0" y="4657210"/>
            <a:ext cx="2951747" cy="2200789"/>
          </a:xfrm>
        </p:spPr>
      </p:pic>
      <p:sp>
        <p:nvSpPr>
          <p:cNvPr id="4" name="3 CuadroTexto"/>
          <p:cNvSpPr txBox="1"/>
          <p:nvPr/>
        </p:nvSpPr>
        <p:spPr>
          <a:xfrm>
            <a:off x="0" y="2459504"/>
            <a:ext cx="12192000" cy="132343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CL" sz="4000" b="1" i="0" u="none" strike="noStrike" kern="1200" cap="none" spc="0" normalizeH="0" baseline="0" noProof="0" dirty="0">
                <a:ln>
                  <a:noFill/>
                </a:ln>
                <a:solidFill>
                  <a:srgbClr val="002060"/>
                </a:solidFill>
                <a:effectLst/>
                <a:uLnTx/>
                <a:uFillTx/>
                <a:latin typeface="Calibri"/>
                <a:ea typeface="+mn-ea"/>
                <a:cs typeface="+mn-cs"/>
              </a:rPr>
              <a:t>Webinar: Rol de las empresas en la prevención y erradicación del trabajo infantil en Región del Bio Bío</a:t>
            </a:r>
          </a:p>
        </p:txBody>
      </p:sp>
      <p:sp>
        <p:nvSpPr>
          <p:cNvPr id="5" name="4 CuadroTexto"/>
          <p:cNvSpPr txBox="1"/>
          <p:nvPr/>
        </p:nvSpPr>
        <p:spPr>
          <a:xfrm>
            <a:off x="2810450" y="3896911"/>
            <a:ext cx="7145865"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CO" sz="1800" b="0" i="1" u="none" strike="noStrike" kern="1200" cap="none" spc="0" normalizeH="0" baseline="0" noProof="0" dirty="0">
                <a:ln>
                  <a:noFill/>
                </a:ln>
                <a:solidFill>
                  <a:prstClr val="white">
                    <a:lumMod val="65000"/>
                  </a:prstClr>
                </a:solidFill>
                <a:effectLst/>
                <a:uLnTx/>
                <a:uFillTx/>
                <a:latin typeface="Arial Narrow" panose="020B0606020202030204" pitchFamily="34" charset="0"/>
                <a:ea typeface="+mn-ea"/>
                <a:cs typeface="+mn-cs"/>
              </a:rPr>
              <a:t>Alejandra González Burgos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CO" sz="1800" b="0" i="1" u="none" strike="noStrike" kern="1200" cap="none" spc="0" normalizeH="0" baseline="0" noProof="0" dirty="0">
                <a:ln>
                  <a:noFill/>
                </a:ln>
                <a:solidFill>
                  <a:prstClr val="white">
                    <a:lumMod val="65000"/>
                  </a:prstClr>
                </a:solidFill>
                <a:effectLst/>
                <a:uLnTx/>
                <a:uFillTx/>
                <a:latin typeface="Arial Narrow" panose="020B0606020202030204" pitchFamily="34" charset="0"/>
                <a:ea typeface="+mn-ea"/>
                <a:cs typeface="+mn-cs"/>
              </a:rPr>
              <a:t>Jefa del Departamento de Erradicación del Trabajo Infantil</a:t>
            </a:r>
          </a:p>
        </p:txBody>
      </p:sp>
      <p:pic>
        <p:nvPicPr>
          <p:cNvPr id="6" name="Imagen 5" descr="M:\Observatorio\2019\LOGO DEPTO.jpg"/>
          <p:cNvPicPr/>
          <p:nvPr/>
        </p:nvPicPr>
        <p:blipFill>
          <a:blip r:embed="rId4">
            <a:extLst>
              <a:ext uri="{28A0092B-C50C-407E-A947-70E740481C1C}">
                <a14:useLocalDpi xmlns:a14="http://schemas.microsoft.com/office/drawing/2010/main" val="0"/>
              </a:ext>
            </a:extLst>
          </a:blip>
          <a:srcRect/>
          <a:stretch>
            <a:fillRect/>
          </a:stretch>
        </p:blipFill>
        <p:spPr bwMode="auto">
          <a:xfrm>
            <a:off x="10356859" y="0"/>
            <a:ext cx="1505629" cy="1850750"/>
          </a:xfrm>
          <a:prstGeom prst="rect">
            <a:avLst/>
          </a:prstGeom>
          <a:noFill/>
          <a:ln>
            <a:noFill/>
          </a:ln>
        </p:spPr>
      </p:pic>
      <p:sp>
        <p:nvSpPr>
          <p:cNvPr id="7" name="CuadroTexto 6"/>
          <p:cNvSpPr txBox="1"/>
          <p:nvPr/>
        </p:nvSpPr>
        <p:spPr>
          <a:xfrm>
            <a:off x="10189029" y="6550223"/>
            <a:ext cx="2002971"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CL" sz="1400" b="0" i="0" u="none" strike="noStrike" kern="1200" cap="none" spc="0" normalizeH="0" baseline="0" noProof="0" dirty="0">
                <a:ln>
                  <a:noFill/>
                </a:ln>
                <a:solidFill>
                  <a:prstClr val="black"/>
                </a:solidFill>
                <a:effectLst/>
                <a:uLnTx/>
                <a:uFillTx/>
                <a:latin typeface="Calibri"/>
                <a:ea typeface="+mn-ea"/>
                <a:cs typeface="+mn-cs"/>
              </a:rPr>
              <a:t>24 de noviembre, 2020</a:t>
            </a:r>
          </a:p>
        </p:txBody>
      </p:sp>
    </p:spTree>
    <p:extLst>
      <p:ext uri="{BB962C8B-B14F-4D97-AF65-F5344CB8AC3E}">
        <p14:creationId xmlns:p14="http://schemas.microsoft.com/office/powerpoint/2010/main" val="1263766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grpId="0" nodeType="clickEffect">
                                  <p:stCondLst>
                                    <p:cond delay="0"/>
                                  </p:stCondLst>
                                  <p:childTnLst>
                                    <p:animEffect transition="out" filter="fade">
                                      <p:cBhvr>
                                        <p:cTn id="6" dur="1000"/>
                                        <p:tgtEl>
                                          <p:spTgt spid="4"/>
                                        </p:tgtEl>
                                      </p:cBhvr>
                                    </p:animEffect>
                                    <p:anim calcmode="lin" valueType="num">
                                      <p:cBhvr>
                                        <p:cTn id="7" dur="1000"/>
                                        <p:tgtEl>
                                          <p:spTgt spid="4"/>
                                        </p:tgtEl>
                                        <p:attrNameLst>
                                          <p:attrName>ppt_x</p:attrName>
                                        </p:attrNameLst>
                                      </p:cBhvr>
                                      <p:tavLst>
                                        <p:tav tm="0">
                                          <p:val>
                                            <p:strVal val="ppt_x"/>
                                          </p:val>
                                        </p:tav>
                                        <p:tav tm="100000">
                                          <p:val>
                                            <p:strVal val="ppt_x"/>
                                          </p:val>
                                        </p:tav>
                                      </p:tavLst>
                                    </p:anim>
                                    <p:anim calcmode="lin" valueType="num">
                                      <p:cBhvr>
                                        <p:cTn id="8" dur="1000"/>
                                        <p:tgtEl>
                                          <p:spTgt spid="4"/>
                                        </p:tgtEl>
                                        <p:attrNameLst>
                                          <p:attrName>ppt_y</p:attrName>
                                        </p:attrNameLst>
                                      </p:cBhvr>
                                      <p:tavLst>
                                        <p:tav tm="0">
                                          <p:val>
                                            <p:strVal val="ppt_y"/>
                                          </p:val>
                                        </p:tav>
                                        <p:tav tm="100000">
                                          <p:val>
                                            <p:strVal val="ppt_y+.1"/>
                                          </p:val>
                                        </p:tav>
                                      </p:tavLst>
                                    </p:anim>
                                    <p:set>
                                      <p:cBhvr>
                                        <p:cTn id="9" dur="1" fill="hold">
                                          <p:stCondLst>
                                            <p:cond delay="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B5B0058-AF13-4859-B429-4EDDE2A26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latin typeface="Calibri"/>
            </a:endParaRPr>
          </a:p>
        </p:txBody>
      </p:sp>
      <p:sp>
        <p:nvSpPr>
          <p:cNvPr id="14" name="Freeform: Shape 13">
            <a:extLst>
              <a:ext uri="{FF2B5EF4-FFF2-40B4-BE49-F238E27FC236}">
                <a16:creationId xmlns:a16="http://schemas.microsoft.com/office/drawing/2014/main" id="{0277405F-0B4F-4418-B773-1B38814125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30421" y="226893"/>
            <a:ext cx="5968658" cy="6085007"/>
          </a:xfrm>
          <a:custGeom>
            <a:avLst/>
            <a:gdLst>
              <a:gd name="connsiteX0" fmla="*/ 0 w 5968658"/>
              <a:gd name="connsiteY0" fmla="*/ 0 h 6085007"/>
              <a:gd name="connsiteX1" fmla="*/ 3557919 w 5968658"/>
              <a:gd name="connsiteY1" fmla="*/ 0 h 6085007"/>
              <a:gd name="connsiteX2" fmla="*/ 3557919 w 5968658"/>
              <a:gd name="connsiteY2" fmla="*/ 2195749 h 6085007"/>
              <a:gd name="connsiteX3" fmla="*/ 5968658 w 5968658"/>
              <a:gd name="connsiteY3" fmla="*/ 2195749 h 6085007"/>
              <a:gd name="connsiteX4" fmla="*/ 5968658 w 5968658"/>
              <a:gd name="connsiteY4" fmla="*/ 6085007 h 6085007"/>
              <a:gd name="connsiteX5" fmla="*/ 2058230 w 5968658"/>
              <a:gd name="connsiteY5" fmla="*/ 6085007 h 6085007"/>
              <a:gd name="connsiteX6" fmla="*/ 2058230 w 5968658"/>
              <a:gd name="connsiteY6" fmla="*/ 3538657 h 6085007"/>
              <a:gd name="connsiteX7" fmla="*/ 0 w 5968658"/>
              <a:gd name="connsiteY7" fmla="*/ 3538657 h 6085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68658" h="6085007">
                <a:moveTo>
                  <a:pt x="0" y="0"/>
                </a:moveTo>
                <a:lnTo>
                  <a:pt x="3557919" y="0"/>
                </a:lnTo>
                <a:lnTo>
                  <a:pt x="3557919" y="2195749"/>
                </a:lnTo>
                <a:lnTo>
                  <a:pt x="5968658" y="2195749"/>
                </a:lnTo>
                <a:lnTo>
                  <a:pt x="5968658" y="6085007"/>
                </a:lnTo>
                <a:lnTo>
                  <a:pt x="2058230" y="6085007"/>
                </a:lnTo>
                <a:lnTo>
                  <a:pt x="2058230" y="3538657"/>
                </a:lnTo>
                <a:lnTo>
                  <a:pt x="0" y="3538657"/>
                </a:lnTo>
                <a:close/>
              </a:path>
            </a:pathLst>
          </a:custGeom>
          <a:solidFill>
            <a:schemeClr val="tx1">
              <a:lumMod val="95000"/>
              <a:lumOff val="5000"/>
            </a:schemeClr>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endParaRPr lang="en-US" sz="1350">
              <a:solidFill>
                <a:prstClr val="white"/>
              </a:solidFill>
              <a:latin typeface="Calibri"/>
            </a:endParaRPr>
          </a:p>
        </p:txBody>
      </p:sp>
      <p:pic>
        <p:nvPicPr>
          <p:cNvPr id="2" name="Imagen 1">
            <a:extLst>
              <a:ext uri="{FF2B5EF4-FFF2-40B4-BE49-F238E27FC236}">
                <a16:creationId xmlns:a16="http://schemas.microsoft.com/office/drawing/2014/main" id="{1BE5D366-2009-4B29-85ED-AF090DBB2AFE}"/>
              </a:ext>
            </a:extLst>
          </p:cNvPr>
          <p:cNvPicPr>
            <a:picLocks noChangeAspect="1"/>
          </p:cNvPicPr>
          <p:nvPr/>
        </p:nvPicPr>
        <p:blipFill>
          <a:blip r:embed="rId3"/>
          <a:stretch>
            <a:fillRect/>
          </a:stretch>
        </p:blipFill>
        <p:spPr>
          <a:xfrm>
            <a:off x="8267701" y="3655219"/>
            <a:ext cx="2656745" cy="2161223"/>
          </a:xfrm>
          <a:prstGeom prst="rect">
            <a:avLst/>
          </a:prstGeom>
        </p:spPr>
      </p:pic>
      <p:pic>
        <p:nvPicPr>
          <p:cNvPr id="7" name="Imagen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9550" y="655812"/>
            <a:ext cx="4953130" cy="2414650"/>
          </a:xfrm>
          <a:prstGeom prst="rect">
            <a:avLst/>
          </a:prstGeom>
        </p:spPr>
      </p:pic>
      <p:sp>
        <p:nvSpPr>
          <p:cNvPr id="6" name="CuadroTexto 5">
            <a:extLst>
              <a:ext uri="{FF2B5EF4-FFF2-40B4-BE49-F238E27FC236}">
                <a16:creationId xmlns:a16="http://schemas.microsoft.com/office/drawing/2014/main" id="{DFE68861-87C3-4B63-A514-D9443E2AD923}"/>
              </a:ext>
            </a:extLst>
          </p:cNvPr>
          <p:cNvSpPr txBox="1"/>
          <p:nvPr/>
        </p:nvSpPr>
        <p:spPr>
          <a:xfrm>
            <a:off x="6038184" y="2173728"/>
            <a:ext cx="4953131" cy="1243331"/>
          </a:xfrm>
          <a:prstGeom prst="rect">
            <a:avLst/>
          </a:prstGeom>
        </p:spPr>
        <p:txBody>
          <a:bodyPr vert="horz" lIns="68580" tIns="34290" rIns="68580" bIns="34290" rtlCol="0" anchor="b">
            <a:normAutofit/>
          </a:bodyPr>
          <a:lstStyle/>
          <a:p>
            <a:pPr defTabSz="685800">
              <a:lnSpc>
                <a:spcPct val="90000"/>
              </a:lnSpc>
              <a:spcBef>
                <a:spcPct val="0"/>
              </a:spcBef>
              <a:spcAft>
                <a:spcPts val="450"/>
              </a:spcAft>
            </a:pPr>
            <a:r>
              <a:rPr lang="en-US" sz="5025" b="1" dirty="0">
                <a:solidFill>
                  <a:prstClr val="white"/>
                </a:solidFill>
                <a:latin typeface="Calibri"/>
              </a:rPr>
              <a:t>1998 - 2020 -2025</a:t>
            </a:r>
          </a:p>
        </p:txBody>
      </p:sp>
    </p:spTree>
    <p:extLst>
      <p:ext uri="{BB962C8B-B14F-4D97-AF65-F5344CB8AC3E}">
        <p14:creationId xmlns:p14="http://schemas.microsoft.com/office/powerpoint/2010/main" val="25878174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11204447" y="243841"/>
            <a:ext cx="650748" cy="484631"/>
          </a:xfrm>
          <a:prstGeom prst="rect">
            <a:avLst/>
          </a:prstGeom>
          <a:blipFill>
            <a:blip r:embed="rId3" cstate="print"/>
            <a:stretch>
              <a:fillRect/>
            </a:stretch>
          </a:blipFill>
        </p:spPr>
        <p:txBody>
          <a:bodyPr wrap="square" lIns="0" tIns="0" rIns="0" bIns="0" rtlCol="0"/>
          <a:lstStyle/>
          <a:p>
            <a:endParaRPr/>
          </a:p>
        </p:txBody>
      </p:sp>
      <p:sp>
        <p:nvSpPr>
          <p:cNvPr id="5" name="object 5"/>
          <p:cNvSpPr txBox="1"/>
          <p:nvPr/>
        </p:nvSpPr>
        <p:spPr>
          <a:xfrm>
            <a:off x="583794" y="4568987"/>
            <a:ext cx="2877820" cy="337912"/>
          </a:xfrm>
          <a:prstGeom prst="rect">
            <a:avLst/>
          </a:prstGeom>
        </p:spPr>
        <p:txBody>
          <a:bodyPr vert="horz" wrap="square" lIns="0" tIns="14604" rIns="0" bIns="0" rtlCol="0">
            <a:spAutoFit/>
          </a:bodyPr>
          <a:lstStyle/>
          <a:p>
            <a:pPr marL="12700" marR="5080" algn="ctr">
              <a:lnSpc>
                <a:spcPct val="99700"/>
              </a:lnSpc>
              <a:spcBef>
                <a:spcPts val="114"/>
              </a:spcBef>
            </a:pPr>
            <a:r>
              <a:rPr lang="es-CL" sz="2100" spc="-434" dirty="0">
                <a:solidFill>
                  <a:srgbClr val="003145"/>
                </a:solidFill>
                <a:latin typeface="Verdana" panose="020B0604030504040204" pitchFamily="34" charset="0"/>
                <a:ea typeface="Verdana" panose="020B0604030504040204" pitchFamily="34" charset="0"/>
                <a:cs typeface="Arial Black"/>
              </a:rPr>
              <a:t> </a:t>
            </a:r>
            <a:endParaRPr sz="2100" dirty="0">
              <a:latin typeface="Verdana" panose="020B0604030504040204" pitchFamily="34" charset="0"/>
              <a:ea typeface="Verdana" panose="020B0604030504040204" pitchFamily="34" charset="0"/>
              <a:cs typeface="Verdana"/>
            </a:endParaRPr>
          </a:p>
        </p:txBody>
      </p:sp>
      <p:sp>
        <p:nvSpPr>
          <p:cNvPr id="6" name="object 6"/>
          <p:cNvSpPr/>
          <p:nvPr/>
        </p:nvSpPr>
        <p:spPr>
          <a:xfrm>
            <a:off x="407717" y="1784996"/>
            <a:ext cx="2942822" cy="2941667"/>
          </a:xfrm>
          <a:prstGeom prst="rect">
            <a:avLst/>
          </a:prstGeom>
          <a:blipFill>
            <a:blip r:embed="rId4" cstate="print"/>
            <a:stretch>
              <a:fillRect/>
            </a:stretch>
          </a:blipFill>
        </p:spPr>
        <p:txBody>
          <a:bodyPr wrap="square" lIns="0" tIns="0" rIns="0" bIns="0" rtlCol="0"/>
          <a:lstStyle/>
          <a:p>
            <a:endParaRPr dirty="0"/>
          </a:p>
        </p:txBody>
      </p:sp>
      <p:sp>
        <p:nvSpPr>
          <p:cNvPr id="8" name="object 8"/>
          <p:cNvSpPr/>
          <p:nvPr/>
        </p:nvSpPr>
        <p:spPr>
          <a:xfrm>
            <a:off x="4628210" y="1771649"/>
            <a:ext cx="3033797" cy="2908197"/>
          </a:xfrm>
          <a:prstGeom prst="rect">
            <a:avLst/>
          </a:prstGeom>
          <a:blipFill>
            <a:blip r:embed="rId4" cstate="print"/>
            <a:stretch>
              <a:fillRect/>
            </a:stretch>
          </a:blipFill>
        </p:spPr>
        <p:txBody>
          <a:bodyPr wrap="square" lIns="0" tIns="0" rIns="0" bIns="0" rtlCol="0"/>
          <a:lstStyle/>
          <a:p>
            <a:endParaRPr/>
          </a:p>
        </p:txBody>
      </p:sp>
      <p:sp>
        <p:nvSpPr>
          <p:cNvPr id="9" name="object 9"/>
          <p:cNvSpPr txBox="1"/>
          <p:nvPr/>
        </p:nvSpPr>
        <p:spPr>
          <a:xfrm>
            <a:off x="4628210" y="4859812"/>
            <a:ext cx="3500120" cy="1307408"/>
          </a:xfrm>
          <a:prstGeom prst="rect">
            <a:avLst/>
          </a:prstGeom>
        </p:spPr>
        <p:txBody>
          <a:bodyPr vert="horz" wrap="square" lIns="0" tIns="14604" rIns="0" bIns="0" rtlCol="0">
            <a:spAutoFit/>
          </a:bodyPr>
          <a:lstStyle/>
          <a:p>
            <a:pPr marL="12700" marR="5080" algn="ctr">
              <a:lnSpc>
                <a:spcPct val="99700"/>
              </a:lnSpc>
              <a:spcBef>
                <a:spcPts val="114"/>
              </a:spcBef>
            </a:pPr>
            <a:r>
              <a:rPr lang="es-CL" sz="2100" dirty="0">
                <a:latin typeface="Verdana"/>
                <a:cs typeface="Verdana"/>
              </a:rPr>
              <a:t>Fortalecimiento de la valoración de la educación formal junto   a las familias. </a:t>
            </a:r>
            <a:endParaRPr sz="2100" dirty="0">
              <a:latin typeface="Verdana"/>
              <a:cs typeface="Verdana"/>
            </a:endParaRPr>
          </a:p>
        </p:txBody>
      </p:sp>
      <p:sp>
        <p:nvSpPr>
          <p:cNvPr id="11" name="object 11"/>
          <p:cNvSpPr/>
          <p:nvPr/>
        </p:nvSpPr>
        <p:spPr>
          <a:xfrm>
            <a:off x="8589965" y="1771651"/>
            <a:ext cx="3194318" cy="2908196"/>
          </a:xfrm>
          <a:prstGeom prst="rect">
            <a:avLst/>
          </a:prstGeom>
          <a:blipFill>
            <a:blip r:embed="rId4" cstate="print"/>
            <a:stretch>
              <a:fillRect/>
            </a:stretch>
          </a:blipFill>
        </p:spPr>
        <p:txBody>
          <a:bodyPr wrap="square" lIns="0" tIns="0" rIns="0" bIns="0" rtlCol="0"/>
          <a:lstStyle/>
          <a:p>
            <a:endParaRPr/>
          </a:p>
        </p:txBody>
      </p:sp>
      <p:sp>
        <p:nvSpPr>
          <p:cNvPr id="15" name="Rectángulo 14">
            <a:extLst>
              <a:ext uri="{FF2B5EF4-FFF2-40B4-BE49-F238E27FC236}">
                <a16:creationId xmlns:a16="http://schemas.microsoft.com/office/drawing/2014/main" id="{4BBD2A59-A6BB-4F7E-A638-358F8905B25D}"/>
              </a:ext>
            </a:extLst>
          </p:cNvPr>
          <p:cNvSpPr/>
          <p:nvPr/>
        </p:nvSpPr>
        <p:spPr>
          <a:xfrm>
            <a:off x="231703" y="289736"/>
            <a:ext cx="11728595" cy="600164"/>
          </a:xfrm>
          <a:prstGeom prst="rect">
            <a:avLst/>
          </a:prstGeom>
        </p:spPr>
        <p:txBody>
          <a:bodyPr wrap="square">
            <a:spAutoFit/>
          </a:bodyPr>
          <a:lstStyle/>
          <a:p>
            <a:r>
              <a:rPr lang="es-CL" sz="3300" spc="-371" dirty="0">
                <a:solidFill>
                  <a:srgbClr val="003145"/>
                </a:solidFill>
              </a:rPr>
              <a:t> </a:t>
            </a:r>
            <a:endParaRPr lang="es-CL" sz="3300" dirty="0"/>
          </a:p>
        </p:txBody>
      </p:sp>
      <p:sp>
        <p:nvSpPr>
          <p:cNvPr id="18" name="CuadroTexto 17">
            <a:extLst>
              <a:ext uri="{FF2B5EF4-FFF2-40B4-BE49-F238E27FC236}">
                <a16:creationId xmlns:a16="http://schemas.microsoft.com/office/drawing/2014/main" id="{A29EEBC7-738B-42CD-95E6-70EAD2BA3327}"/>
              </a:ext>
            </a:extLst>
          </p:cNvPr>
          <p:cNvSpPr txBox="1"/>
          <p:nvPr/>
        </p:nvSpPr>
        <p:spPr>
          <a:xfrm>
            <a:off x="233227" y="0"/>
            <a:ext cx="11958773" cy="1754326"/>
          </a:xfrm>
          <a:prstGeom prst="rect">
            <a:avLst/>
          </a:prstGeom>
          <a:noFill/>
        </p:spPr>
        <p:txBody>
          <a:bodyPr wrap="square">
            <a:spAutoFit/>
          </a:bodyPr>
          <a:lstStyle/>
          <a:p>
            <a:r>
              <a:rPr lang="es-CL" sz="3600" dirty="0">
                <a:solidFill>
                  <a:schemeClr val="tx2">
                    <a:lumMod val="60000"/>
                    <a:lumOff val="40000"/>
                  </a:schemeClr>
                </a:solidFill>
                <a:latin typeface="Telefonica"/>
              </a:rPr>
              <a:t>¿Cómo?</a:t>
            </a:r>
          </a:p>
          <a:p>
            <a:r>
              <a:rPr lang="es-CL" sz="3600" dirty="0">
                <a:solidFill>
                  <a:schemeClr val="tx2">
                    <a:lumMod val="60000"/>
                    <a:lumOff val="40000"/>
                  </a:schemeClr>
                </a:solidFill>
                <a:latin typeface="Telefonica"/>
              </a:rPr>
              <a:t>A través de 5 ejes estratégicos de intervención hacia la política pública. </a:t>
            </a:r>
            <a:endParaRPr lang="es-CL" sz="3600" dirty="0">
              <a:solidFill>
                <a:schemeClr val="tx2">
                  <a:lumMod val="60000"/>
                  <a:lumOff val="40000"/>
                </a:schemeClr>
              </a:solidFill>
            </a:endParaRPr>
          </a:p>
        </p:txBody>
      </p:sp>
      <p:sp>
        <p:nvSpPr>
          <p:cNvPr id="4" name="CuadroTexto 3">
            <a:extLst>
              <a:ext uri="{FF2B5EF4-FFF2-40B4-BE49-F238E27FC236}">
                <a16:creationId xmlns:a16="http://schemas.microsoft.com/office/drawing/2014/main" id="{846D5DC7-9835-491B-B084-F5D815C123ED}"/>
              </a:ext>
            </a:extLst>
          </p:cNvPr>
          <p:cNvSpPr txBox="1"/>
          <p:nvPr/>
        </p:nvSpPr>
        <p:spPr>
          <a:xfrm>
            <a:off x="443882" y="2838450"/>
            <a:ext cx="2865469" cy="1569660"/>
          </a:xfrm>
          <a:prstGeom prst="rect">
            <a:avLst/>
          </a:prstGeom>
          <a:noFill/>
        </p:spPr>
        <p:txBody>
          <a:bodyPr wrap="square" rtlCol="0">
            <a:spAutoFit/>
          </a:bodyPr>
          <a:lstStyle/>
          <a:p>
            <a:pPr algn="ctr"/>
            <a:r>
              <a:rPr lang="es-CL" sz="2700" b="1" dirty="0"/>
              <a:t>EJE PROTECCIÓN INTEGRAL</a:t>
            </a:r>
          </a:p>
          <a:p>
            <a:pPr algn="ctr"/>
            <a:r>
              <a:rPr lang="es-CL" b="1" dirty="0"/>
              <a:t>Niño-Familia-Escuela</a:t>
            </a:r>
            <a:r>
              <a:rPr lang="es-CL" sz="2700" b="1" dirty="0"/>
              <a:t> </a:t>
            </a:r>
          </a:p>
          <a:p>
            <a:pPr algn="ctr"/>
            <a:r>
              <a:rPr lang="es-CL" sz="1500" b="1" dirty="0"/>
              <a:t> </a:t>
            </a:r>
          </a:p>
        </p:txBody>
      </p:sp>
      <p:sp>
        <p:nvSpPr>
          <p:cNvPr id="24" name="CuadroTexto 23">
            <a:extLst>
              <a:ext uri="{FF2B5EF4-FFF2-40B4-BE49-F238E27FC236}">
                <a16:creationId xmlns:a16="http://schemas.microsoft.com/office/drawing/2014/main" id="{01947F39-F339-48FF-9B8E-EC84D9A2392A}"/>
              </a:ext>
            </a:extLst>
          </p:cNvPr>
          <p:cNvSpPr txBox="1"/>
          <p:nvPr/>
        </p:nvSpPr>
        <p:spPr>
          <a:xfrm>
            <a:off x="4628210" y="2630701"/>
            <a:ext cx="2865469" cy="1569660"/>
          </a:xfrm>
          <a:prstGeom prst="rect">
            <a:avLst/>
          </a:prstGeom>
          <a:noFill/>
        </p:spPr>
        <p:txBody>
          <a:bodyPr wrap="square" rtlCol="0">
            <a:spAutoFit/>
          </a:bodyPr>
          <a:lstStyle/>
          <a:p>
            <a:pPr algn="ctr"/>
            <a:r>
              <a:rPr lang="es-CL" sz="2700" b="1" dirty="0"/>
              <a:t>EJE CALIDAD EDUCATIVA</a:t>
            </a:r>
          </a:p>
          <a:p>
            <a:pPr algn="ctr"/>
            <a:r>
              <a:rPr lang="es-CL" sz="2700" b="1" dirty="0"/>
              <a:t>  </a:t>
            </a:r>
          </a:p>
          <a:p>
            <a:pPr algn="ctr"/>
            <a:r>
              <a:rPr lang="es-CL" sz="1500" b="1" dirty="0"/>
              <a:t> </a:t>
            </a:r>
          </a:p>
        </p:txBody>
      </p:sp>
      <p:sp>
        <p:nvSpPr>
          <p:cNvPr id="25" name="object 9">
            <a:extLst>
              <a:ext uri="{FF2B5EF4-FFF2-40B4-BE49-F238E27FC236}">
                <a16:creationId xmlns:a16="http://schemas.microsoft.com/office/drawing/2014/main" id="{DCBFD54B-C249-4299-8279-B018EDCE26F6}"/>
              </a:ext>
            </a:extLst>
          </p:cNvPr>
          <p:cNvSpPr txBox="1"/>
          <p:nvPr/>
        </p:nvSpPr>
        <p:spPr>
          <a:xfrm>
            <a:off x="583793" y="4899414"/>
            <a:ext cx="3418050" cy="1630574"/>
          </a:xfrm>
          <a:prstGeom prst="rect">
            <a:avLst/>
          </a:prstGeom>
        </p:spPr>
        <p:txBody>
          <a:bodyPr vert="horz" wrap="square" lIns="0" tIns="14604" rIns="0" bIns="0" rtlCol="0">
            <a:spAutoFit/>
          </a:bodyPr>
          <a:lstStyle/>
          <a:p>
            <a:pPr marL="12700" marR="5080" algn="ctr">
              <a:lnSpc>
                <a:spcPct val="99700"/>
              </a:lnSpc>
              <a:spcBef>
                <a:spcPts val="114"/>
              </a:spcBef>
            </a:pPr>
            <a:r>
              <a:rPr lang="es-CL" sz="2100" dirty="0">
                <a:latin typeface="Verdana"/>
                <a:cs typeface="Verdana"/>
              </a:rPr>
              <a:t> Constituir a la familia como sistema protector, desarrollando  habilidades en las familias.  </a:t>
            </a:r>
            <a:endParaRPr sz="2100" dirty="0">
              <a:latin typeface="Verdana"/>
              <a:cs typeface="Verdana"/>
            </a:endParaRPr>
          </a:p>
        </p:txBody>
      </p:sp>
      <p:sp>
        <p:nvSpPr>
          <p:cNvPr id="26" name="CuadroTexto 25">
            <a:extLst>
              <a:ext uri="{FF2B5EF4-FFF2-40B4-BE49-F238E27FC236}">
                <a16:creationId xmlns:a16="http://schemas.microsoft.com/office/drawing/2014/main" id="{C96F7240-7FC5-4160-A668-40AEA5EC69B1}"/>
              </a:ext>
            </a:extLst>
          </p:cNvPr>
          <p:cNvSpPr txBox="1"/>
          <p:nvPr/>
        </p:nvSpPr>
        <p:spPr>
          <a:xfrm>
            <a:off x="8612529" y="2630702"/>
            <a:ext cx="2865469" cy="1569660"/>
          </a:xfrm>
          <a:prstGeom prst="rect">
            <a:avLst/>
          </a:prstGeom>
          <a:noFill/>
        </p:spPr>
        <p:txBody>
          <a:bodyPr wrap="square" rtlCol="0">
            <a:spAutoFit/>
          </a:bodyPr>
          <a:lstStyle/>
          <a:p>
            <a:pPr algn="ctr"/>
            <a:r>
              <a:rPr lang="es-CL" sz="2700" b="1" dirty="0"/>
              <a:t>ARTICULACIÓN</a:t>
            </a:r>
          </a:p>
          <a:p>
            <a:pPr algn="ctr"/>
            <a:r>
              <a:rPr lang="es-CL" sz="2700" b="1" dirty="0"/>
              <a:t>SOCIO-</a:t>
            </a:r>
          </a:p>
          <a:p>
            <a:pPr algn="ctr"/>
            <a:r>
              <a:rPr lang="es-CL" sz="2700" b="1" dirty="0"/>
              <a:t>INSTITUCIONAL   </a:t>
            </a:r>
          </a:p>
          <a:p>
            <a:pPr algn="ctr"/>
            <a:r>
              <a:rPr lang="es-CL" sz="1500" b="1" dirty="0"/>
              <a:t> </a:t>
            </a:r>
          </a:p>
        </p:txBody>
      </p:sp>
      <p:pic>
        <p:nvPicPr>
          <p:cNvPr id="13" name="Gráfico 12" descr="Agregar">
            <a:extLst>
              <a:ext uri="{FF2B5EF4-FFF2-40B4-BE49-F238E27FC236}">
                <a16:creationId xmlns:a16="http://schemas.microsoft.com/office/drawing/2014/main" id="{B8ED0EB1-48A3-471B-9F18-84B662F8E88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446318" y="2805155"/>
            <a:ext cx="685800" cy="685800"/>
          </a:xfrm>
          <a:prstGeom prst="rect">
            <a:avLst/>
          </a:prstGeom>
        </p:spPr>
      </p:pic>
      <p:pic>
        <p:nvPicPr>
          <p:cNvPr id="27" name="Gráfico 26" descr="Agregar">
            <a:extLst>
              <a:ext uri="{FF2B5EF4-FFF2-40B4-BE49-F238E27FC236}">
                <a16:creationId xmlns:a16="http://schemas.microsoft.com/office/drawing/2014/main" id="{118D6C88-98EA-4F3D-9F07-474EDDD4B8D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772045" y="2790378"/>
            <a:ext cx="685800" cy="685800"/>
          </a:xfrm>
          <a:prstGeom prst="rect">
            <a:avLst/>
          </a:prstGeom>
        </p:spPr>
      </p:pic>
      <p:sp>
        <p:nvSpPr>
          <p:cNvPr id="28" name="object 9">
            <a:extLst>
              <a:ext uri="{FF2B5EF4-FFF2-40B4-BE49-F238E27FC236}">
                <a16:creationId xmlns:a16="http://schemas.microsoft.com/office/drawing/2014/main" id="{70EA31B1-54FD-46F9-BADE-5B1C943F11A2}"/>
              </a:ext>
            </a:extLst>
          </p:cNvPr>
          <p:cNvSpPr txBox="1"/>
          <p:nvPr/>
        </p:nvSpPr>
        <p:spPr>
          <a:xfrm>
            <a:off x="8442606" y="4808436"/>
            <a:ext cx="3500120" cy="1307408"/>
          </a:xfrm>
          <a:prstGeom prst="rect">
            <a:avLst/>
          </a:prstGeom>
        </p:spPr>
        <p:txBody>
          <a:bodyPr vert="horz" wrap="square" lIns="0" tIns="14604" rIns="0" bIns="0" rtlCol="0">
            <a:spAutoFit/>
          </a:bodyPr>
          <a:lstStyle/>
          <a:p>
            <a:pPr marL="12700" marR="5080" algn="ctr">
              <a:lnSpc>
                <a:spcPct val="99700"/>
              </a:lnSpc>
              <a:spcBef>
                <a:spcPts val="114"/>
              </a:spcBef>
            </a:pPr>
            <a:r>
              <a:rPr lang="es-CL" sz="2100" dirty="0">
                <a:latin typeface="Verdana" panose="020B0604030504040204" pitchFamily="34" charset="0"/>
                <a:ea typeface="Verdana" panose="020B0604030504040204" pitchFamily="34" charset="0"/>
              </a:rPr>
              <a:t>Vincular la acción social realizada con el tejido social e institucional de la sociedad. </a:t>
            </a:r>
            <a:endParaRPr sz="2100" dirty="0">
              <a:latin typeface="Verdana" panose="020B0604030504040204" pitchFamily="34" charset="0"/>
              <a:ea typeface="Verdana" panose="020B0604030504040204" pitchFamily="34" charset="0"/>
              <a:cs typeface="Verdana"/>
            </a:endParaRPr>
          </a:p>
        </p:txBody>
      </p:sp>
      <p:pic>
        <p:nvPicPr>
          <p:cNvPr id="30" name="Picture 8" descr="Imagen relacionada">
            <a:extLst>
              <a:ext uri="{FF2B5EF4-FFF2-40B4-BE49-F238E27FC236}">
                <a16:creationId xmlns:a16="http://schemas.microsoft.com/office/drawing/2014/main" id="{92776ABC-2708-416F-B16D-CA26A193B07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473296" y="1705657"/>
            <a:ext cx="886740" cy="796455"/>
          </a:xfrm>
          <a:prstGeom prst="rect">
            <a:avLst/>
          </a:prstGeom>
          <a:noFill/>
          <a:extLst>
            <a:ext uri="{909E8E84-426E-40DD-AFC4-6F175D3DCCD1}">
              <a14:hiddenFill xmlns:a14="http://schemas.microsoft.com/office/drawing/2010/main">
                <a:solidFill>
                  <a:srgbClr val="FFFFFF"/>
                </a:solidFill>
              </a14:hiddenFill>
            </a:ext>
          </a:extLst>
        </p:spPr>
      </p:pic>
      <p:pic>
        <p:nvPicPr>
          <p:cNvPr id="20" name="Imagen 19">
            <a:extLst>
              <a:ext uri="{FF2B5EF4-FFF2-40B4-BE49-F238E27FC236}">
                <a16:creationId xmlns:a16="http://schemas.microsoft.com/office/drawing/2014/main" id="{299E12D8-1425-4AC9-8739-972636348890}"/>
              </a:ext>
            </a:extLst>
          </p:cNvPr>
          <p:cNvPicPr>
            <a:picLocks noChangeAspect="1"/>
          </p:cNvPicPr>
          <p:nvPr/>
        </p:nvPicPr>
        <p:blipFill>
          <a:blip r:embed="rId8"/>
          <a:stretch>
            <a:fillRect/>
          </a:stretch>
        </p:blipFill>
        <p:spPr>
          <a:xfrm>
            <a:off x="6880429" y="1801693"/>
            <a:ext cx="891617" cy="781880"/>
          </a:xfrm>
          <a:prstGeom prst="rect">
            <a:avLst/>
          </a:prstGeom>
        </p:spPr>
      </p:pic>
      <p:pic>
        <p:nvPicPr>
          <p:cNvPr id="31" name="Imagen 30">
            <a:extLst>
              <a:ext uri="{FF2B5EF4-FFF2-40B4-BE49-F238E27FC236}">
                <a16:creationId xmlns:a16="http://schemas.microsoft.com/office/drawing/2014/main" id="{6EC79EC9-8C0C-4C75-8532-CC946AE3F54C}"/>
              </a:ext>
            </a:extLst>
          </p:cNvPr>
          <p:cNvPicPr>
            <a:picLocks noChangeAspect="1"/>
          </p:cNvPicPr>
          <p:nvPr/>
        </p:nvPicPr>
        <p:blipFill>
          <a:blip r:embed="rId9"/>
          <a:stretch>
            <a:fillRect/>
          </a:stretch>
        </p:blipFill>
        <p:spPr>
          <a:xfrm>
            <a:off x="2787780" y="1771650"/>
            <a:ext cx="912471" cy="793318"/>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Una multitud de gente en la calle&#10;&#10;Descripción generada automáticamente">
            <a:extLst>
              <a:ext uri="{FF2B5EF4-FFF2-40B4-BE49-F238E27FC236}">
                <a16:creationId xmlns:a16="http://schemas.microsoft.com/office/drawing/2014/main" id="{8E43C01B-6C36-41BF-9896-97DD58818F5D}"/>
              </a:ext>
            </a:extLst>
          </p:cNvPr>
          <p:cNvPicPr>
            <a:picLocks noChangeAspect="1"/>
          </p:cNvPicPr>
          <p:nvPr/>
        </p:nvPicPr>
        <p:blipFill rotWithShape="1">
          <a:blip r:embed="rId3">
            <a:extLst>
              <a:ext uri="{28A0092B-C50C-407E-A947-70E740481C1C}">
                <a14:useLocalDpi xmlns:a14="http://schemas.microsoft.com/office/drawing/2010/main" val="0"/>
              </a:ext>
            </a:extLst>
          </a:blip>
          <a:srcRect t="1368" r="1" b="1"/>
          <a:stretch/>
        </p:blipFill>
        <p:spPr>
          <a:xfrm>
            <a:off x="1460597" y="7"/>
            <a:ext cx="9270806" cy="6857993"/>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p:spPr>
      </p:pic>
      <p:sp>
        <p:nvSpPr>
          <p:cNvPr id="7" name="object 6">
            <a:extLst>
              <a:ext uri="{FF2B5EF4-FFF2-40B4-BE49-F238E27FC236}">
                <a16:creationId xmlns:a16="http://schemas.microsoft.com/office/drawing/2014/main" id="{257B025A-D5C3-416C-90EE-4C44274A8A42}"/>
              </a:ext>
            </a:extLst>
          </p:cNvPr>
          <p:cNvSpPr/>
          <p:nvPr/>
        </p:nvSpPr>
        <p:spPr>
          <a:xfrm>
            <a:off x="9124951" y="3771901"/>
            <a:ext cx="2942822" cy="2941667"/>
          </a:xfrm>
          <a:prstGeom prst="rect">
            <a:avLst/>
          </a:prstGeom>
          <a:blipFill>
            <a:blip r:embed="rId4" cstate="print"/>
            <a:stretch>
              <a:fillRect/>
            </a:stretch>
          </a:blipFill>
        </p:spPr>
        <p:txBody>
          <a:bodyPr wrap="square" lIns="0" tIns="0" rIns="0" bIns="0" rtlCol="0"/>
          <a:lstStyle/>
          <a:p>
            <a:r>
              <a:rPr lang="es-CL" dirty="0" err="1"/>
              <a:t>mo</a:t>
            </a:r>
            <a:endParaRPr dirty="0"/>
          </a:p>
        </p:txBody>
      </p:sp>
      <p:sp>
        <p:nvSpPr>
          <p:cNvPr id="4" name="CuadroTexto 3">
            <a:extLst>
              <a:ext uri="{FF2B5EF4-FFF2-40B4-BE49-F238E27FC236}">
                <a16:creationId xmlns:a16="http://schemas.microsoft.com/office/drawing/2014/main" id="{BC0A58A1-482A-4971-992C-89360A9B6025}"/>
              </a:ext>
            </a:extLst>
          </p:cNvPr>
          <p:cNvSpPr txBox="1"/>
          <p:nvPr/>
        </p:nvSpPr>
        <p:spPr>
          <a:xfrm>
            <a:off x="9546951" y="4572000"/>
            <a:ext cx="2206899" cy="1338828"/>
          </a:xfrm>
          <a:prstGeom prst="rect">
            <a:avLst/>
          </a:prstGeom>
          <a:noFill/>
        </p:spPr>
        <p:txBody>
          <a:bodyPr wrap="square" rtlCol="0">
            <a:spAutoFit/>
          </a:bodyPr>
          <a:lstStyle/>
          <a:p>
            <a:r>
              <a:rPr lang="es-CL" sz="2700" dirty="0"/>
              <a:t>Movilización</a:t>
            </a:r>
          </a:p>
          <a:p>
            <a:r>
              <a:rPr lang="es-CL" sz="2700" dirty="0"/>
              <a:t>          y  </a:t>
            </a:r>
          </a:p>
          <a:p>
            <a:r>
              <a:rPr lang="es-CL" sz="2700" dirty="0"/>
              <a:t>Sensibilización  </a:t>
            </a:r>
          </a:p>
        </p:txBody>
      </p:sp>
    </p:spTree>
    <p:extLst>
      <p:ext uri="{BB962C8B-B14F-4D97-AF65-F5344CB8AC3E}">
        <p14:creationId xmlns:p14="http://schemas.microsoft.com/office/powerpoint/2010/main" val="26630926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Imagen que contiene cielo, persona, interior&#10;&#10;Descripción generada automáticamente">
            <a:extLst>
              <a:ext uri="{FF2B5EF4-FFF2-40B4-BE49-F238E27FC236}">
                <a16:creationId xmlns:a16="http://schemas.microsoft.com/office/drawing/2014/main" id="{8FF8E1E7-D263-C943-A55E-AC851F21012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611" b="13013"/>
          <a:stretch/>
        </p:blipFill>
        <p:spPr>
          <a:xfrm>
            <a:off x="-183789" y="0"/>
            <a:ext cx="12375789" cy="7010587"/>
          </a:xfrm>
          <a:prstGeom prst="rect">
            <a:avLst/>
          </a:prstGeom>
        </p:spPr>
      </p:pic>
      <p:sp>
        <p:nvSpPr>
          <p:cNvPr id="31" name="CuadroTexto 30">
            <a:extLst>
              <a:ext uri="{FF2B5EF4-FFF2-40B4-BE49-F238E27FC236}">
                <a16:creationId xmlns:a16="http://schemas.microsoft.com/office/drawing/2014/main" id="{E89CDBEA-AA88-443F-B8DD-A3EB1DFCFFF2}"/>
              </a:ext>
            </a:extLst>
          </p:cNvPr>
          <p:cNvSpPr txBox="1"/>
          <p:nvPr/>
        </p:nvSpPr>
        <p:spPr>
          <a:xfrm>
            <a:off x="8736563" y="121131"/>
            <a:ext cx="3628030" cy="461665"/>
          </a:xfrm>
          <a:prstGeom prst="rect">
            <a:avLst/>
          </a:prstGeom>
          <a:noFill/>
        </p:spPr>
        <p:txBody>
          <a:bodyPr wrap="square" rtlCol="0">
            <a:spAutoFit/>
          </a:bodyPr>
          <a:lstStyle/>
          <a:p>
            <a:r>
              <a:rPr lang="es-CL" sz="2400" dirty="0"/>
              <a:t> </a:t>
            </a:r>
            <a:r>
              <a:rPr lang="es-CL" sz="1350" dirty="0"/>
              <a:t> </a:t>
            </a:r>
          </a:p>
        </p:txBody>
      </p:sp>
      <p:sp>
        <p:nvSpPr>
          <p:cNvPr id="38" name="CuadroTexto 37">
            <a:extLst>
              <a:ext uri="{FF2B5EF4-FFF2-40B4-BE49-F238E27FC236}">
                <a16:creationId xmlns:a16="http://schemas.microsoft.com/office/drawing/2014/main" id="{5AB5084B-8ADC-40FA-9DFB-DEBE7804523A}"/>
              </a:ext>
            </a:extLst>
          </p:cNvPr>
          <p:cNvSpPr txBox="1"/>
          <p:nvPr/>
        </p:nvSpPr>
        <p:spPr>
          <a:xfrm>
            <a:off x="9195278" y="1048938"/>
            <a:ext cx="1485900" cy="461665"/>
          </a:xfrm>
          <a:prstGeom prst="rect">
            <a:avLst/>
          </a:prstGeom>
          <a:noFill/>
        </p:spPr>
        <p:txBody>
          <a:bodyPr wrap="square">
            <a:spAutoFit/>
          </a:bodyPr>
          <a:lstStyle/>
          <a:p>
            <a:r>
              <a:rPr lang="es-CL" sz="2400" b="1" dirty="0">
                <a:solidFill>
                  <a:schemeClr val="tx2">
                    <a:lumMod val="60000"/>
                    <a:lumOff val="40000"/>
                  </a:schemeClr>
                </a:solidFill>
                <a:latin typeface="Telefonica"/>
              </a:rPr>
              <a:t>  </a:t>
            </a:r>
          </a:p>
        </p:txBody>
      </p:sp>
      <p:sp>
        <p:nvSpPr>
          <p:cNvPr id="15" name="object 6">
            <a:extLst>
              <a:ext uri="{FF2B5EF4-FFF2-40B4-BE49-F238E27FC236}">
                <a16:creationId xmlns:a16="http://schemas.microsoft.com/office/drawing/2014/main" id="{4AAB617E-BFB8-4C3D-9BDE-D4C4481B3634}"/>
              </a:ext>
            </a:extLst>
          </p:cNvPr>
          <p:cNvSpPr/>
          <p:nvPr/>
        </p:nvSpPr>
        <p:spPr>
          <a:xfrm>
            <a:off x="9195277" y="121131"/>
            <a:ext cx="2136056" cy="1764820"/>
          </a:xfrm>
          <a:prstGeom prst="rect">
            <a:avLst/>
          </a:prstGeom>
          <a:blipFill>
            <a:blip r:embed="rId3" cstate="print"/>
            <a:stretch>
              <a:fillRect/>
            </a:stretch>
          </a:blipFill>
        </p:spPr>
        <p:txBody>
          <a:bodyPr wrap="square" lIns="0" tIns="0" rIns="0" bIns="0" rtlCol="0"/>
          <a:lstStyle/>
          <a:p>
            <a:endParaRPr dirty="0"/>
          </a:p>
        </p:txBody>
      </p:sp>
      <p:sp>
        <p:nvSpPr>
          <p:cNvPr id="2" name="CuadroTexto 1">
            <a:extLst>
              <a:ext uri="{FF2B5EF4-FFF2-40B4-BE49-F238E27FC236}">
                <a16:creationId xmlns:a16="http://schemas.microsoft.com/office/drawing/2014/main" id="{C95FC2EF-54C5-43BE-AF24-37469565648B}"/>
              </a:ext>
            </a:extLst>
          </p:cNvPr>
          <p:cNvSpPr txBox="1"/>
          <p:nvPr/>
        </p:nvSpPr>
        <p:spPr>
          <a:xfrm>
            <a:off x="9394209" y="708996"/>
            <a:ext cx="1729193" cy="369332"/>
          </a:xfrm>
          <a:prstGeom prst="rect">
            <a:avLst/>
          </a:prstGeom>
          <a:noFill/>
        </p:spPr>
        <p:txBody>
          <a:bodyPr wrap="square" rtlCol="0">
            <a:spAutoFit/>
          </a:bodyPr>
          <a:lstStyle/>
          <a:p>
            <a:pPr algn="ctr"/>
            <a:r>
              <a:rPr lang="es-CL" dirty="0"/>
              <a:t> Publicaciones</a:t>
            </a:r>
            <a:r>
              <a:rPr lang="es-CL" sz="1350" dirty="0"/>
              <a:t> </a:t>
            </a:r>
          </a:p>
        </p:txBody>
      </p:sp>
      <p:pic>
        <p:nvPicPr>
          <p:cNvPr id="3" name="Imagen 2">
            <a:extLst>
              <a:ext uri="{FF2B5EF4-FFF2-40B4-BE49-F238E27FC236}">
                <a16:creationId xmlns:a16="http://schemas.microsoft.com/office/drawing/2014/main" id="{9CEB6796-5FC4-4F41-8409-CF6A0E5F0E4A}"/>
              </a:ext>
            </a:extLst>
          </p:cNvPr>
          <p:cNvPicPr>
            <a:picLocks noChangeAspect="1"/>
          </p:cNvPicPr>
          <p:nvPr/>
        </p:nvPicPr>
        <p:blipFill>
          <a:blip r:embed="rId4"/>
          <a:stretch>
            <a:fillRect/>
          </a:stretch>
        </p:blipFill>
        <p:spPr>
          <a:xfrm rot="20862271">
            <a:off x="2581309" y="1227694"/>
            <a:ext cx="1883612" cy="2451205"/>
          </a:xfrm>
          <a:prstGeom prst="rect">
            <a:avLst/>
          </a:prstGeom>
        </p:spPr>
      </p:pic>
      <p:pic>
        <p:nvPicPr>
          <p:cNvPr id="8" name="Imagen 7">
            <a:extLst>
              <a:ext uri="{FF2B5EF4-FFF2-40B4-BE49-F238E27FC236}">
                <a16:creationId xmlns:a16="http://schemas.microsoft.com/office/drawing/2014/main" id="{BDC947C1-D468-4B55-B143-7190F26AAFD7}"/>
              </a:ext>
            </a:extLst>
          </p:cNvPr>
          <p:cNvPicPr>
            <a:picLocks noChangeAspect="1"/>
          </p:cNvPicPr>
          <p:nvPr/>
        </p:nvPicPr>
        <p:blipFill>
          <a:blip r:embed="rId5"/>
          <a:stretch>
            <a:fillRect/>
          </a:stretch>
        </p:blipFill>
        <p:spPr>
          <a:xfrm rot="776086">
            <a:off x="5121400" y="1462094"/>
            <a:ext cx="2135981" cy="2248668"/>
          </a:xfrm>
          <a:prstGeom prst="rect">
            <a:avLst/>
          </a:prstGeom>
        </p:spPr>
      </p:pic>
      <p:pic>
        <p:nvPicPr>
          <p:cNvPr id="9" name="Imagen 8">
            <a:extLst>
              <a:ext uri="{FF2B5EF4-FFF2-40B4-BE49-F238E27FC236}">
                <a16:creationId xmlns:a16="http://schemas.microsoft.com/office/drawing/2014/main" id="{C542E541-AE13-463E-968F-D8AD9B03E12C}"/>
              </a:ext>
            </a:extLst>
          </p:cNvPr>
          <p:cNvPicPr>
            <a:picLocks noChangeAspect="1"/>
          </p:cNvPicPr>
          <p:nvPr/>
        </p:nvPicPr>
        <p:blipFill>
          <a:blip r:embed="rId6"/>
          <a:stretch>
            <a:fillRect/>
          </a:stretch>
        </p:blipFill>
        <p:spPr>
          <a:xfrm>
            <a:off x="4038600" y="3258332"/>
            <a:ext cx="1628775" cy="2321871"/>
          </a:xfrm>
          <a:prstGeom prst="rect">
            <a:avLst/>
          </a:prstGeom>
        </p:spPr>
      </p:pic>
      <p:pic>
        <p:nvPicPr>
          <p:cNvPr id="10" name="Imagen 9">
            <a:extLst>
              <a:ext uri="{FF2B5EF4-FFF2-40B4-BE49-F238E27FC236}">
                <a16:creationId xmlns:a16="http://schemas.microsoft.com/office/drawing/2014/main" id="{BEE577B5-D1A1-4EA5-A2D7-1031D72E5E90}"/>
              </a:ext>
            </a:extLst>
          </p:cNvPr>
          <p:cNvPicPr>
            <a:picLocks noChangeAspect="1"/>
          </p:cNvPicPr>
          <p:nvPr/>
        </p:nvPicPr>
        <p:blipFill>
          <a:blip r:embed="rId7"/>
          <a:stretch>
            <a:fillRect/>
          </a:stretch>
        </p:blipFill>
        <p:spPr>
          <a:xfrm>
            <a:off x="5975714" y="3476292"/>
            <a:ext cx="1364456" cy="1885950"/>
          </a:xfrm>
          <a:prstGeom prst="rect">
            <a:avLst/>
          </a:prstGeom>
        </p:spPr>
      </p:pic>
    </p:spTree>
    <p:extLst>
      <p:ext uri="{BB962C8B-B14F-4D97-AF65-F5344CB8AC3E}">
        <p14:creationId xmlns:p14="http://schemas.microsoft.com/office/powerpoint/2010/main" val="29142777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Imagen 3" descr="Fotolia_65131341_Subscription_Monthly_M.jpg">
            <a:extLst>
              <a:ext uri="{FF2B5EF4-FFF2-40B4-BE49-F238E27FC236}">
                <a16:creationId xmlns:a16="http://schemas.microsoft.com/office/drawing/2014/main" id="{46DD7B85-43D7-4D85-898C-04A14F09D9DA}"/>
              </a:ext>
            </a:extLst>
          </p:cNvPr>
          <p:cNvPicPr>
            <a:picLocks noChangeAspect="1"/>
          </p:cNvPicPr>
          <p:nvPr/>
        </p:nvPicPr>
        <p:blipFill>
          <a:blip r:embed="rId3">
            <a:extLst>
              <a:ext uri="{28A0092B-C50C-407E-A947-70E740481C1C}">
                <a14:useLocalDpi xmlns:a14="http://schemas.microsoft.com/office/drawing/2010/main" val="0"/>
              </a:ext>
            </a:extLst>
          </a:blip>
          <a:srcRect l="16243" r="15036"/>
          <a:stretch>
            <a:fillRect/>
          </a:stretch>
        </p:blipFill>
        <p:spPr bwMode="auto">
          <a:xfrm>
            <a:off x="1521619" y="22226"/>
            <a:ext cx="9147176" cy="6323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ángulo 2">
            <a:extLst>
              <a:ext uri="{FF2B5EF4-FFF2-40B4-BE49-F238E27FC236}">
                <a16:creationId xmlns:a16="http://schemas.microsoft.com/office/drawing/2014/main" id="{425E3F79-04B3-4E5B-B466-468D6A5A02F0}"/>
              </a:ext>
            </a:extLst>
          </p:cNvPr>
          <p:cNvSpPr/>
          <p:nvPr/>
        </p:nvSpPr>
        <p:spPr>
          <a:xfrm>
            <a:off x="3244057" y="3644900"/>
            <a:ext cx="5702300" cy="3394006"/>
          </a:xfrm>
          <a:prstGeom prst="rect">
            <a:avLst/>
          </a:prstGeom>
        </p:spPr>
        <p:txBody>
          <a:bodyPr>
            <a:spAutoFit/>
          </a:bodyPr>
          <a:lstStyle/>
          <a:p>
            <a:pPr algn="ctr" eaLnBrk="1" hangingPunct="1">
              <a:defRPr/>
            </a:pPr>
            <a:r>
              <a:rPr lang="es-CO" sz="2400" dirty="0">
                <a:solidFill>
                  <a:schemeClr val="tx2">
                    <a:lumMod val="50000"/>
                  </a:schemeClr>
                </a:solidFill>
                <a:latin typeface="Arial" pitchFamily="34" charset="0"/>
                <a:ea typeface="ＭＳ Ｐゴシック" panose="020B0600070205080204" pitchFamily="34" charset="-128"/>
                <a:cs typeface="Arial" pitchFamily="34" charset="0"/>
              </a:rPr>
              <a:t>Las empresas y las organizaciones  </a:t>
            </a:r>
            <a:r>
              <a:rPr lang="es-CO" sz="2400" i="1" dirty="0">
                <a:solidFill>
                  <a:srgbClr val="00B0F0"/>
                </a:solidFill>
                <a:latin typeface="Arial" pitchFamily="34" charset="0"/>
                <a:ea typeface="ＭＳ Ｐゴシック" panose="020B0600070205080204" pitchFamily="34" charset="-128"/>
                <a:cs typeface="Arial" pitchFamily="34" charset="0"/>
              </a:rPr>
              <a:t>pueden incidir  </a:t>
            </a:r>
            <a:r>
              <a:rPr lang="es-CO" sz="2400" dirty="0">
                <a:solidFill>
                  <a:schemeClr val="tx2">
                    <a:lumMod val="50000"/>
                  </a:schemeClr>
                </a:solidFill>
                <a:latin typeface="Arial" pitchFamily="34" charset="0"/>
                <a:ea typeface="ＭＳ Ｐゴシック" panose="020B0600070205080204" pitchFamily="34" charset="-128"/>
                <a:cs typeface="Arial" pitchFamily="34" charset="0"/>
              </a:rPr>
              <a:t>en su</a:t>
            </a:r>
          </a:p>
          <a:p>
            <a:pPr algn="ctr" eaLnBrk="1" hangingPunct="1">
              <a:lnSpc>
                <a:spcPct val="150000"/>
              </a:lnSpc>
              <a:defRPr/>
            </a:pPr>
            <a:r>
              <a:rPr lang="es-CO" sz="2400" dirty="0">
                <a:solidFill>
                  <a:schemeClr val="tx2">
                    <a:lumMod val="50000"/>
                  </a:schemeClr>
                </a:solidFill>
                <a:latin typeface="Arial" pitchFamily="34" charset="0"/>
                <a:ea typeface="ＭＳ Ｐゴシック" panose="020B0600070205080204" pitchFamily="34" charset="-128"/>
                <a:cs typeface="Arial" pitchFamily="34" charset="0"/>
              </a:rPr>
              <a:t>cadena de valor, entornos, </a:t>
            </a:r>
          </a:p>
          <a:p>
            <a:pPr algn="ctr" eaLnBrk="1" hangingPunct="1">
              <a:lnSpc>
                <a:spcPct val="150000"/>
              </a:lnSpc>
              <a:defRPr/>
            </a:pPr>
            <a:r>
              <a:rPr lang="es-CO" sz="2400" dirty="0">
                <a:solidFill>
                  <a:schemeClr val="tx2">
                    <a:lumMod val="50000"/>
                  </a:schemeClr>
                </a:solidFill>
                <a:latin typeface="Arial" pitchFamily="34" charset="0"/>
                <a:ea typeface="ＭＳ Ｐゴシック" panose="020B0600070205080204" pitchFamily="34" charset="-128"/>
                <a:cs typeface="Arial" pitchFamily="34" charset="0"/>
              </a:rPr>
              <a:t>empleados, clientes y sociedad.</a:t>
            </a:r>
          </a:p>
          <a:p>
            <a:pPr algn="ctr" eaLnBrk="1" hangingPunct="1">
              <a:lnSpc>
                <a:spcPct val="150000"/>
              </a:lnSpc>
              <a:defRPr/>
            </a:pPr>
            <a:r>
              <a:rPr lang="es-ES" dirty="0">
                <a:solidFill>
                  <a:schemeClr val="tx2">
                    <a:lumMod val="50000"/>
                  </a:schemeClr>
                </a:solidFill>
                <a:latin typeface="Arial" pitchFamily="34" charset="0"/>
                <a:ea typeface="ＭＳ Ｐゴシック" panose="020B0600070205080204" pitchFamily="34" charset="-128"/>
                <a:cs typeface="Arial" pitchFamily="34" charset="0"/>
              </a:rPr>
              <a:t> </a:t>
            </a:r>
          </a:p>
          <a:p>
            <a:pPr algn="ctr" eaLnBrk="1" hangingPunct="1">
              <a:lnSpc>
                <a:spcPct val="150000"/>
              </a:lnSpc>
              <a:defRPr/>
            </a:pPr>
            <a:endParaRPr lang="es-ES" sz="2400" dirty="0">
              <a:solidFill>
                <a:schemeClr val="tx2">
                  <a:lumMod val="50000"/>
                </a:schemeClr>
              </a:solidFill>
              <a:latin typeface="Arial" pitchFamily="34" charset="0"/>
              <a:ea typeface="ＭＳ Ｐゴシック" panose="020B0600070205080204" pitchFamily="34" charset="-128"/>
              <a:cs typeface="Arial" pitchFamily="34" charset="0"/>
            </a:endParaRPr>
          </a:p>
          <a:p>
            <a:pPr algn="ctr" eaLnBrk="1" hangingPunct="1">
              <a:lnSpc>
                <a:spcPct val="150000"/>
              </a:lnSpc>
              <a:defRPr/>
            </a:pPr>
            <a:r>
              <a:rPr lang="es-ES" sz="2400" dirty="0">
                <a:solidFill>
                  <a:schemeClr val="tx2">
                    <a:lumMod val="50000"/>
                  </a:schemeClr>
                </a:solidFill>
                <a:latin typeface="Arial" pitchFamily="34" charset="0"/>
                <a:ea typeface="ＭＳ Ｐゴシック" panose="020B0600070205080204" pitchFamily="34" charset="-128"/>
                <a:cs typeface="Arial" pitchFamily="34" charset="0"/>
              </a:rPr>
              <a:t> </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010" name="8 Grupo">
            <a:extLst>
              <a:ext uri="{FF2B5EF4-FFF2-40B4-BE49-F238E27FC236}">
                <a16:creationId xmlns:a16="http://schemas.microsoft.com/office/drawing/2014/main" id="{1954EBAC-2829-439E-86B0-A3EB5106DCB9}"/>
              </a:ext>
            </a:extLst>
          </p:cNvPr>
          <p:cNvGrpSpPr>
            <a:grpSpLocks/>
          </p:cNvGrpSpPr>
          <p:nvPr/>
        </p:nvGrpSpPr>
        <p:grpSpPr bwMode="auto">
          <a:xfrm>
            <a:off x="1631156" y="829231"/>
            <a:ext cx="9037638" cy="4551377"/>
            <a:chOff x="296702" y="1170323"/>
            <a:chExt cx="7144054" cy="4550744"/>
          </a:xfrm>
        </p:grpSpPr>
        <p:sp>
          <p:nvSpPr>
            <p:cNvPr id="43012" name="1 Rectángulo">
              <a:extLst>
                <a:ext uri="{FF2B5EF4-FFF2-40B4-BE49-F238E27FC236}">
                  <a16:creationId xmlns:a16="http://schemas.microsoft.com/office/drawing/2014/main" id="{8803304B-53C8-43CB-95CD-B2A9C8F7218A}"/>
                </a:ext>
              </a:extLst>
            </p:cNvPr>
            <p:cNvSpPr>
              <a:spLocks noChangeArrowheads="1"/>
            </p:cNvSpPr>
            <p:nvPr/>
          </p:nvSpPr>
          <p:spPr bwMode="auto">
            <a:xfrm>
              <a:off x="900386" y="1196752"/>
              <a:ext cx="6540370" cy="4523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b="1">
                  <a:solidFill>
                    <a:schemeClr val="tx1"/>
                  </a:solidFill>
                  <a:latin typeface="TheSansCorrespondence"/>
                  <a:ea typeface="MS PGothic" panose="020B0600070205080204" pitchFamily="34" charset="-128"/>
                </a:defRPr>
              </a:lvl1pPr>
              <a:lvl2pPr marL="742950" indent="-285750">
                <a:defRPr sz="1200" b="1">
                  <a:solidFill>
                    <a:schemeClr val="tx1"/>
                  </a:solidFill>
                  <a:latin typeface="TheSansCorrespondence"/>
                  <a:ea typeface="MS PGothic" panose="020B0600070205080204" pitchFamily="34" charset="-128"/>
                </a:defRPr>
              </a:lvl2pPr>
              <a:lvl3pPr marL="1143000" indent="-228600">
                <a:defRPr sz="1200" b="1">
                  <a:solidFill>
                    <a:schemeClr val="tx1"/>
                  </a:solidFill>
                  <a:latin typeface="TheSansCorrespondence"/>
                  <a:ea typeface="MS PGothic" panose="020B0600070205080204" pitchFamily="34" charset="-128"/>
                </a:defRPr>
              </a:lvl3pPr>
              <a:lvl4pPr marL="1600200" indent="-228600">
                <a:defRPr sz="1200" b="1">
                  <a:solidFill>
                    <a:schemeClr val="tx1"/>
                  </a:solidFill>
                  <a:latin typeface="TheSansCorrespondence"/>
                  <a:ea typeface="MS PGothic" panose="020B0600070205080204" pitchFamily="34" charset="-128"/>
                </a:defRPr>
              </a:lvl4pPr>
              <a:lvl5pPr marL="2057400" indent="-228600">
                <a:defRPr sz="1200" b="1">
                  <a:solidFill>
                    <a:schemeClr val="tx1"/>
                  </a:solidFill>
                  <a:latin typeface="TheSansCorrespondence"/>
                  <a:ea typeface="MS PGothic" panose="020B0600070205080204" pitchFamily="34" charset="-128"/>
                </a:defRPr>
              </a:lvl5pPr>
              <a:lvl6pPr marL="2514600" indent="-228600" eaLnBrk="0" fontAlgn="base" hangingPunct="0">
                <a:spcBef>
                  <a:spcPct val="0"/>
                </a:spcBef>
                <a:spcAft>
                  <a:spcPct val="0"/>
                </a:spcAft>
                <a:defRPr sz="1200" b="1">
                  <a:solidFill>
                    <a:schemeClr val="tx1"/>
                  </a:solidFill>
                  <a:latin typeface="TheSansCorrespondence"/>
                  <a:ea typeface="MS PGothic" panose="020B0600070205080204" pitchFamily="34" charset="-128"/>
                </a:defRPr>
              </a:lvl6pPr>
              <a:lvl7pPr marL="2971800" indent="-228600" eaLnBrk="0" fontAlgn="base" hangingPunct="0">
                <a:spcBef>
                  <a:spcPct val="0"/>
                </a:spcBef>
                <a:spcAft>
                  <a:spcPct val="0"/>
                </a:spcAft>
                <a:defRPr sz="1200" b="1">
                  <a:solidFill>
                    <a:schemeClr val="tx1"/>
                  </a:solidFill>
                  <a:latin typeface="TheSansCorrespondence"/>
                  <a:ea typeface="MS PGothic" panose="020B0600070205080204" pitchFamily="34" charset="-128"/>
                </a:defRPr>
              </a:lvl7pPr>
              <a:lvl8pPr marL="3429000" indent="-228600" eaLnBrk="0" fontAlgn="base" hangingPunct="0">
                <a:spcBef>
                  <a:spcPct val="0"/>
                </a:spcBef>
                <a:spcAft>
                  <a:spcPct val="0"/>
                </a:spcAft>
                <a:defRPr sz="1200" b="1">
                  <a:solidFill>
                    <a:schemeClr val="tx1"/>
                  </a:solidFill>
                  <a:latin typeface="TheSansCorrespondence"/>
                  <a:ea typeface="MS PGothic" panose="020B0600070205080204" pitchFamily="34" charset="-128"/>
                </a:defRPr>
              </a:lvl8pPr>
              <a:lvl9pPr marL="3886200" indent="-228600" eaLnBrk="0" fontAlgn="base" hangingPunct="0">
                <a:spcBef>
                  <a:spcPct val="0"/>
                </a:spcBef>
                <a:spcAft>
                  <a:spcPct val="0"/>
                </a:spcAft>
                <a:defRPr sz="1200" b="1">
                  <a:solidFill>
                    <a:schemeClr val="tx1"/>
                  </a:solidFill>
                  <a:latin typeface="TheSansCorrespondence"/>
                  <a:ea typeface="MS PGothic" panose="020B0600070205080204" pitchFamily="34" charset="-128"/>
                </a:defRPr>
              </a:lvl9pPr>
            </a:lstStyle>
            <a:p>
              <a:pPr eaLnBrk="1" hangingPunct="1"/>
              <a:r>
                <a:rPr lang="es-MX" altLang="es-CL" sz="2400" b="0" dirty="0">
                  <a:latin typeface="Arial" panose="020B0604020202020204" pitchFamily="34" charset="0"/>
                  <a:cs typeface="Arial" panose="020B0604020202020204" pitchFamily="34" charset="0"/>
                </a:rPr>
                <a:t>Tienes conocimiento de la normativa aplicable y los</a:t>
              </a:r>
            </a:p>
            <a:p>
              <a:pPr eaLnBrk="1" hangingPunct="1"/>
              <a:r>
                <a:rPr lang="es-MX" altLang="es-CL" sz="2400" b="0" dirty="0">
                  <a:latin typeface="Arial" panose="020B0604020202020204" pitchFamily="34" charset="0"/>
                  <a:cs typeface="Arial" panose="020B0604020202020204" pitchFamily="34" charset="0"/>
                </a:rPr>
                <a:t>instrumentos de autorregulación?  </a:t>
              </a:r>
            </a:p>
            <a:p>
              <a:pPr eaLnBrk="1" hangingPunct="1"/>
              <a:r>
                <a:rPr lang="es-MX" altLang="es-CL" sz="2400" b="0" dirty="0">
                  <a:solidFill>
                    <a:srgbClr val="00B0F0"/>
                  </a:solidFill>
                  <a:latin typeface="Arial" panose="020B0604020202020204" pitchFamily="34" charset="0"/>
                  <a:cs typeface="Arial" panose="020B0604020202020204" pitchFamily="34" charset="0"/>
                </a:rPr>
                <a:t> </a:t>
              </a:r>
            </a:p>
            <a:p>
              <a:pPr eaLnBrk="1" hangingPunct="1"/>
              <a:r>
                <a:rPr lang="es-MX" altLang="es-CL" sz="2400" b="0" dirty="0">
                  <a:latin typeface="Arial" panose="020B0604020202020204" pitchFamily="34" charset="0"/>
                  <a:cs typeface="Arial" panose="020B0604020202020204" pitchFamily="34" charset="0"/>
                </a:rPr>
                <a:t>Adoptas medidas de prevención del trabajo infantil?  </a:t>
              </a:r>
            </a:p>
            <a:p>
              <a:pPr eaLnBrk="1" hangingPunct="1"/>
              <a:r>
                <a:rPr lang="es-MX" altLang="es-CL" sz="2400" b="0" dirty="0">
                  <a:solidFill>
                    <a:srgbClr val="00B0F0"/>
                  </a:solidFill>
                  <a:latin typeface="Arial" panose="020B0604020202020204" pitchFamily="34" charset="0"/>
                  <a:cs typeface="Arial" panose="020B0604020202020204" pitchFamily="34" charset="0"/>
                </a:rPr>
                <a:t> </a:t>
              </a:r>
            </a:p>
            <a:p>
              <a:pPr eaLnBrk="1" hangingPunct="1"/>
              <a:r>
                <a:rPr lang="es-MX" altLang="es-CL" sz="2400" b="0" dirty="0">
                  <a:latin typeface="Arial" panose="020B0604020202020204" pitchFamily="34" charset="0"/>
                  <a:cs typeface="Arial" panose="020B0604020202020204" pitchFamily="34" charset="0"/>
                </a:rPr>
                <a:t>Implementas medidas de tratamiento y erradicación de</a:t>
              </a:r>
            </a:p>
            <a:p>
              <a:pPr eaLnBrk="1" hangingPunct="1"/>
              <a:r>
                <a:rPr lang="es-MX" altLang="es-CL" sz="2400" b="0" dirty="0">
                  <a:latin typeface="Arial" panose="020B0604020202020204" pitchFamily="34" charset="0"/>
                  <a:cs typeface="Arial" panose="020B0604020202020204" pitchFamily="34" charset="0"/>
                </a:rPr>
                <a:t>trabajo infantil?</a:t>
              </a:r>
            </a:p>
            <a:p>
              <a:pPr eaLnBrk="1" hangingPunct="1"/>
              <a:endParaRPr lang="es-MX" altLang="es-CL" sz="2400" b="0" dirty="0">
                <a:latin typeface="Arial" panose="020B0604020202020204" pitchFamily="34" charset="0"/>
                <a:cs typeface="Arial" panose="020B0604020202020204" pitchFamily="34" charset="0"/>
              </a:endParaRPr>
            </a:p>
            <a:p>
              <a:pPr eaLnBrk="1" hangingPunct="1"/>
              <a:r>
                <a:rPr lang="es-MX" altLang="es-CL" sz="2400" b="0" dirty="0">
                  <a:latin typeface="Arial" panose="020B0604020202020204" pitchFamily="34" charset="0"/>
                  <a:cs typeface="Arial" panose="020B0604020202020204" pitchFamily="34" charset="0"/>
                </a:rPr>
                <a:t>Realizas difusión y comunicación de las mejores prácticas y medidas de prevención y actuación?</a:t>
              </a:r>
            </a:p>
            <a:p>
              <a:pPr eaLnBrk="1" hangingPunct="1"/>
              <a:endParaRPr lang="es-MX" altLang="es-CL" sz="2400" b="0" dirty="0">
                <a:latin typeface="Arial" panose="020B0604020202020204" pitchFamily="34" charset="0"/>
                <a:cs typeface="Arial" panose="020B0604020202020204" pitchFamily="34" charset="0"/>
              </a:endParaRPr>
            </a:p>
            <a:p>
              <a:pPr eaLnBrk="1" hangingPunct="1"/>
              <a:r>
                <a:rPr lang="es-MX" altLang="es-CL" sz="2400" b="0" dirty="0">
                  <a:latin typeface="Arial" panose="020B0604020202020204" pitchFamily="34" charset="0"/>
                  <a:cs typeface="Arial" panose="020B0604020202020204" pitchFamily="34" charset="0"/>
                </a:rPr>
                <a:t>Aplicas medidas con proveedores y cadena de suministro?</a:t>
              </a:r>
            </a:p>
          </p:txBody>
        </p:sp>
        <p:sp>
          <p:nvSpPr>
            <p:cNvPr id="43013" name="2 Rectángulo redondeado">
              <a:extLst>
                <a:ext uri="{FF2B5EF4-FFF2-40B4-BE49-F238E27FC236}">
                  <a16:creationId xmlns:a16="http://schemas.microsoft.com/office/drawing/2014/main" id="{6C523ABE-F8EF-4B5D-B3C3-77E969756351}"/>
                </a:ext>
              </a:extLst>
            </p:cNvPr>
            <p:cNvSpPr>
              <a:spLocks noChangeArrowheads="1"/>
            </p:cNvSpPr>
            <p:nvPr/>
          </p:nvSpPr>
          <p:spPr bwMode="auto">
            <a:xfrm>
              <a:off x="296702" y="1170323"/>
              <a:ext cx="504056" cy="648072"/>
            </a:xfrm>
            <a:prstGeom prst="roundRect">
              <a:avLst>
                <a:gd name="adj" fmla="val 16667"/>
              </a:avLst>
            </a:prstGeom>
            <a:solidFill>
              <a:schemeClr val="accent1"/>
            </a:solidFill>
            <a:ln w="9525" algn="ctr">
              <a:solidFill>
                <a:schemeClr val="bg2"/>
              </a:solidFill>
              <a:round/>
              <a:headEnd/>
              <a:tailEnd/>
            </a:ln>
          </p:spPr>
          <p:txBody>
            <a:bodyPr wrap="none" lIns="0" tIns="0" rIns="0" bIns="0" anchor="ctr"/>
            <a:lstStyle>
              <a:lvl1pPr>
                <a:defRPr sz="1200" b="1">
                  <a:solidFill>
                    <a:schemeClr val="tx1"/>
                  </a:solidFill>
                  <a:latin typeface="TheSansCorrespondence"/>
                  <a:ea typeface="MS PGothic" panose="020B0600070205080204" pitchFamily="34" charset="-128"/>
                </a:defRPr>
              </a:lvl1pPr>
              <a:lvl2pPr marL="742950" indent="-285750">
                <a:defRPr sz="1200" b="1">
                  <a:solidFill>
                    <a:schemeClr val="tx1"/>
                  </a:solidFill>
                  <a:latin typeface="TheSansCorrespondence"/>
                  <a:ea typeface="MS PGothic" panose="020B0600070205080204" pitchFamily="34" charset="-128"/>
                </a:defRPr>
              </a:lvl2pPr>
              <a:lvl3pPr marL="1143000" indent="-228600">
                <a:defRPr sz="1200" b="1">
                  <a:solidFill>
                    <a:schemeClr val="tx1"/>
                  </a:solidFill>
                  <a:latin typeface="TheSansCorrespondence"/>
                  <a:ea typeface="MS PGothic" panose="020B0600070205080204" pitchFamily="34" charset="-128"/>
                </a:defRPr>
              </a:lvl3pPr>
              <a:lvl4pPr marL="1600200" indent="-228600">
                <a:defRPr sz="1200" b="1">
                  <a:solidFill>
                    <a:schemeClr val="tx1"/>
                  </a:solidFill>
                  <a:latin typeface="TheSansCorrespondence"/>
                  <a:ea typeface="MS PGothic" panose="020B0600070205080204" pitchFamily="34" charset="-128"/>
                </a:defRPr>
              </a:lvl4pPr>
              <a:lvl5pPr marL="2057400" indent="-228600">
                <a:defRPr sz="1200" b="1">
                  <a:solidFill>
                    <a:schemeClr val="tx1"/>
                  </a:solidFill>
                  <a:latin typeface="TheSansCorrespondence"/>
                  <a:ea typeface="MS PGothic" panose="020B0600070205080204" pitchFamily="34" charset="-128"/>
                </a:defRPr>
              </a:lvl5pPr>
              <a:lvl6pPr marL="2514600" indent="-228600" eaLnBrk="0" fontAlgn="base" hangingPunct="0">
                <a:spcBef>
                  <a:spcPct val="0"/>
                </a:spcBef>
                <a:spcAft>
                  <a:spcPct val="0"/>
                </a:spcAft>
                <a:defRPr sz="1200" b="1">
                  <a:solidFill>
                    <a:schemeClr val="tx1"/>
                  </a:solidFill>
                  <a:latin typeface="TheSansCorrespondence"/>
                  <a:ea typeface="MS PGothic" panose="020B0600070205080204" pitchFamily="34" charset="-128"/>
                </a:defRPr>
              </a:lvl6pPr>
              <a:lvl7pPr marL="2971800" indent="-228600" eaLnBrk="0" fontAlgn="base" hangingPunct="0">
                <a:spcBef>
                  <a:spcPct val="0"/>
                </a:spcBef>
                <a:spcAft>
                  <a:spcPct val="0"/>
                </a:spcAft>
                <a:defRPr sz="1200" b="1">
                  <a:solidFill>
                    <a:schemeClr val="tx1"/>
                  </a:solidFill>
                  <a:latin typeface="TheSansCorrespondence"/>
                  <a:ea typeface="MS PGothic" panose="020B0600070205080204" pitchFamily="34" charset="-128"/>
                </a:defRPr>
              </a:lvl7pPr>
              <a:lvl8pPr marL="3429000" indent="-228600" eaLnBrk="0" fontAlgn="base" hangingPunct="0">
                <a:spcBef>
                  <a:spcPct val="0"/>
                </a:spcBef>
                <a:spcAft>
                  <a:spcPct val="0"/>
                </a:spcAft>
                <a:defRPr sz="1200" b="1">
                  <a:solidFill>
                    <a:schemeClr val="tx1"/>
                  </a:solidFill>
                  <a:latin typeface="TheSansCorrespondence"/>
                  <a:ea typeface="MS PGothic" panose="020B0600070205080204" pitchFamily="34" charset="-128"/>
                </a:defRPr>
              </a:lvl8pPr>
              <a:lvl9pPr marL="3886200" indent="-228600" eaLnBrk="0" fontAlgn="base" hangingPunct="0">
                <a:spcBef>
                  <a:spcPct val="0"/>
                </a:spcBef>
                <a:spcAft>
                  <a:spcPct val="0"/>
                </a:spcAft>
                <a:defRPr sz="1200" b="1">
                  <a:solidFill>
                    <a:schemeClr val="tx1"/>
                  </a:solidFill>
                  <a:latin typeface="TheSansCorrespondence"/>
                  <a:ea typeface="MS PGothic" panose="020B0600070205080204" pitchFamily="34" charset="-128"/>
                </a:defRPr>
              </a:lvl9pPr>
            </a:lstStyle>
            <a:p>
              <a:pPr algn="ctr"/>
              <a:r>
                <a:rPr lang="es-MX" altLang="es-CL" sz="3600">
                  <a:solidFill>
                    <a:schemeClr val="bg1"/>
                  </a:solidFill>
                  <a:latin typeface="Arial" panose="020B0604020202020204" pitchFamily="34" charset="0"/>
                  <a:cs typeface="Arial" panose="020B0604020202020204" pitchFamily="34" charset="0"/>
                </a:rPr>
                <a:t>1</a:t>
              </a:r>
            </a:p>
          </p:txBody>
        </p:sp>
        <p:sp>
          <p:nvSpPr>
            <p:cNvPr id="43014" name="3 Rectángulo redondeado">
              <a:extLst>
                <a:ext uri="{FF2B5EF4-FFF2-40B4-BE49-F238E27FC236}">
                  <a16:creationId xmlns:a16="http://schemas.microsoft.com/office/drawing/2014/main" id="{4F94CBD9-FF9B-4AB3-805C-3C89E95B9E60}"/>
                </a:ext>
              </a:extLst>
            </p:cNvPr>
            <p:cNvSpPr>
              <a:spLocks noChangeArrowheads="1"/>
            </p:cNvSpPr>
            <p:nvPr/>
          </p:nvSpPr>
          <p:spPr bwMode="auto">
            <a:xfrm>
              <a:off x="296702" y="2204864"/>
              <a:ext cx="504056" cy="648072"/>
            </a:xfrm>
            <a:prstGeom prst="roundRect">
              <a:avLst>
                <a:gd name="adj" fmla="val 16667"/>
              </a:avLst>
            </a:prstGeom>
            <a:solidFill>
              <a:schemeClr val="accent1"/>
            </a:solidFill>
            <a:ln w="9525" algn="ctr">
              <a:solidFill>
                <a:schemeClr val="bg2"/>
              </a:solidFill>
              <a:round/>
              <a:headEnd/>
              <a:tailEnd/>
            </a:ln>
          </p:spPr>
          <p:txBody>
            <a:bodyPr wrap="none" lIns="0" tIns="0" rIns="0" bIns="0" anchor="ctr"/>
            <a:lstStyle>
              <a:lvl1pPr>
                <a:defRPr sz="1200" b="1">
                  <a:solidFill>
                    <a:schemeClr val="tx1"/>
                  </a:solidFill>
                  <a:latin typeface="TheSansCorrespondence"/>
                  <a:ea typeface="MS PGothic" panose="020B0600070205080204" pitchFamily="34" charset="-128"/>
                </a:defRPr>
              </a:lvl1pPr>
              <a:lvl2pPr marL="742950" indent="-285750">
                <a:defRPr sz="1200" b="1">
                  <a:solidFill>
                    <a:schemeClr val="tx1"/>
                  </a:solidFill>
                  <a:latin typeface="TheSansCorrespondence"/>
                  <a:ea typeface="MS PGothic" panose="020B0600070205080204" pitchFamily="34" charset="-128"/>
                </a:defRPr>
              </a:lvl2pPr>
              <a:lvl3pPr marL="1143000" indent="-228600">
                <a:defRPr sz="1200" b="1">
                  <a:solidFill>
                    <a:schemeClr val="tx1"/>
                  </a:solidFill>
                  <a:latin typeface="TheSansCorrespondence"/>
                  <a:ea typeface="MS PGothic" panose="020B0600070205080204" pitchFamily="34" charset="-128"/>
                </a:defRPr>
              </a:lvl3pPr>
              <a:lvl4pPr marL="1600200" indent="-228600">
                <a:defRPr sz="1200" b="1">
                  <a:solidFill>
                    <a:schemeClr val="tx1"/>
                  </a:solidFill>
                  <a:latin typeface="TheSansCorrespondence"/>
                  <a:ea typeface="MS PGothic" panose="020B0600070205080204" pitchFamily="34" charset="-128"/>
                </a:defRPr>
              </a:lvl4pPr>
              <a:lvl5pPr marL="2057400" indent="-228600">
                <a:defRPr sz="1200" b="1">
                  <a:solidFill>
                    <a:schemeClr val="tx1"/>
                  </a:solidFill>
                  <a:latin typeface="TheSansCorrespondence"/>
                  <a:ea typeface="MS PGothic" panose="020B0600070205080204" pitchFamily="34" charset="-128"/>
                </a:defRPr>
              </a:lvl5pPr>
              <a:lvl6pPr marL="2514600" indent="-228600" eaLnBrk="0" fontAlgn="base" hangingPunct="0">
                <a:spcBef>
                  <a:spcPct val="0"/>
                </a:spcBef>
                <a:spcAft>
                  <a:spcPct val="0"/>
                </a:spcAft>
                <a:defRPr sz="1200" b="1">
                  <a:solidFill>
                    <a:schemeClr val="tx1"/>
                  </a:solidFill>
                  <a:latin typeface="TheSansCorrespondence"/>
                  <a:ea typeface="MS PGothic" panose="020B0600070205080204" pitchFamily="34" charset="-128"/>
                </a:defRPr>
              </a:lvl6pPr>
              <a:lvl7pPr marL="2971800" indent="-228600" eaLnBrk="0" fontAlgn="base" hangingPunct="0">
                <a:spcBef>
                  <a:spcPct val="0"/>
                </a:spcBef>
                <a:spcAft>
                  <a:spcPct val="0"/>
                </a:spcAft>
                <a:defRPr sz="1200" b="1">
                  <a:solidFill>
                    <a:schemeClr val="tx1"/>
                  </a:solidFill>
                  <a:latin typeface="TheSansCorrespondence"/>
                  <a:ea typeface="MS PGothic" panose="020B0600070205080204" pitchFamily="34" charset="-128"/>
                </a:defRPr>
              </a:lvl7pPr>
              <a:lvl8pPr marL="3429000" indent="-228600" eaLnBrk="0" fontAlgn="base" hangingPunct="0">
                <a:spcBef>
                  <a:spcPct val="0"/>
                </a:spcBef>
                <a:spcAft>
                  <a:spcPct val="0"/>
                </a:spcAft>
                <a:defRPr sz="1200" b="1">
                  <a:solidFill>
                    <a:schemeClr val="tx1"/>
                  </a:solidFill>
                  <a:latin typeface="TheSansCorrespondence"/>
                  <a:ea typeface="MS PGothic" panose="020B0600070205080204" pitchFamily="34" charset="-128"/>
                </a:defRPr>
              </a:lvl8pPr>
              <a:lvl9pPr marL="3886200" indent="-228600" eaLnBrk="0" fontAlgn="base" hangingPunct="0">
                <a:spcBef>
                  <a:spcPct val="0"/>
                </a:spcBef>
                <a:spcAft>
                  <a:spcPct val="0"/>
                </a:spcAft>
                <a:defRPr sz="1200" b="1">
                  <a:solidFill>
                    <a:schemeClr val="tx1"/>
                  </a:solidFill>
                  <a:latin typeface="TheSansCorrespondence"/>
                  <a:ea typeface="MS PGothic" panose="020B0600070205080204" pitchFamily="34" charset="-128"/>
                </a:defRPr>
              </a:lvl9pPr>
            </a:lstStyle>
            <a:p>
              <a:pPr algn="ctr"/>
              <a:r>
                <a:rPr lang="es-MX" altLang="es-CL" sz="3600">
                  <a:solidFill>
                    <a:schemeClr val="bg1"/>
                  </a:solidFill>
                  <a:latin typeface="Arial" panose="020B0604020202020204" pitchFamily="34" charset="0"/>
                  <a:cs typeface="Arial" panose="020B0604020202020204" pitchFamily="34" charset="0"/>
                </a:rPr>
                <a:t>2</a:t>
              </a:r>
            </a:p>
          </p:txBody>
        </p:sp>
        <p:sp>
          <p:nvSpPr>
            <p:cNvPr id="43015" name="4 Rectángulo redondeado">
              <a:extLst>
                <a:ext uri="{FF2B5EF4-FFF2-40B4-BE49-F238E27FC236}">
                  <a16:creationId xmlns:a16="http://schemas.microsoft.com/office/drawing/2014/main" id="{93626D31-9DFE-44AB-9F53-F93BDF09522E}"/>
                </a:ext>
              </a:extLst>
            </p:cNvPr>
            <p:cNvSpPr>
              <a:spLocks noChangeArrowheads="1"/>
            </p:cNvSpPr>
            <p:nvPr/>
          </p:nvSpPr>
          <p:spPr bwMode="auto">
            <a:xfrm>
              <a:off x="296702" y="3140968"/>
              <a:ext cx="504056" cy="648072"/>
            </a:xfrm>
            <a:prstGeom prst="roundRect">
              <a:avLst>
                <a:gd name="adj" fmla="val 16667"/>
              </a:avLst>
            </a:prstGeom>
            <a:solidFill>
              <a:schemeClr val="accent1"/>
            </a:solidFill>
            <a:ln w="9525" algn="ctr">
              <a:solidFill>
                <a:schemeClr val="bg2"/>
              </a:solidFill>
              <a:round/>
              <a:headEnd/>
              <a:tailEnd/>
            </a:ln>
          </p:spPr>
          <p:txBody>
            <a:bodyPr wrap="none" lIns="0" tIns="0" rIns="0" bIns="0" anchor="ctr"/>
            <a:lstStyle>
              <a:lvl1pPr>
                <a:defRPr sz="1200" b="1">
                  <a:solidFill>
                    <a:schemeClr val="tx1"/>
                  </a:solidFill>
                  <a:latin typeface="TheSansCorrespondence"/>
                  <a:ea typeface="MS PGothic" panose="020B0600070205080204" pitchFamily="34" charset="-128"/>
                </a:defRPr>
              </a:lvl1pPr>
              <a:lvl2pPr marL="742950" indent="-285750">
                <a:defRPr sz="1200" b="1">
                  <a:solidFill>
                    <a:schemeClr val="tx1"/>
                  </a:solidFill>
                  <a:latin typeface="TheSansCorrespondence"/>
                  <a:ea typeface="MS PGothic" panose="020B0600070205080204" pitchFamily="34" charset="-128"/>
                </a:defRPr>
              </a:lvl2pPr>
              <a:lvl3pPr marL="1143000" indent="-228600">
                <a:defRPr sz="1200" b="1">
                  <a:solidFill>
                    <a:schemeClr val="tx1"/>
                  </a:solidFill>
                  <a:latin typeface="TheSansCorrespondence"/>
                  <a:ea typeface="MS PGothic" panose="020B0600070205080204" pitchFamily="34" charset="-128"/>
                </a:defRPr>
              </a:lvl3pPr>
              <a:lvl4pPr marL="1600200" indent="-228600">
                <a:defRPr sz="1200" b="1">
                  <a:solidFill>
                    <a:schemeClr val="tx1"/>
                  </a:solidFill>
                  <a:latin typeface="TheSansCorrespondence"/>
                  <a:ea typeface="MS PGothic" panose="020B0600070205080204" pitchFamily="34" charset="-128"/>
                </a:defRPr>
              </a:lvl4pPr>
              <a:lvl5pPr marL="2057400" indent="-228600">
                <a:defRPr sz="1200" b="1">
                  <a:solidFill>
                    <a:schemeClr val="tx1"/>
                  </a:solidFill>
                  <a:latin typeface="TheSansCorrespondence"/>
                  <a:ea typeface="MS PGothic" panose="020B0600070205080204" pitchFamily="34" charset="-128"/>
                </a:defRPr>
              </a:lvl5pPr>
              <a:lvl6pPr marL="2514600" indent="-228600" eaLnBrk="0" fontAlgn="base" hangingPunct="0">
                <a:spcBef>
                  <a:spcPct val="0"/>
                </a:spcBef>
                <a:spcAft>
                  <a:spcPct val="0"/>
                </a:spcAft>
                <a:defRPr sz="1200" b="1">
                  <a:solidFill>
                    <a:schemeClr val="tx1"/>
                  </a:solidFill>
                  <a:latin typeface="TheSansCorrespondence"/>
                  <a:ea typeface="MS PGothic" panose="020B0600070205080204" pitchFamily="34" charset="-128"/>
                </a:defRPr>
              </a:lvl6pPr>
              <a:lvl7pPr marL="2971800" indent="-228600" eaLnBrk="0" fontAlgn="base" hangingPunct="0">
                <a:spcBef>
                  <a:spcPct val="0"/>
                </a:spcBef>
                <a:spcAft>
                  <a:spcPct val="0"/>
                </a:spcAft>
                <a:defRPr sz="1200" b="1">
                  <a:solidFill>
                    <a:schemeClr val="tx1"/>
                  </a:solidFill>
                  <a:latin typeface="TheSansCorrespondence"/>
                  <a:ea typeface="MS PGothic" panose="020B0600070205080204" pitchFamily="34" charset="-128"/>
                </a:defRPr>
              </a:lvl7pPr>
              <a:lvl8pPr marL="3429000" indent="-228600" eaLnBrk="0" fontAlgn="base" hangingPunct="0">
                <a:spcBef>
                  <a:spcPct val="0"/>
                </a:spcBef>
                <a:spcAft>
                  <a:spcPct val="0"/>
                </a:spcAft>
                <a:defRPr sz="1200" b="1">
                  <a:solidFill>
                    <a:schemeClr val="tx1"/>
                  </a:solidFill>
                  <a:latin typeface="TheSansCorrespondence"/>
                  <a:ea typeface="MS PGothic" panose="020B0600070205080204" pitchFamily="34" charset="-128"/>
                </a:defRPr>
              </a:lvl8pPr>
              <a:lvl9pPr marL="3886200" indent="-228600" eaLnBrk="0" fontAlgn="base" hangingPunct="0">
                <a:spcBef>
                  <a:spcPct val="0"/>
                </a:spcBef>
                <a:spcAft>
                  <a:spcPct val="0"/>
                </a:spcAft>
                <a:defRPr sz="1200" b="1">
                  <a:solidFill>
                    <a:schemeClr val="tx1"/>
                  </a:solidFill>
                  <a:latin typeface="TheSansCorrespondence"/>
                  <a:ea typeface="MS PGothic" panose="020B0600070205080204" pitchFamily="34" charset="-128"/>
                </a:defRPr>
              </a:lvl9pPr>
            </a:lstStyle>
            <a:p>
              <a:pPr algn="ctr"/>
              <a:r>
                <a:rPr lang="es-MX" altLang="es-CL" sz="3600">
                  <a:solidFill>
                    <a:schemeClr val="bg1"/>
                  </a:solidFill>
                  <a:latin typeface="Arial" panose="020B0604020202020204" pitchFamily="34" charset="0"/>
                  <a:cs typeface="Arial" panose="020B0604020202020204" pitchFamily="34" charset="0"/>
                </a:rPr>
                <a:t>3</a:t>
              </a:r>
            </a:p>
          </p:txBody>
        </p:sp>
        <p:sp>
          <p:nvSpPr>
            <p:cNvPr id="43016" name="5 Rectángulo redondeado">
              <a:extLst>
                <a:ext uri="{FF2B5EF4-FFF2-40B4-BE49-F238E27FC236}">
                  <a16:creationId xmlns:a16="http://schemas.microsoft.com/office/drawing/2014/main" id="{C287883C-6615-43FA-8ED1-3E67CC0F6FD9}"/>
                </a:ext>
              </a:extLst>
            </p:cNvPr>
            <p:cNvSpPr>
              <a:spLocks noChangeArrowheads="1"/>
            </p:cNvSpPr>
            <p:nvPr/>
          </p:nvSpPr>
          <p:spPr bwMode="auto">
            <a:xfrm>
              <a:off x="296702" y="4149080"/>
              <a:ext cx="504056" cy="648072"/>
            </a:xfrm>
            <a:prstGeom prst="roundRect">
              <a:avLst>
                <a:gd name="adj" fmla="val 16667"/>
              </a:avLst>
            </a:prstGeom>
            <a:solidFill>
              <a:schemeClr val="accent1"/>
            </a:solidFill>
            <a:ln w="9525" algn="ctr">
              <a:solidFill>
                <a:schemeClr val="bg2"/>
              </a:solidFill>
              <a:round/>
              <a:headEnd/>
              <a:tailEnd/>
            </a:ln>
          </p:spPr>
          <p:txBody>
            <a:bodyPr wrap="none" lIns="0" tIns="0" rIns="0" bIns="0" anchor="ctr"/>
            <a:lstStyle>
              <a:lvl1pPr>
                <a:defRPr sz="1200" b="1">
                  <a:solidFill>
                    <a:schemeClr val="tx1"/>
                  </a:solidFill>
                  <a:latin typeface="TheSansCorrespondence"/>
                  <a:ea typeface="MS PGothic" panose="020B0600070205080204" pitchFamily="34" charset="-128"/>
                </a:defRPr>
              </a:lvl1pPr>
              <a:lvl2pPr marL="742950" indent="-285750">
                <a:defRPr sz="1200" b="1">
                  <a:solidFill>
                    <a:schemeClr val="tx1"/>
                  </a:solidFill>
                  <a:latin typeface="TheSansCorrespondence"/>
                  <a:ea typeface="MS PGothic" panose="020B0600070205080204" pitchFamily="34" charset="-128"/>
                </a:defRPr>
              </a:lvl2pPr>
              <a:lvl3pPr marL="1143000" indent="-228600">
                <a:defRPr sz="1200" b="1">
                  <a:solidFill>
                    <a:schemeClr val="tx1"/>
                  </a:solidFill>
                  <a:latin typeface="TheSansCorrespondence"/>
                  <a:ea typeface="MS PGothic" panose="020B0600070205080204" pitchFamily="34" charset="-128"/>
                </a:defRPr>
              </a:lvl3pPr>
              <a:lvl4pPr marL="1600200" indent="-228600">
                <a:defRPr sz="1200" b="1">
                  <a:solidFill>
                    <a:schemeClr val="tx1"/>
                  </a:solidFill>
                  <a:latin typeface="TheSansCorrespondence"/>
                  <a:ea typeface="MS PGothic" panose="020B0600070205080204" pitchFamily="34" charset="-128"/>
                </a:defRPr>
              </a:lvl4pPr>
              <a:lvl5pPr marL="2057400" indent="-228600">
                <a:defRPr sz="1200" b="1">
                  <a:solidFill>
                    <a:schemeClr val="tx1"/>
                  </a:solidFill>
                  <a:latin typeface="TheSansCorrespondence"/>
                  <a:ea typeface="MS PGothic" panose="020B0600070205080204" pitchFamily="34" charset="-128"/>
                </a:defRPr>
              </a:lvl5pPr>
              <a:lvl6pPr marL="2514600" indent="-228600" eaLnBrk="0" fontAlgn="base" hangingPunct="0">
                <a:spcBef>
                  <a:spcPct val="0"/>
                </a:spcBef>
                <a:spcAft>
                  <a:spcPct val="0"/>
                </a:spcAft>
                <a:defRPr sz="1200" b="1">
                  <a:solidFill>
                    <a:schemeClr val="tx1"/>
                  </a:solidFill>
                  <a:latin typeface="TheSansCorrespondence"/>
                  <a:ea typeface="MS PGothic" panose="020B0600070205080204" pitchFamily="34" charset="-128"/>
                </a:defRPr>
              </a:lvl6pPr>
              <a:lvl7pPr marL="2971800" indent="-228600" eaLnBrk="0" fontAlgn="base" hangingPunct="0">
                <a:spcBef>
                  <a:spcPct val="0"/>
                </a:spcBef>
                <a:spcAft>
                  <a:spcPct val="0"/>
                </a:spcAft>
                <a:defRPr sz="1200" b="1">
                  <a:solidFill>
                    <a:schemeClr val="tx1"/>
                  </a:solidFill>
                  <a:latin typeface="TheSansCorrespondence"/>
                  <a:ea typeface="MS PGothic" panose="020B0600070205080204" pitchFamily="34" charset="-128"/>
                </a:defRPr>
              </a:lvl7pPr>
              <a:lvl8pPr marL="3429000" indent="-228600" eaLnBrk="0" fontAlgn="base" hangingPunct="0">
                <a:spcBef>
                  <a:spcPct val="0"/>
                </a:spcBef>
                <a:spcAft>
                  <a:spcPct val="0"/>
                </a:spcAft>
                <a:defRPr sz="1200" b="1">
                  <a:solidFill>
                    <a:schemeClr val="tx1"/>
                  </a:solidFill>
                  <a:latin typeface="TheSansCorrespondence"/>
                  <a:ea typeface="MS PGothic" panose="020B0600070205080204" pitchFamily="34" charset="-128"/>
                </a:defRPr>
              </a:lvl8pPr>
              <a:lvl9pPr marL="3886200" indent="-228600" eaLnBrk="0" fontAlgn="base" hangingPunct="0">
                <a:spcBef>
                  <a:spcPct val="0"/>
                </a:spcBef>
                <a:spcAft>
                  <a:spcPct val="0"/>
                </a:spcAft>
                <a:defRPr sz="1200" b="1">
                  <a:solidFill>
                    <a:schemeClr val="tx1"/>
                  </a:solidFill>
                  <a:latin typeface="TheSansCorrespondence"/>
                  <a:ea typeface="MS PGothic" panose="020B0600070205080204" pitchFamily="34" charset="-128"/>
                </a:defRPr>
              </a:lvl9pPr>
            </a:lstStyle>
            <a:p>
              <a:pPr algn="ctr"/>
              <a:r>
                <a:rPr lang="es-MX" altLang="es-CL" sz="3600">
                  <a:solidFill>
                    <a:schemeClr val="bg1"/>
                  </a:solidFill>
                  <a:latin typeface="Arial" panose="020B0604020202020204" pitchFamily="34" charset="0"/>
                  <a:cs typeface="Arial" panose="020B0604020202020204" pitchFamily="34" charset="0"/>
                </a:rPr>
                <a:t>4</a:t>
              </a:r>
            </a:p>
          </p:txBody>
        </p:sp>
        <p:sp>
          <p:nvSpPr>
            <p:cNvPr id="43017" name="6 Rectángulo redondeado">
              <a:extLst>
                <a:ext uri="{FF2B5EF4-FFF2-40B4-BE49-F238E27FC236}">
                  <a16:creationId xmlns:a16="http://schemas.microsoft.com/office/drawing/2014/main" id="{29345C1F-ADA1-4BA4-9F7A-D8FD1DD0B0DC}"/>
                </a:ext>
              </a:extLst>
            </p:cNvPr>
            <p:cNvSpPr>
              <a:spLocks noChangeArrowheads="1"/>
            </p:cNvSpPr>
            <p:nvPr/>
          </p:nvSpPr>
          <p:spPr bwMode="auto">
            <a:xfrm>
              <a:off x="296702" y="5072995"/>
              <a:ext cx="504056" cy="648072"/>
            </a:xfrm>
            <a:prstGeom prst="roundRect">
              <a:avLst>
                <a:gd name="adj" fmla="val 16667"/>
              </a:avLst>
            </a:prstGeom>
            <a:solidFill>
              <a:schemeClr val="accent1"/>
            </a:solidFill>
            <a:ln w="9525" algn="ctr">
              <a:solidFill>
                <a:schemeClr val="bg2"/>
              </a:solidFill>
              <a:round/>
              <a:headEnd/>
              <a:tailEnd/>
            </a:ln>
          </p:spPr>
          <p:txBody>
            <a:bodyPr wrap="none" lIns="0" tIns="0" rIns="0" bIns="0" anchor="ctr"/>
            <a:lstStyle>
              <a:lvl1pPr>
                <a:defRPr sz="1200" b="1">
                  <a:solidFill>
                    <a:schemeClr val="tx1"/>
                  </a:solidFill>
                  <a:latin typeface="TheSansCorrespondence"/>
                  <a:ea typeface="MS PGothic" panose="020B0600070205080204" pitchFamily="34" charset="-128"/>
                </a:defRPr>
              </a:lvl1pPr>
              <a:lvl2pPr marL="742950" indent="-285750">
                <a:defRPr sz="1200" b="1">
                  <a:solidFill>
                    <a:schemeClr val="tx1"/>
                  </a:solidFill>
                  <a:latin typeface="TheSansCorrespondence"/>
                  <a:ea typeface="MS PGothic" panose="020B0600070205080204" pitchFamily="34" charset="-128"/>
                </a:defRPr>
              </a:lvl2pPr>
              <a:lvl3pPr marL="1143000" indent="-228600">
                <a:defRPr sz="1200" b="1">
                  <a:solidFill>
                    <a:schemeClr val="tx1"/>
                  </a:solidFill>
                  <a:latin typeface="TheSansCorrespondence"/>
                  <a:ea typeface="MS PGothic" panose="020B0600070205080204" pitchFamily="34" charset="-128"/>
                </a:defRPr>
              </a:lvl3pPr>
              <a:lvl4pPr marL="1600200" indent="-228600">
                <a:defRPr sz="1200" b="1">
                  <a:solidFill>
                    <a:schemeClr val="tx1"/>
                  </a:solidFill>
                  <a:latin typeface="TheSansCorrespondence"/>
                  <a:ea typeface="MS PGothic" panose="020B0600070205080204" pitchFamily="34" charset="-128"/>
                </a:defRPr>
              </a:lvl4pPr>
              <a:lvl5pPr marL="2057400" indent="-228600">
                <a:defRPr sz="1200" b="1">
                  <a:solidFill>
                    <a:schemeClr val="tx1"/>
                  </a:solidFill>
                  <a:latin typeface="TheSansCorrespondence"/>
                  <a:ea typeface="MS PGothic" panose="020B0600070205080204" pitchFamily="34" charset="-128"/>
                </a:defRPr>
              </a:lvl5pPr>
              <a:lvl6pPr marL="2514600" indent="-228600" eaLnBrk="0" fontAlgn="base" hangingPunct="0">
                <a:spcBef>
                  <a:spcPct val="0"/>
                </a:spcBef>
                <a:spcAft>
                  <a:spcPct val="0"/>
                </a:spcAft>
                <a:defRPr sz="1200" b="1">
                  <a:solidFill>
                    <a:schemeClr val="tx1"/>
                  </a:solidFill>
                  <a:latin typeface="TheSansCorrespondence"/>
                  <a:ea typeface="MS PGothic" panose="020B0600070205080204" pitchFamily="34" charset="-128"/>
                </a:defRPr>
              </a:lvl6pPr>
              <a:lvl7pPr marL="2971800" indent="-228600" eaLnBrk="0" fontAlgn="base" hangingPunct="0">
                <a:spcBef>
                  <a:spcPct val="0"/>
                </a:spcBef>
                <a:spcAft>
                  <a:spcPct val="0"/>
                </a:spcAft>
                <a:defRPr sz="1200" b="1">
                  <a:solidFill>
                    <a:schemeClr val="tx1"/>
                  </a:solidFill>
                  <a:latin typeface="TheSansCorrespondence"/>
                  <a:ea typeface="MS PGothic" panose="020B0600070205080204" pitchFamily="34" charset="-128"/>
                </a:defRPr>
              </a:lvl7pPr>
              <a:lvl8pPr marL="3429000" indent="-228600" eaLnBrk="0" fontAlgn="base" hangingPunct="0">
                <a:spcBef>
                  <a:spcPct val="0"/>
                </a:spcBef>
                <a:spcAft>
                  <a:spcPct val="0"/>
                </a:spcAft>
                <a:defRPr sz="1200" b="1">
                  <a:solidFill>
                    <a:schemeClr val="tx1"/>
                  </a:solidFill>
                  <a:latin typeface="TheSansCorrespondence"/>
                  <a:ea typeface="MS PGothic" panose="020B0600070205080204" pitchFamily="34" charset="-128"/>
                </a:defRPr>
              </a:lvl8pPr>
              <a:lvl9pPr marL="3886200" indent="-228600" eaLnBrk="0" fontAlgn="base" hangingPunct="0">
                <a:spcBef>
                  <a:spcPct val="0"/>
                </a:spcBef>
                <a:spcAft>
                  <a:spcPct val="0"/>
                </a:spcAft>
                <a:defRPr sz="1200" b="1">
                  <a:solidFill>
                    <a:schemeClr val="tx1"/>
                  </a:solidFill>
                  <a:latin typeface="TheSansCorrespondence"/>
                  <a:ea typeface="MS PGothic" panose="020B0600070205080204" pitchFamily="34" charset="-128"/>
                </a:defRPr>
              </a:lvl9pPr>
            </a:lstStyle>
            <a:p>
              <a:pPr algn="ctr"/>
              <a:r>
                <a:rPr lang="es-MX" altLang="es-CL" sz="3600">
                  <a:solidFill>
                    <a:schemeClr val="bg1"/>
                  </a:solidFill>
                  <a:latin typeface="Arial" panose="020B0604020202020204" pitchFamily="34" charset="0"/>
                  <a:cs typeface="Arial" panose="020B0604020202020204" pitchFamily="34" charset="0"/>
                </a:rPr>
                <a:t>5</a:t>
              </a:r>
            </a:p>
          </p:txBody>
        </p:sp>
      </p:grpSp>
      <p:sp>
        <p:nvSpPr>
          <p:cNvPr id="8" name="7 CuadroTexto">
            <a:extLst>
              <a:ext uri="{FF2B5EF4-FFF2-40B4-BE49-F238E27FC236}">
                <a16:creationId xmlns:a16="http://schemas.microsoft.com/office/drawing/2014/main" id="{CE974DD0-A8CA-4D6A-9A6D-F74BF145C0BD}"/>
              </a:ext>
            </a:extLst>
          </p:cNvPr>
          <p:cNvSpPr txBox="1">
            <a:spLocks noChangeArrowheads="1"/>
          </p:cNvSpPr>
          <p:nvPr/>
        </p:nvSpPr>
        <p:spPr bwMode="auto">
          <a:xfrm>
            <a:off x="1559720" y="115888"/>
            <a:ext cx="6048375" cy="584775"/>
          </a:xfrm>
          <a:prstGeom prst="rect">
            <a:avLst/>
          </a:prstGeom>
          <a:noFill/>
          <a:ln w="9525">
            <a:noFill/>
            <a:miter lim="800000"/>
            <a:headEnd/>
            <a:tailEnd/>
          </a:ln>
        </p:spPr>
        <p:txBody>
          <a:bodyPr>
            <a:spAutoFit/>
          </a:bodyPr>
          <a:lstStyle/>
          <a:p>
            <a:pPr eaLnBrk="1" hangingPunct="1">
              <a:defRPr/>
            </a:pPr>
            <a:r>
              <a:rPr lang="es-CO" sz="3200" dirty="0">
                <a:solidFill>
                  <a:schemeClr val="tx2">
                    <a:lumMod val="50000"/>
                  </a:schemeClr>
                </a:solidFill>
                <a:latin typeface="Arial" pitchFamily="34" charset="0"/>
                <a:ea typeface="ＭＳ Ｐゴシック" panose="020B0600070205080204" pitchFamily="34" charset="-128"/>
                <a:cs typeface="Arial" pitchFamily="34" charset="0"/>
              </a:rPr>
              <a:t> Preguntas para Reflexionar? </a:t>
            </a:r>
            <a:endParaRPr lang="es-ES" sz="3200" dirty="0">
              <a:solidFill>
                <a:schemeClr val="tx2">
                  <a:lumMod val="50000"/>
                </a:schemeClr>
              </a:solidFill>
              <a:latin typeface="Arial" pitchFamily="34" charset="0"/>
              <a:ea typeface="ＭＳ Ｐゴシック" panose="020B0600070205080204" pitchFamily="34" charset="-128"/>
              <a:cs typeface="Arial" pitchFamily="3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75E3FC84-37BF-4FEB-A87E-725AE1C438D5}"/>
              </a:ext>
            </a:extLst>
          </p:cNvPr>
          <p:cNvSpPr txBox="1"/>
          <p:nvPr/>
        </p:nvSpPr>
        <p:spPr>
          <a:xfrm>
            <a:off x="1924051" y="571501"/>
            <a:ext cx="8708939" cy="5840060"/>
          </a:xfrm>
          <a:prstGeom prst="rect">
            <a:avLst/>
          </a:prstGeom>
          <a:noFill/>
        </p:spPr>
        <p:txBody>
          <a:bodyPr wrap="square">
            <a:spAutoFit/>
          </a:bodyPr>
          <a:lstStyle/>
          <a:p>
            <a:pPr algn="ctr"/>
            <a:r>
              <a:rPr lang="es-CL" sz="4500" b="1" dirty="0"/>
              <a:t>Invitamos a declararse un </a:t>
            </a:r>
            <a:r>
              <a:rPr lang="es-CL" sz="4500" b="1" dirty="0">
                <a:solidFill>
                  <a:srgbClr val="00B0F0"/>
                </a:solidFill>
              </a:rPr>
              <a:t>ciudadano</a:t>
            </a:r>
            <a:r>
              <a:rPr lang="es-CL" sz="4500" b="1" dirty="0"/>
              <a:t> y </a:t>
            </a:r>
            <a:r>
              <a:rPr lang="es-CL" sz="4500" b="1" dirty="0">
                <a:solidFill>
                  <a:srgbClr val="00B0F0"/>
                </a:solidFill>
              </a:rPr>
              <a:t>una organización </a:t>
            </a:r>
            <a:r>
              <a:rPr lang="es-CL" sz="4500" b="1" dirty="0"/>
              <a:t>comprometido con los </a:t>
            </a:r>
            <a:r>
              <a:rPr lang="es-CL" sz="4500" b="1" dirty="0">
                <a:solidFill>
                  <a:srgbClr val="00B0F0"/>
                </a:solidFill>
              </a:rPr>
              <a:t>niños y niñas de Chile y el mundo.</a:t>
            </a:r>
          </a:p>
          <a:p>
            <a:pPr algn="ctr"/>
            <a:endParaRPr lang="es-CL" sz="4500" b="1" dirty="0"/>
          </a:p>
          <a:p>
            <a:pPr algn="ctr"/>
            <a:r>
              <a:rPr lang="es-CL" sz="4500" b="1" dirty="0"/>
              <a:t>#NO AL TRABAJO INFANTIL</a:t>
            </a:r>
          </a:p>
          <a:p>
            <a:pPr algn="ctr"/>
            <a:endParaRPr lang="es-CL" sz="4500" b="1" dirty="0"/>
          </a:p>
          <a:p>
            <a:pPr algn="ctr"/>
            <a:r>
              <a:rPr lang="es-CL" sz="4500" b="1" dirty="0"/>
              <a:t>2025    </a:t>
            </a:r>
            <a:br>
              <a:rPr lang="es-CL" sz="1350" dirty="0"/>
            </a:br>
            <a:endParaRPr lang="es-CL" sz="1350" dirty="0"/>
          </a:p>
        </p:txBody>
      </p:sp>
    </p:spTree>
    <p:extLst>
      <p:ext uri="{BB962C8B-B14F-4D97-AF65-F5344CB8AC3E}">
        <p14:creationId xmlns:p14="http://schemas.microsoft.com/office/powerpoint/2010/main" val="39855976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Marcador de contenido"/>
          <p:cNvPicPr>
            <a:picLocks noGrp="1" noChangeAspect="1"/>
          </p:cNvPicPr>
          <p:nvPr>
            <p:ph sz="quarter" idx="11"/>
          </p:nvPr>
        </p:nvPicPr>
        <p:blipFill>
          <a:blip r:embed="rId3">
            <a:extLst>
              <a:ext uri="{28A0092B-C50C-407E-A947-70E740481C1C}">
                <a14:useLocalDpi xmlns:a14="http://schemas.microsoft.com/office/drawing/2010/main" val="0"/>
              </a:ext>
            </a:extLst>
          </a:blip>
          <a:stretch>
            <a:fillRect/>
          </a:stretch>
        </p:blipFill>
        <p:spPr>
          <a:xfrm>
            <a:off x="0" y="4657210"/>
            <a:ext cx="2951747" cy="2200789"/>
          </a:xfrm>
        </p:spPr>
      </p:pic>
      <p:sp>
        <p:nvSpPr>
          <p:cNvPr id="4" name="3 CuadroTexto"/>
          <p:cNvSpPr txBox="1"/>
          <p:nvPr/>
        </p:nvSpPr>
        <p:spPr>
          <a:xfrm>
            <a:off x="0" y="2459504"/>
            <a:ext cx="12192000" cy="132343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CL" sz="4000" b="1" i="0" u="none" strike="noStrike" kern="1200" cap="none" spc="0" normalizeH="0" baseline="0" noProof="0" dirty="0">
                <a:ln>
                  <a:noFill/>
                </a:ln>
                <a:solidFill>
                  <a:srgbClr val="002060"/>
                </a:solidFill>
                <a:effectLst/>
                <a:uLnTx/>
                <a:uFillTx/>
                <a:latin typeface="Calibri"/>
                <a:ea typeface="+mn-ea"/>
                <a:cs typeface="+mn-cs"/>
              </a:rPr>
              <a:t>Webinar: Rol de las empresas en la prevención y erradicación del trabajo infantil en Región </a:t>
            </a:r>
            <a:r>
              <a:rPr kumimoji="0" lang="es-CL" sz="4000" b="1" i="0" u="none" strike="noStrike" kern="1200" cap="none" spc="0" normalizeH="0" baseline="0" noProof="0">
                <a:ln>
                  <a:noFill/>
                </a:ln>
                <a:solidFill>
                  <a:srgbClr val="002060"/>
                </a:solidFill>
                <a:effectLst/>
                <a:uLnTx/>
                <a:uFillTx/>
                <a:latin typeface="Calibri"/>
                <a:ea typeface="+mn-ea"/>
                <a:cs typeface="+mn-cs"/>
              </a:rPr>
              <a:t>del Bio</a:t>
            </a:r>
            <a:r>
              <a:rPr kumimoji="0" lang="es-CL" sz="4000" b="1" i="0" u="none" strike="noStrike" kern="1200" cap="none" spc="0" normalizeH="0" noProof="0">
                <a:ln>
                  <a:noFill/>
                </a:ln>
                <a:solidFill>
                  <a:srgbClr val="002060"/>
                </a:solidFill>
                <a:effectLst/>
                <a:uLnTx/>
                <a:uFillTx/>
                <a:latin typeface="Calibri"/>
                <a:ea typeface="+mn-ea"/>
                <a:cs typeface="+mn-cs"/>
              </a:rPr>
              <a:t> </a:t>
            </a:r>
            <a:r>
              <a:rPr kumimoji="0" lang="es-CL" sz="4000" b="1" i="0" u="none" strike="noStrike" kern="1200" cap="none" spc="0" normalizeH="0" noProof="0" dirty="0" err="1">
                <a:ln>
                  <a:noFill/>
                </a:ln>
                <a:solidFill>
                  <a:srgbClr val="002060"/>
                </a:solidFill>
                <a:effectLst/>
                <a:uLnTx/>
                <a:uFillTx/>
                <a:latin typeface="Calibri"/>
                <a:ea typeface="+mn-ea"/>
                <a:cs typeface="+mn-cs"/>
              </a:rPr>
              <a:t>Bío</a:t>
            </a:r>
            <a:endParaRPr kumimoji="0" lang="es-CL" sz="4000" b="1" i="0" u="none" strike="noStrike" kern="1200" cap="none" spc="0" normalizeH="0" baseline="0" noProof="0" dirty="0">
              <a:ln>
                <a:noFill/>
              </a:ln>
              <a:solidFill>
                <a:srgbClr val="002060"/>
              </a:solidFill>
              <a:effectLst/>
              <a:uLnTx/>
              <a:uFillTx/>
              <a:latin typeface="Calibri"/>
              <a:ea typeface="+mn-ea"/>
              <a:cs typeface="+mn-cs"/>
            </a:endParaRPr>
          </a:p>
        </p:txBody>
      </p:sp>
      <p:sp>
        <p:nvSpPr>
          <p:cNvPr id="5" name="4 CuadroTexto"/>
          <p:cNvSpPr txBox="1"/>
          <p:nvPr/>
        </p:nvSpPr>
        <p:spPr>
          <a:xfrm>
            <a:off x="2810450" y="3896911"/>
            <a:ext cx="7145865"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CO" sz="1800" b="0" i="1" u="none" strike="noStrike" kern="1200" cap="none" spc="0" normalizeH="0" baseline="0" noProof="0" dirty="0">
                <a:ln>
                  <a:noFill/>
                </a:ln>
                <a:solidFill>
                  <a:prstClr val="white">
                    <a:lumMod val="65000"/>
                  </a:prstClr>
                </a:solidFill>
                <a:effectLst/>
                <a:uLnTx/>
                <a:uFillTx/>
                <a:latin typeface="Arial Narrow" panose="020B0606020202030204" pitchFamily="34" charset="0"/>
                <a:ea typeface="+mn-ea"/>
                <a:cs typeface="+mn-cs"/>
              </a:rPr>
              <a:t>Alejandra González Burgos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CO" sz="1800" b="0" i="1" u="none" strike="noStrike" kern="1200" cap="none" spc="0" normalizeH="0" baseline="0" noProof="0" dirty="0">
                <a:ln>
                  <a:noFill/>
                </a:ln>
                <a:solidFill>
                  <a:prstClr val="white">
                    <a:lumMod val="65000"/>
                  </a:prstClr>
                </a:solidFill>
                <a:effectLst/>
                <a:uLnTx/>
                <a:uFillTx/>
                <a:latin typeface="Arial Narrow" panose="020B0606020202030204" pitchFamily="34" charset="0"/>
                <a:ea typeface="+mn-ea"/>
                <a:cs typeface="+mn-cs"/>
              </a:rPr>
              <a:t>Jefa del Departamento de Erradicación del Trabajo Infantil</a:t>
            </a:r>
          </a:p>
        </p:txBody>
      </p:sp>
      <p:pic>
        <p:nvPicPr>
          <p:cNvPr id="6" name="Imagen 5" descr="M:\Observatorio\2019\LOGO DEPTO.jpg"/>
          <p:cNvPicPr/>
          <p:nvPr/>
        </p:nvPicPr>
        <p:blipFill>
          <a:blip r:embed="rId4">
            <a:extLst>
              <a:ext uri="{28A0092B-C50C-407E-A947-70E740481C1C}">
                <a14:useLocalDpi xmlns:a14="http://schemas.microsoft.com/office/drawing/2010/main" val="0"/>
              </a:ext>
            </a:extLst>
          </a:blip>
          <a:srcRect/>
          <a:stretch>
            <a:fillRect/>
          </a:stretch>
        </p:blipFill>
        <p:spPr bwMode="auto">
          <a:xfrm>
            <a:off x="10356859" y="0"/>
            <a:ext cx="1505629" cy="1850750"/>
          </a:xfrm>
          <a:prstGeom prst="rect">
            <a:avLst/>
          </a:prstGeom>
          <a:noFill/>
          <a:ln>
            <a:noFill/>
          </a:ln>
        </p:spPr>
      </p:pic>
      <p:sp>
        <p:nvSpPr>
          <p:cNvPr id="7" name="CuadroTexto 6"/>
          <p:cNvSpPr txBox="1"/>
          <p:nvPr/>
        </p:nvSpPr>
        <p:spPr>
          <a:xfrm>
            <a:off x="10189029" y="6550223"/>
            <a:ext cx="2002971"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CL" sz="1400" b="0" i="0" u="none" strike="noStrike" kern="1200" cap="none" spc="0" normalizeH="0" baseline="0" noProof="0" dirty="0">
                <a:ln>
                  <a:noFill/>
                </a:ln>
                <a:solidFill>
                  <a:prstClr val="black"/>
                </a:solidFill>
                <a:effectLst/>
                <a:uLnTx/>
                <a:uFillTx/>
                <a:latin typeface="Calibri"/>
                <a:ea typeface="+mn-ea"/>
                <a:cs typeface="+mn-cs"/>
              </a:rPr>
              <a:t>24 de noviembre, 2020</a:t>
            </a:r>
          </a:p>
        </p:txBody>
      </p:sp>
    </p:spTree>
    <p:extLst>
      <p:ext uri="{BB962C8B-B14F-4D97-AF65-F5344CB8AC3E}">
        <p14:creationId xmlns:p14="http://schemas.microsoft.com/office/powerpoint/2010/main" val="3857844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grpId="0" nodeType="clickEffect">
                                  <p:stCondLst>
                                    <p:cond delay="0"/>
                                  </p:stCondLst>
                                  <p:childTnLst>
                                    <p:animEffect transition="out" filter="fade">
                                      <p:cBhvr>
                                        <p:cTn id="6" dur="1000"/>
                                        <p:tgtEl>
                                          <p:spTgt spid="4"/>
                                        </p:tgtEl>
                                      </p:cBhvr>
                                    </p:animEffect>
                                    <p:anim calcmode="lin" valueType="num">
                                      <p:cBhvr>
                                        <p:cTn id="7" dur="1000"/>
                                        <p:tgtEl>
                                          <p:spTgt spid="4"/>
                                        </p:tgtEl>
                                        <p:attrNameLst>
                                          <p:attrName>ppt_x</p:attrName>
                                        </p:attrNameLst>
                                      </p:cBhvr>
                                      <p:tavLst>
                                        <p:tav tm="0">
                                          <p:val>
                                            <p:strVal val="ppt_x"/>
                                          </p:val>
                                        </p:tav>
                                        <p:tav tm="100000">
                                          <p:val>
                                            <p:strVal val="ppt_x"/>
                                          </p:val>
                                        </p:tav>
                                      </p:tavLst>
                                    </p:anim>
                                    <p:anim calcmode="lin" valueType="num">
                                      <p:cBhvr>
                                        <p:cTn id="8" dur="1000"/>
                                        <p:tgtEl>
                                          <p:spTgt spid="4"/>
                                        </p:tgtEl>
                                        <p:attrNameLst>
                                          <p:attrName>ppt_y</p:attrName>
                                        </p:attrNameLst>
                                      </p:cBhvr>
                                      <p:tavLst>
                                        <p:tav tm="0">
                                          <p:val>
                                            <p:strVal val="ppt_y"/>
                                          </p:val>
                                        </p:tav>
                                        <p:tav tm="100000">
                                          <p:val>
                                            <p:strVal val="ppt_y+.1"/>
                                          </p:val>
                                        </p:tav>
                                      </p:tavLst>
                                    </p:anim>
                                    <p:set>
                                      <p:cBhvr>
                                        <p:cTn id="9" dur="1" fill="hold">
                                          <p:stCondLst>
                                            <p:cond delay="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B5B0058-AF13-4859-B429-4EDDE2A26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latin typeface="Calibri"/>
            </a:endParaRPr>
          </a:p>
        </p:txBody>
      </p:sp>
      <p:sp>
        <p:nvSpPr>
          <p:cNvPr id="14" name="Freeform: Shape 13">
            <a:extLst>
              <a:ext uri="{FF2B5EF4-FFF2-40B4-BE49-F238E27FC236}">
                <a16:creationId xmlns:a16="http://schemas.microsoft.com/office/drawing/2014/main" id="{0277405F-0B4F-4418-B773-1B38814125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30421" y="226893"/>
            <a:ext cx="5968658" cy="6085007"/>
          </a:xfrm>
          <a:custGeom>
            <a:avLst/>
            <a:gdLst>
              <a:gd name="connsiteX0" fmla="*/ 0 w 5968658"/>
              <a:gd name="connsiteY0" fmla="*/ 0 h 6085007"/>
              <a:gd name="connsiteX1" fmla="*/ 3557919 w 5968658"/>
              <a:gd name="connsiteY1" fmla="*/ 0 h 6085007"/>
              <a:gd name="connsiteX2" fmla="*/ 3557919 w 5968658"/>
              <a:gd name="connsiteY2" fmla="*/ 2195749 h 6085007"/>
              <a:gd name="connsiteX3" fmla="*/ 5968658 w 5968658"/>
              <a:gd name="connsiteY3" fmla="*/ 2195749 h 6085007"/>
              <a:gd name="connsiteX4" fmla="*/ 5968658 w 5968658"/>
              <a:gd name="connsiteY4" fmla="*/ 6085007 h 6085007"/>
              <a:gd name="connsiteX5" fmla="*/ 2058230 w 5968658"/>
              <a:gd name="connsiteY5" fmla="*/ 6085007 h 6085007"/>
              <a:gd name="connsiteX6" fmla="*/ 2058230 w 5968658"/>
              <a:gd name="connsiteY6" fmla="*/ 3538657 h 6085007"/>
              <a:gd name="connsiteX7" fmla="*/ 0 w 5968658"/>
              <a:gd name="connsiteY7" fmla="*/ 3538657 h 6085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68658" h="6085007">
                <a:moveTo>
                  <a:pt x="0" y="0"/>
                </a:moveTo>
                <a:lnTo>
                  <a:pt x="3557919" y="0"/>
                </a:lnTo>
                <a:lnTo>
                  <a:pt x="3557919" y="2195749"/>
                </a:lnTo>
                <a:lnTo>
                  <a:pt x="5968658" y="2195749"/>
                </a:lnTo>
                <a:lnTo>
                  <a:pt x="5968658" y="6085007"/>
                </a:lnTo>
                <a:lnTo>
                  <a:pt x="2058230" y="6085007"/>
                </a:lnTo>
                <a:lnTo>
                  <a:pt x="2058230" y="3538657"/>
                </a:lnTo>
                <a:lnTo>
                  <a:pt x="0" y="3538657"/>
                </a:lnTo>
                <a:close/>
              </a:path>
            </a:pathLst>
          </a:custGeom>
          <a:solidFill>
            <a:schemeClr val="tx1">
              <a:lumMod val="95000"/>
              <a:lumOff val="5000"/>
            </a:schemeClr>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endParaRPr lang="en-US" sz="1350">
              <a:solidFill>
                <a:prstClr val="white"/>
              </a:solidFill>
              <a:latin typeface="Calibri"/>
            </a:endParaRPr>
          </a:p>
        </p:txBody>
      </p:sp>
      <p:pic>
        <p:nvPicPr>
          <p:cNvPr id="2" name="Imagen 1">
            <a:extLst>
              <a:ext uri="{FF2B5EF4-FFF2-40B4-BE49-F238E27FC236}">
                <a16:creationId xmlns:a16="http://schemas.microsoft.com/office/drawing/2014/main" id="{1BE5D366-2009-4B29-85ED-AF090DBB2AFE}"/>
              </a:ext>
            </a:extLst>
          </p:cNvPr>
          <p:cNvPicPr>
            <a:picLocks noChangeAspect="1"/>
          </p:cNvPicPr>
          <p:nvPr/>
        </p:nvPicPr>
        <p:blipFill>
          <a:blip r:embed="rId3"/>
          <a:stretch>
            <a:fillRect/>
          </a:stretch>
        </p:blipFill>
        <p:spPr>
          <a:xfrm>
            <a:off x="8267701" y="3655219"/>
            <a:ext cx="2656745" cy="2161223"/>
          </a:xfrm>
          <a:prstGeom prst="rect">
            <a:avLst/>
          </a:prstGeom>
        </p:spPr>
      </p:pic>
      <p:pic>
        <p:nvPicPr>
          <p:cNvPr id="7" name="Imagen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9550" y="655812"/>
            <a:ext cx="4953130" cy="2414650"/>
          </a:xfrm>
          <a:prstGeom prst="rect">
            <a:avLst/>
          </a:prstGeom>
        </p:spPr>
      </p:pic>
      <p:sp>
        <p:nvSpPr>
          <p:cNvPr id="6" name="CuadroTexto 5">
            <a:extLst>
              <a:ext uri="{FF2B5EF4-FFF2-40B4-BE49-F238E27FC236}">
                <a16:creationId xmlns:a16="http://schemas.microsoft.com/office/drawing/2014/main" id="{DFE68861-87C3-4B63-A514-D9443E2AD923}"/>
              </a:ext>
            </a:extLst>
          </p:cNvPr>
          <p:cNvSpPr txBox="1"/>
          <p:nvPr/>
        </p:nvSpPr>
        <p:spPr>
          <a:xfrm>
            <a:off x="6038184" y="2173728"/>
            <a:ext cx="4953131" cy="1243331"/>
          </a:xfrm>
          <a:prstGeom prst="rect">
            <a:avLst/>
          </a:prstGeom>
        </p:spPr>
        <p:txBody>
          <a:bodyPr vert="horz" lIns="68580" tIns="34290" rIns="68580" bIns="34290" rtlCol="0" anchor="b">
            <a:normAutofit/>
          </a:bodyPr>
          <a:lstStyle/>
          <a:p>
            <a:pPr defTabSz="685800">
              <a:lnSpc>
                <a:spcPct val="90000"/>
              </a:lnSpc>
              <a:spcBef>
                <a:spcPct val="0"/>
              </a:spcBef>
              <a:spcAft>
                <a:spcPts val="450"/>
              </a:spcAft>
            </a:pPr>
            <a:r>
              <a:rPr lang="en-US" sz="5025" b="1" dirty="0">
                <a:solidFill>
                  <a:prstClr val="white"/>
                </a:solidFill>
                <a:latin typeface="Calibri"/>
              </a:rPr>
              <a:t>1998 - 2020 -2025</a:t>
            </a:r>
          </a:p>
        </p:txBody>
      </p:sp>
      <p:sp>
        <p:nvSpPr>
          <p:cNvPr id="3" name="CuadroTexto 2">
            <a:extLst>
              <a:ext uri="{FF2B5EF4-FFF2-40B4-BE49-F238E27FC236}">
                <a16:creationId xmlns:a16="http://schemas.microsoft.com/office/drawing/2014/main" id="{1141D189-D38A-41A8-BD55-BCC3A174169A}"/>
              </a:ext>
            </a:extLst>
          </p:cNvPr>
          <p:cNvSpPr txBox="1"/>
          <p:nvPr/>
        </p:nvSpPr>
        <p:spPr>
          <a:xfrm>
            <a:off x="1238250" y="3943350"/>
            <a:ext cx="4629150" cy="715581"/>
          </a:xfrm>
          <a:prstGeom prst="rect">
            <a:avLst/>
          </a:prstGeom>
          <a:noFill/>
        </p:spPr>
        <p:txBody>
          <a:bodyPr wrap="square" rtlCol="0">
            <a:spAutoFit/>
          </a:bodyPr>
          <a:lstStyle/>
          <a:p>
            <a:pPr defTabSz="685800"/>
            <a:r>
              <a:rPr lang="es-CL" sz="4050" dirty="0">
                <a:solidFill>
                  <a:prstClr val="white"/>
                </a:solidFill>
                <a:latin typeface="Calibri"/>
              </a:rPr>
              <a:t>Muchas gracias </a:t>
            </a:r>
          </a:p>
        </p:txBody>
      </p:sp>
    </p:spTree>
    <p:extLst>
      <p:ext uri="{BB962C8B-B14F-4D97-AF65-F5344CB8AC3E}">
        <p14:creationId xmlns:p14="http://schemas.microsoft.com/office/powerpoint/2010/main" val="12670885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D7424668-7A9A-4A0B-89B0-8D6EE05F3D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07433" y="674541"/>
            <a:ext cx="2536409" cy="2536409"/>
          </a:xfrm>
          <a:prstGeom prst="rect">
            <a:avLst/>
          </a:prstGeom>
        </p:spPr>
      </p:pic>
      <p:pic>
        <p:nvPicPr>
          <p:cNvPr id="7" name="Imagen 6">
            <a:extLst>
              <a:ext uri="{FF2B5EF4-FFF2-40B4-BE49-F238E27FC236}">
                <a16:creationId xmlns:a16="http://schemas.microsoft.com/office/drawing/2014/main" id="{A95F685C-6F87-433C-BA1D-B88DB9637A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2737" y="1220249"/>
            <a:ext cx="2467454" cy="1444995"/>
          </a:xfrm>
          <a:prstGeom prst="rect">
            <a:avLst/>
          </a:prstGeom>
        </p:spPr>
      </p:pic>
      <p:pic>
        <p:nvPicPr>
          <p:cNvPr id="9" name="Imagen 8">
            <a:extLst>
              <a:ext uri="{FF2B5EF4-FFF2-40B4-BE49-F238E27FC236}">
                <a16:creationId xmlns:a16="http://schemas.microsoft.com/office/drawing/2014/main" id="{C5AE85EA-702A-40A3-9E43-4C9681543C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353098"/>
            <a:ext cx="12192000" cy="2504902"/>
          </a:xfrm>
          <a:prstGeom prst="rect">
            <a:avLst/>
          </a:prstGeom>
        </p:spPr>
      </p:pic>
    </p:spTree>
    <p:extLst>
      <p:ext uri="{BB962C8B-B14F-4D97-AF65-F5344CB8AC3E}">
        <p14:creationId xmlns:p14="http://schemas.microsoft.com/office/powerpoint/2010/main" val="22004217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C7CCFB4D-648D-4B9B-B702-E837188571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92668" y="2014019"/>
            <a:ext cx="7146725" cy="2829961"/>
          </a:xfrm>
          <a:prstGeom prst="rect">
            <a:avLst/>
          </a:prstGeom>
        </p:spPr>
      </p:pic>
      <p:pic>
        <p:nvPicPr>
          <p:cNvPr id="5" name="Imagen 4">
            <a:extLst>
              <a:ext uri="{FF2B5EF4-FFF2-40B4-BE49-F238E27FC236}">
                <a16:creationId xmlns:a16="http://schemas.microsoft.com/office/drawing/2014/main" id="{E2E5BC42-70D3-476D-80EE-BEDEC94C7E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6440" y="1844286"/>
            <a:ext cx="2670164" cy="2670164"/>
          </a:xfrm>
          <a:prstGeom prst="rect">
            <a:avLst/>
          </a:prstGeom>
        </p:spPr>
      </p:pic>
    </p:spTree>
    <p:extLst>
      <p:ext uri="{BB962C8B-B14F-4D97-AF65-F5344CB8AC3E}">
        <p14:creationId xmlns:p14="http://schemas.microsoft.com/office/powerpoint/2010/main" val="42943624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6F092293-8C05-45AA-B94D-560833F823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29" y="0"/>
            <a:ext cx="12182141" cy="6858000"/>
          </a:xfrm>
          <a:prstGeom prst="rect">
            <a:avLst/>
          </a:prstGeom>
        </p:spPr>
      </p:pic>
    </p:spTree>
    <p:extLst>
      <p:ext uri="{BB962C8B-B14F-4D97-AF65-F5344CB8AC3E}">
        <p14:creationId xmlns:p14="http://schemas.microsoft.com/office/powerpoint/2010/main" val="32548137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000AFC90-88E5-4A19-83D8-E6CE3B2AF2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29" y="0"/>
            <a:ext cx="12182141" cy="6858000"/>
          </a:xfrm>
          <a:prstGeom prst="rect">
            <a:avLst/>
          </a:prstGeom>
        </p:spPr>
      </p:pic>
    </p:spTree>
    <p:extLst>
      <p:ext uri="{BB962C8B-B14F-4D97-AF65-F5344CB8AC3E}">
        <p14:creationId xmlns:p14="http://schemas.microsoft.com/office/powerpoint/2010/main" val="1852911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83BAADCC-822A-4EE8-AB87-29173AE3A8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29" y="0"/>
            <a:ext cx="12182141" cy="6858000"/>
          </a:xfrm>
          <a:prstGeom prst="rect">
            <a:avLst/>
          </a:prstGeom>
        </p:spPr>
      </p:pic>
    </p:spTree>
    <p:extLst>
      <p:ext uri="{BB962C8B-B14F-4D97-AF65-F5344CB8AC3E}">
        <p14:creationId xmlns:p14="http://schemas.microsoft.com/office/powerpoint/2010/main" val="19612652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4CF34BD8-9044-4D13-A90C-A7B71638DB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29" y="0"/>
            <a:ext cx="12182141" cy="6858000"/>
          </a:xfrm>
          <a:prstGeom prst="rect">
            <a:avLst/>
          </a:prstGeom>
        </p:spPr>
      </p:pic>
    </p:spTree>
    <p:extLst>
      <p:ext uri="{BB962C8B-B14F-4D97-AF65-F5344CB8AC3E}">
        <p14:creationId xmlns:p14="http://schemas.microsoft.com/office/powerpoint/2010/main" val="35698877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50B86F9D-950D-4987-942D-0F47C6424B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29" y="0"/>
            <a:ext cx="12182141" cy="6858000"/>
          </a:xfrm>
          <a:prstGeom prst="rect">
            <a:avLst/>
          </a:prstGeom>
        </p:spPr>
      </p:pic>
      <p:sp>
        <p:nvSpPr>
          <p:cNvPr id="7" name="Rectángulo: esquinas redondeadas 6">
            <a:extLst>
              <a:ext uri="{FF2B5EF4-FFF2-40B4-BE49-F238E27FC236}">
                <a16:creationId xmlns:a16="http://schemas.microsoft.com/office/drawing/2014/main" id="{216B0D36-4D63-4EF9-875A-1A2A05A7C502}"/>
              </a:ext>
            </a:extLst>
          </p:cNvPr>
          <p:cNvSpPr/>
          <p:nvPr/>
        </p:nvSpPr>
        <p:spPr>
          <a:xfrm>
            <a:off x="291548" y="198784"/>
            <a:ext cx="3644348" cy="103366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CuadroTexto 5">
            <a:extLst>
              <a:ext uri="{FF2B5EF4-FFF2-40B4-BE49-F238E27FC236}">
                <a16:creationId xmlns:a16="http://schemas.microsoft.com/office/drawing/2014/main" id="{54B2744C-9891-49FA-B303-40C3C897F69D}"/>
              </a:ext>
            </a:extLst>
          </p:cNvPr>
          <p:cNvSpPr txBox="1"/>
          <p:nvPr/>
        </p:nvSpPr>
        <p:spPr>
          <a:xfrm>
            <a:off x="450573" y="238539"/>
            <a:ext cx="3320140" cy="923330"/>
          </a:xfrm>
          <a:prstGeom prst="rect">
            <a:avLst/>
          </a:prstGeom>
          <a:noFill/>
        </p:spPr>
        <p:txBody>
          <a:bodyPr wrap="none" rtlCol="0">
            <a:spAutoFit/>
          </a:bodyPr>
          <a:lstStyle/>
          <a:p>
            <a:r>
              <a:rPr lang="es-ES" sz="5400" dirty="0">
                <a:solidFill>
                  <a:schemeClr val="bg1"/>
                </a:solidFill>
                <a:latin typeface="Abadi" panose="020B0604020104020204" pitchFamily="34" charset="0"/>
              </a:rPr>
              <a:t>Fase 1 y 2</a:t>
            </a:r>
          </a:p>
        </p:txBody>
      </p:sp>
      <p:sp>
        <p:nvSpPr>
          <p:cNvPr id="8" name="CuadroTexto 7">
            <a:extLst>
              <a:ext uri="{FF2B5EF4-FFF2-40B4-BE49-F238E27FC236}">
                <a16:creationId xmlns:a16="http://schemas.microsoft.com/office/drawing/2014/main" id="{EC494C2D-E8AA-4BCD-8A26-0A191C953816}"/>
              </a:ext>
            </a:extLst>
          </p:cNvPr>
          <p:cNvSpPr txBox="1"/>
          <p:nvPr/>
        </p:nvSpPr>
        <p:spPr>
          <a:xfrm>
            <a:off x="595366" y="4676125"/>
            <a:ext cx="3616696" cy="707886"/>
          </a:xfrm>
          <a:prstGeom prst="rect">
            <a:avLst/>
          </a:prstGeom>
          <a:noFill/>
        </p:spPr>
        <p:txBody>
          <a:bodyPr wrap="none" rtlCol="0">
            <a:spAutoFit/>
          </a:bodyPr>
          <a:lstStyle/>
          <a:p>
            <a:r>
              <a:rPr lang="es-ES" sz="2000" dirty="0">
                <a:solidFill>
                  <a:schemeClr val="tx1">
                    <a:lumMod val="85000"/>
                    <a:lumOff val="15000"/>
                  </a:schemeClr>
                </a:solidFill>
                <a:latin typeface="Abadi" panose="020B0604020104020204" pitchFamily="34" charset="0"/>
              </a:rPr>
              <a:t>Leyes nacionales </a:t>
            </a:r>
          </a:p>
          <a:p>
            <a:r>
              <a:rPr lang="es-ES" sz="2000" dirty="0">
                <a:solidFill>
                  <a:schemeClr val="tx1">
                    <a:lumMod val="85000"/>
                    <a:lumOff val="15000"/>
                  </a:schemeClr>
                </a:solidFill>
                <a:latin typeface="Abadi" panose="020B0604020104020204" pitchFamily="34" charset="0"/>
              </a:rPr>
              <a:t>vinculan respeto derechos NNA</a:t>
            </a:r>
          </a:p>
        </p:txBody>
      </p:sp>
    </p:spTree>
    <p:extLst>
      <p:ext uri="{BB962C8B-B14F-4D97-AF65-F5344CB8AC3E}">
        <p14:creationId xmlns:p14="http://schemas.microsoft.com/office/powerpoint/2010/main" val="32746453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0D07BA02-87CA-47D8-AB76-AC79E8940712}"/>
              </a:ext>
            </a:extLst>
          </p:cNvPr>
          <p:cNvPicPr>
            <a:picLocks noChangeAspect="1"/>
          </p:cNvPicPr>
          <p:nvPr/>
        </p:nvPicPr>
        <p:blipFill>
          <a:blip r:embed="rId2"/>
          <a:stretch>
            <a:fillRect/>
          </a:stretch>
        </p:blipFill>
        <p:spPr>
          <a:xfrm>
            <a:off x="300762" y="786143"/>
            <a:ext cx="11590476" cy="5285714"/>
          </a:xfrm>
          <a:prstGeom prst="rect">
            <a:avLst/>
          </a:prstGeom>
        </p:spPr>
      </p:pic>
      <p:sp>
        <p:nvSpPr>
          <p:cNvPr id="3" name="CuadroTexto 2">
            <a:extLst>
              <a:ext uri="{FF2B5EF4-FFF2-40B4-BE49-F238E27FC236}">
                <a16:creationId xmlns:a16="http://schemas.microsoft.com/office/drawing/2014/main" id="{B4A85155-9DBA-49F7-AA5B-48006A39B4F8}"/>
              </a:ext>
            </a:extLst>
          </p:cNvPr>
          <p:cNvSpPr txBox="1"/>
          <p:nvPr/>
        </p:nvSpPr>
        <p:spPr>
          <a:xfrm>
            <a:off x="300762" y="262923"/>
            <a:ext cx="1297150" cy="523220"/>
          </a:xfrm>
          <a:prstGeom prst="rect">
            <a:avLst/>
          </a:prstGeom>
          <a:noFill/>
        </p:spPr>
        <p:txBody>
          <a:bodyPr wrap="none" rtlCol="0">
            <a:spAutoFit/>
          </a:bodyPr>
          <a:lstStyle/>
          <a:p>
            <a:r>
              <a:rPr lang="es-CL" sz="2800" b="1" dirty="0">
                <a:solidFill>
                  <a:srgbClr val="0070C0"/>
                </a:solidFill>
                <a:latin typeface="Century Gothic" panose="020B0502020202020204" pitchFamily="34" charset="0"/>
              </a:rPr>
              <a:t>FASE 1</a:t>
            </a:r>
          </a:p>
        </p:txBody>
      </p:sp>
    </p:spTree>
    <p:extLst>
      <p:ext uri="{BB962C8B-B14F-4D97-AF65-F5344CB8AC3E}">
        <p14:creationId xmlns:p14="http://schemas.microsoft.com/office/powerpoint/2010/main" val="607366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uadroTexto 12">
            <a:extLst>
              <a:ext uri="{FF2B5EF4-FFF2-40B4-BE49-F238E27FC236}">
                <a16:creationId xmlns:a16="http://schemas.microsoft.com/office/drawing/2014/main" id="{A3B994B4-6F62-4FA6-9A2F-75DF4EECA494}"/>
              </a:ext>
            </a:extLst>
          </p:cNvPr>
          <p:cNvSpPr txBox="1"/>
          <p:nvPr/>
        </p:nvSpPr>
        <p:spPr>
          <a:xfrm>
            <a:off x="354044" y="357809"/>
            <a:ext cx="1297150" cy="523220"/>
          </a:xfrm>
          <a:prstGeom prst="rect">
            <a:avLst/>
          </a:prstGeom>
          <a:noFill/>
        </p:spPr>
        <p:txBody>
          <a:bodyPr wrap="none" rtlCol="0">
            <a:spAutoFit/>
          </a:bodyPr>
          <a:lstStyle/>
          <a:p>
            <a:r>
              <a:rPr lang="es-CL" sz="2800" b="1" dirty="0">
                <a:solidFill>
                  <a:srgbClr val="0070C0"/>
                </a:solidFill>
                <a:latin typeface="Century Gothic" panose="020B0502020202020204" pitchFamily="34" charset="0"/>
              </a:rPr>
              <a:t>FASE 1</a:t>
            </a:r>
          </a:p>
        </p:txBody>
      </p:sp>
      <p:pic>
        <p:nvPicPr>
          <p:cNvPr id="11" name="Imagen 10">
            <a:extLst>
              <a:ext uri="{FF2B5EF4-FFF2-40B4-BE49-F238E27FC236}">
                <a16:creationId xmlns:a16="http://schemas.microsoft.com/office/drawing/2014/main" id="{259D1819-450A-46B1-A2B2-02D811E795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3544" y="2015369"/>
            <a:ext cx="11531713" cy="4639750"/>
          </a:xfrm>
          <a:prstGeom prst="rect">
            <a:avLst/>
          </a:prstGeom>
        </p:spPr>
      </p:pic>
      <p:sp>
        <p:nvSpPr>
          <p:cNvPr id="2" name="Elipse 1">
            <a:extLst>
              <a:ext uri="{FF2B5EF4-FFF2-40B4-BE49-F238E27FC236}">
                <a16:creationId xmlns:a16="http://schemas.microsoft.com/office/drawing/2014/main" id="{24C1522F-C407-4FA7-B297-6FDE96CDB8D2}"/>
              </a:ext>
            </a:extLst>
          </p:cNvPr>
          <p:cNvSpPr/>
          <p:nvPr/>
        </p:nvSpPr>
        <p:spPr>
          <a:xfrm>
            <a:off x="494928" y="3806446"/>
            <a:ext cx="103091" cy="652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Elipse 2">
            <a:extLst>
              <a:ext uri="{FF2B5EF4-FFF2-40B4-BE49-F238E27FC236}">
                <a16:creationId xmlns:a16="http://schemas.microsoft.com/office/drawing/2014/main" id="{F055954F-CCFB-4997-A342-D2C49D06D59C}"/>
              </a:ext>
            </a:extLst>
          </p:cNvPr>
          <p:cNvSpPr/>
          <p:nvPr/>
        </p:nvSpPr>
        <p:spPr>
          <a:xfrm>
            <a:off x="494928" y="4154788"/>
            <a:ext cx="103091" cy="652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Elipse 4">
            <a:extLst>
              <a:ext uri="{FF2B5EF4-FFF2-40B4-BE49-F238E27FC236}">
                <a16:creationId xmlns:a16="http://schemas.microsoft.com/office/drawing/2014/main" id="{15EE5268-6B6D-4617-9063-887DD3875631}"/>
              </a:ext>
            </a:extLst>
          </p:cNvPr>
          <p:cNvSpPr/>
          <p:nvPr/>
        </p:nvSpPr>
        <p:spPr>
          <a:xfrm>
            <a:off x="494928" y="4532159"/>
            <a:ext cx="103091" cy="652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Elipse 6">
            <a:extLst>
              <a:ext uri="{FF2B5EF4-FFF2-40B4-BE49-F238E27FC236}">
                <a16:creationId xmlns:a16="http://schemas.microsoft.com/office/drawing/2014/main" id="{8F412254-ABF5-4DBD-BA44-DB1D1BFB1B9D}"/>
              </a:ext>
            </a:extLst>
          </p:cNvPr>
          <p:cNvSpPr/>
          <p:nvPr/>
        </p:nvSpPr>
        <p:spPr>
          <a:xfrm>
            <a:off x="494928" y="5315931"/>
            <a:ext cx="103091" cy="652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2" name="Imagen 11">
            <a:extLst>
              <a:ext uri="{FF2B5EF4-FFF2-40B4-BE49-F238E27FC236}">
                <a16:creationId xmlns:a16="http://schemas.microsoft.com/office/drawing/2014/main" id="{B547E4E9-FC28-4A6F-8E62-65A34A2FB042}"/>
              </a:ext>
            </a:extLst>
          </p:cNvPr>
          <p:cNvPicPr>
            <a:picLocks noChangeAspect="1"/>
          </p:cNvPicPr>
          <p:nvPr/>
        </p:nvPicPr>
        <p:blipFill>
          <a:blip r:embed="rId3"/>
          <a:stretch>
            <a:fillRect/>
          </a:stretch>
        </p:blipFill>
        <p:spPr>
          <a:xfrm>
            <a:off x="1720056" y="79280"/>
            <a:ext cx="9673658" cy="1993360"/>
          </a:xfrm>
          <a:prstGeom prst="rect">
            <a:avLst/>
          </a:prstGeom>
        </p:spPr>
      </p:pic>
    </p:spTree>
    <p:extLst>
      <p:ext uri="{BB962C8B-B14F-4D97-AF65-F5344CB8AC3E}">
        <p14:creationId xmlns:p14="http://schemas.microsoft.com/office/powerpoint/2010/main" val="37696263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p:cNvSpPr txBox="1"/>
          <p:nvPr/>
        </p:nvSpPr>
        <p:spPr>
          <a:xfrm>
            <a:off x="0" y="191193"/>
            <a:ext cx="12192000"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2800" b="1" i="0" u="none" strike="noStrike" kern="1200" cap="none" spc="0" normalizeH="0" baseline="0" noProof="0" dirty="0">
                <a:ln>
                  <a:noFill/>
                </a:ln>
                <a:solidFill>
                  <a:srgbClr val="7030A0"/>
                </a:solidFill>
                <a:effectLst/>
                <a:uLnTx/>
                <a:uFillTx/>
                <a:latin typeface="Calibri"/>
                <a:ea typeface="+mn-ea"/>
                <a:cs typeface="+mn-cs"/>
              </a:rPr>
              <a:t>¿QUÉ ES EL TRABAJO INFANTIL?</a:t>
            </a:r>
            <a:endParaRPr kumimoji="0" lang="es-CL" sz="2800" b="1" i="0" u="none" strike="noStrike" kern="1200" cap="none" spc="0" normalizeH="0" baseline="0" noProof="0" dirty="0">
              <a:ln>
                <a:noFill/>
              </a:ln>
              <a:solidFill>
                <a:srgbClr val="7030A0"/>
              </a:solidFill>
              <a:effectLst/>
              <a:uLnTx/>
              <a:uFillTx/>
              <a:latin typeface="Calibri"/>
              <a:ea typeface="+mn-ea"/>
              <a:cs typeface="+mn-cs"/>
            </a:endParaRPr>
          </a:p>
        </p:txBody>
      </p:sp>
      <p:graphicFrame>
        <p:nvGraphicFramePr>
          <p:cNvPr id="20" name="Diagrama 19">
            <a:extLst>
              <a:ext uri="{FF2B5EF4-FFF2-40B4-BE49-F238E27FC236}">
                <a16:creationId xmlns:a16="http://schemas.microsoft.com/office/drawing/2014/main" id="{9A56F074-8C0B-9344-90E9-E2C9E5447C2C}"/>
              </a:ext>
            </a:extLst>
          </p:cNvPr>
          <p:cNvGraphicFramePr/>
          <p:nvPr/>
        </p:nvGraphicFramePr>
        <p:xfrm>
          <a:off x="449179" y="962526"/>
          <a:ext cx="11405937" cy="517580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736421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1BCF4560-BB26-4148-B2EA-44127E4D9E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1994" y="1627906"/>
            <a:ext cx="10380438" cy="4206240"/>
          </a:xfrm>
          <a:prstGeom prst="rect">
            <a:avLst/>
          </a:prstGeom>
        </p:spPr>
      </p:pic>
      <p:pic>
        <p:nvPicPr>
          <p:cNvPr id="5" name="Imagen 4">
            <a:extLst>
              <a:ext uri="{FF2B5EF4-FFF2-40B4-BE49-F238E27FC236}">
                <a16:creationId xmlns:a16="http://schemas.microsoft.com/office/drawing/2014/main" id="{86BC6580-5552-4D92-8202-8A2F4A4EDE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2243" y="1589206"/>
            <a:ext cx="10380436" cy="4206240"/>
          </a:xfrm>
          <a:prstGeom prst="rect">
            <a:avLst/>
          </a:prstGeom>
        </p:spPr>
      </p:pic>
      <p:pic>
        <p:nvPicPr>
          <p:cNvPr id="7" name="Imagen 6">
            <a:extLst>
              <a:ext uri="{FF2B5EF4-FFF2-40B4-BE49-F238E27FC236}">
                <a16:creationId xmlns:a16="http://schemas.microsoft.com/office/drawing/2014/main" id="{356DF054-8B4A-4A84-8260-2E2B79A707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6265" y="1589205"/>
            <a:ext cx="10556414" cy="4277547"/>
          </a:xfrm>
          <a:prstGeom prst="rect">
            <a:avLst/>
          </a:prstGeom>
        </p:spPr>
      </p:pic>
      <p:pic>
        <p:nvPicPr>
          <p:cNvPr id="14" name="Imagen 13">
            <a:extLst>
              <a:ext uri="{FF2B5EF4-FFF2-40B4-BE49-F238E27FC236}">
                <a16:creationId xmlns:a16="http://schemas.microsoft.com/office/drawing/2014/main" id="{6791D5AA-921D-42DF-88FD-E601E1FF5E9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6265" y="1589204"/>
            <a:ext cx="10556414" cy="4277547"/>
          </a:xfrm>
          <a:prstGeom prst="rect">
            <a:avLst/>
          </a:prstGeom>
        </p:spPr>
      </p:pic>
    </p:spTree>
    <p:extLst>
      <p:ext uri="{BB962C8B-B14F-4D97-AF65-F5344CB8AC3E}">
        <p14:creationId xmlns:p14="http://schemas.microsoft.com/office/powerpoint/2010/main" val="885209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B4A85155-9DBA-49F7-AA5B-48006A39B4F8}"/>
              </a:ext>
            </a:extLst>
          </p:cNvPr>
          <p:cNvSpPr txBox="1"/>
          <p:nvPr/>
        </p:nvSpPr>
        <p:spPr>
          <a:xfrm>
            <a:off x="300762" y="262923"/>
            <a:ext cx="129715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L" sz="2800" b="1" i="0" u="none" strike="noStrike" kern="1200" cap="none" spc="0" normalizeH="0" baseline="0" noProof="0" dirty="0">
                <a:ln>
                  <a:noFill/>
                </a:ln>
                <a:solidFill>
                  <a:srgbClr val="0070C0"/>
                </a:solidFill>
                <a:effectLst/>
                <a:uLnTx/>
                <a:uFillTx/>
                <a:latin typeface="Century Gothic" panose="020B0502020202020204" pitchFamily="34" charset="0"/>
                <a:ea typeface="+mn-ea"/>
                <a:cs typeface="+mn-cs"/>
              </a:rPr>
              <a:t>FASE 2</a:t>
            </a:r>
          </a:p>
        </p:txBody>
      </p:sp>
      <p:sp>
        <p:nvSpPr>
          <p:cNvPr id="2" name="Elipse 1">
            <a:extLst>
              <a:ext uri="{FF2B5EF4-FFF2-40B4-BE49-F238E27FC236}">
                <a16:creationId xmlns:a16="http://schemas.microsoft.com/office/drawing/2014/main" id="{E7620499-567F-4EFB-9C7B-212F2FBE00B8}"/>
              </a:ext>
            </a:extLst>
          </p:cNvPr>
          <p:cNvSpPr/>
          <p:nvPr/>
        </p:nvSpPr>
        <p:spPr>
          <a:xfrm>
            <a:off x="671696" y="4775201"/>
            <a:ext cx="101600" cy="7257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Elipse 4">
            <a:extLst>
              <a:ext uri="{FF2B5EF4-FFF2-40B4-BE49-F238E27FC236}">
                <a16:creationId xmlns:a16="http://schemas.microsoft.com/office/drawing/2014/main" id="{4B86F7D5-E241-4251-B7FD-C77E9BE5C5D0}"/>
              </a:ext>
            </a:extLst>
          </p:cNvPr>
          <p:cNvSpPr/>
          <p:nvPr/>
        </p:nvSpPr>
        <p:spPr>
          <a:xfrm>
            <a:off x="537029" y="4093027"/>
            <a:ext cx="101600" cy="7257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0" name="Imagen 9">
            <a:extLst>
              <a:ext uri="{FF2B5EF4-FFF2-40B4-BE49-F238E27FC236}">
                <a16:creationId xmlns:a16="http://schemas.microsoft.com/office/drawing/2014/main" id="{9D937B9B-693F-4F59-9409-B5D3E324960B}"/>
              </a:ext>
            </a:extLst>
          </p:cNvPr>
          <p:cNvPicPr>
            <a:picLocks noChangeAspect="1"/>
          </p:cNvPicPr>
          <p:nvPr/>
        </p:nvPicPr>
        <p:blipFill>
          <a:blip r:embed="rId2"/>
          <a:stretch>
            <a:fillRect/>
          </a:stretch>
        </p:blipFill>
        <p:spPr>
          <a:xfrm>
            <a:off x="671696" y="2224312"/>
            <a:ext cx="11411163" cy="3958773"/>
          </a:xfrm>
          <a:prstGeom prst="rect">
            <a:avLst/>
          </a:prstGeom>
        </p:spPr>
      </p:pic>
      <p:pic>
        <p:nvPicPr>
          <p:cNvPr id="12" name="Imagen 11">
            <a:extLst>
              <a:ext uri="{FF2B5EF4-FFF2-40B4-BE49-F238E27FC236}">
                <a16:creationId xmlns:a16="http://schemas.microsoft.com/office/drawing/2014/main" id="{C1536C80-A56F-4FEB-9598-7127A17C31DE}"/>
              </a:ext>
            </a:extLst>
          </p:cNvPr>
          <p:cNvPicPr>
            <a:picLocks noChangeAspect="1"/>
          </p:cNvPicPr>
          <p:nvPr/>
        </p:nvPicPr>
        <p:blipFill>
          <a:blip r:embed="rId3"/>
          <a:stretch>
            <a:fillRect/>
          </a:stretch>
        </p:blipFill>
        <p:spPr>
          <a:xfrm>
            <a:off x="1705428" y="140786"/>
            <a:ext cx="10058400" cy="2072640"/>
          </a:xfrm>
          <a:prstGeom prst="rect">
            <a:avLst/>
          </a:prstGeom>
        </p:spPr>
      </p:pic>
      <p:sp>
        <p:nvSpPr>
          <p:cNvPr id="14" name="Elipse 13">
            <a:extLst>
              <a:ext uri="{FF2B5EF4-FFF2-40B4-BE49-F238E27FC236}">
                <a16:creationId xmlns:a16="http://schemas.microsoft.com/office/drawing/2014/main" id="{383DA2DE-7900-469A-84AE-F7E922D7F69A}"/>
              </a:ext>
            </a:extLst>
          </p:cNvPr>
          <p:cNvSpPr/>
          <p:nvPr/>
        </p:nvSpPr>
        <p:spPr>
          <a:xfrm>
            <a:off x="529772" y="4448626"/>
            <a:ext cx="101600" cy="7257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 name="Elipse 15">
            <a:extLst>
              <a:ext uri="{FF2B5EF4-FFF2-40B4-BE49-F238E27FC236}">
                <a16:creationId xmlns:a16="http://schemas.microsoft.com/office/drawing/2014/main" id="{F4BBFC77-467C-49DC-A9F9-D0080100FBE0}"/>
              </a:ext>
            </a:extLst>
          </p:cNvPr>
          <p:cNvSpPr/>
          <p:nvPr/>
        </p:nvSpPr>
        <p:spPr>
          <a:xfrm>
            <a:off x="544285" y="4782456"/>
            <a:ext cx="101600" cy="7257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7929114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B4A85155-9DBA-49F7-AA5B-48006A39B4F8}"/>
              </a:ext>
            </a:extLst>
          </p:cNvPr>
          <p:cNvSpPr txBox="1"/>
          <p:nvPr/>
        </p:nvSpPr>
        <p:spPr>
          <a:xfrm>
            <a:off x="300762" y="262923"/>
            <a:ext cx="3223959"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L" sz="2800" b="1" i="0" u="none" strike="noStrike" kern="1200" cap="none" spc="0" normalizeH="0" baseline="0" noProof="0" dirty="0">
                <a:ln>
                  <a:noFill/>
                </a:ln>
                <a:solidFill>
                  <a:srgbClr val="0070C0"/>
                </a:solidFill>
                <a:effectLst/>
                <a:uLnTx/>
                <a:uFillTx/>
                <a:latin typeface="Century Gothic" panose="020B0502020202020204" pitchFamily="34" charset="0"/>
                <a:ea typeface="+mn-ea"/>
                <a:cs typeface="+mn-cs"/>
              </a:rPr>
              <a:t>FASE TRANSICIÓN</a:t>
            </a:r>
          </a:p>
        </p:txBody>
      </p:sp>
      <p:pic>
        <p:nvPicPr>
          <p:cNvPr id="4" name="Imagen 3">
            <a:extLst>
              <a:ext uri="{FF2B5EF4-FFF2-40B4-BE49-F238E27FC236}">
                <a16:creationId xmlns:a16="http://schemas.microsoft.com/office/drawing/2014/main" id="{575A7AB5-120B-4895-82CF-C80C08A281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5351" y="2540000"/>
            <a:ext cx="11613922" cy="4760617"/>
          </a:xfrm>
          <a:prstGeom prst="rect">
            <a:avLst/>
          </a:prstGeom>
        </p:spPr>
      </p:pic>
      <p:pic>
        <p:nvPicPr>
          <p:cNvPr id="5" name="Imagen 4">
            <a:extLst>
              <a:ext uri="{FF2B5EF4-FFF2-40B4-BE49-F238E27FC236}">
                <a16:creationId xmlns:a16="http://schemas.microsoft.com/office/drawing/2014/main" id="{9BBE1557-01E4-4D33-A153-186F2B0FC9CB}"/>
              </a:ext>
            </a:extLst>
          </p:cNvPr>
          <p:cNvPicPr>
            <a:picLocks noChangeAspect="1"/>
          </p:cNvPicPr>
          <p:nvPr/>
        </p:nvPicPr>
        <p:blipFill>
          <a:blip r:embed="rId3"/>
          <a:stretch>
            <a:fillRect/>
          </a:stretch>
        </p:blipFill>
        <p:spPr>
          <a:xfrm>
            <a:off x="1756229" y="738908"/>
            <a:ext cx="9514114" cy="1960484"/>
          </a:xfrm>
          <a:prstGeom prst="rect">
            <a:avLst/>
          </a:prstGeom>
        </p:spPr>
      </p:pic>
    </p:spTree>
    <p:extLst>
      <p:ext uri="{BB962C8B-B14F-4D97-AF65-F5344CB8AC3E}">
        <p14:creationId xmlns:p14="http://schemas.microsoft.com/office/powerpoint/2010/main" val="30871092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E0A4417F-E34D-46BE-9452-0417D5B8D6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29" y="0"/>
            <a:ext cx="12182141" cy="6858000"/>
          </a:xfrm>
          <a:prstGeom prst="rect">
            <a:avLst/>
          </a:prstGeom>
        </p:spPr>
      </p:pic>
      <p:sp>
        <p:nvSpPr>
          <p:cNvPr id="2" name="CuadroTexto 1">
            <a:extLst>
              <a:ext uri="{FF2B5EF4-FFF2-40B4-BE49-F238E27FC236}">
                <a16:creationId xmlns:a16="http://schemas.microsoft.com/office/drawing/2014/main" id="{433D75EE-C1FE-45A2-9750-F729AE6C597A}"/>
              </a:ext>
            </a:extLst>
          </p:cNvPr>
          <p:cNvSpPr txBox="1"/>
          <p:nvPr/>
        </p:nvSpPr>
        <p:spPr>
          <a:xfrm>
            <a:off x="1749296" y="5537107"/>
            <a:ext cx="8693405" cy="461665"/>
          </a:xfrm>
          <a:prstGeom prst="rect">
            <a:avLst/>
          </a:prstGeom>
          <a:noFill/>
        </p:spPr>
        <p:txBody>
          <a:bodyPr wrap="none" rtlCol="0">
            <a:spAutoFit/>
          </a:bodyPr>
          <a:lstStyle/>
          <a:p>
            <a:r>
              <a:rPr lang="es-ES" sz="2400" dirty="0">
                <a:solidFill>
                  <a:schemeClr val="tx1">
                    <a:lumMod val="85000"/>
                    <a:lumOff val="15000"/>
                  </a:schemeClr>
                </a:solidFill>
              </a:rPr>
              <a:t>Acciones de las empresas que  </a:t>
            </a:r>
            <a:r>
              <a:rPr lang="es-ES" sz="2400" dirty="0">
                <a:solidFill>
                  <a:schemeClr val="bg1"/>
                </a:solidFill>
              </a:rPr>
              <a:t>estén por sobre el marco legal</a:t>
            </a:r>
          </a:p>
        </p:txBody>
      </p:sp>
    </p:spTree>
    <p:extLst>
      <p:ext uri="{BB962C8B-B14F-4D97-AF65-F5344CB8AC3E}">
        <p14:creationId xmlns:p14="http://schemas.microsoft.com/office/powerpoint/2010/main" val="369163647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95CC7239-4B37-438F-AF85-A03D80B70B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20" y="0"/>
            <a:ext cx="12164560" cy="6858000"/>
          </a:xfrm>
          <a:prstGeom prst="rect">
            <a:avLst/>
          </a:prstGeom>
        </p:spPr>
      </p:pic>
    </p:spTree>
    <p:extLst>
      <p:ext uri="{BB962C8B-B14F-4D97-AF65-F5344CB8AC3E}">
        <p14:creationId xmlns:p14="http://schemas.microsoft.com/office/powerpoint/2010/main" val="402556035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descr="Imagen que contiene captura de pantalla, pájaro, ave&#10;&#10;Descripción generada automáticamente">
            <a:extLst>
              <a:ext uri="{FF2B5EF4-FFF2-40B4-BE49-F238E27FC236}">
                <a16:creationId xmlns:a16="http://schemas.microsoft.com/office/drawing/2014/main" id="{E121726F-0E23-4B76-AC50-EADBC3FF37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8212" y="989192"/>
            <a:ext cx="10058400" cy="1328928"/>
          </a:xfrm>
          <a:prstGeom prst="rect">
            <a:avLst/>
          </a:prstGeom>
        </p:spPr>
      </p:pic>
      <p:sp>
        <p:nvSpPr>
          <p:cNvPr id="7" name="CuadroTexto 6">
            <a:extLst>
              <a:ext uri="{FF2B5EF4-FFF2-40B4-BE49-F238E27FC236}">
                <a16:creationId xmlns:a16="http://schemas.microsoft.com/office/drawing/2014/main" id="{B173D53B-A80C-45A9-9578-D68297809F22}"/>
              </a:ext>
            </a:extLst>
          </p:cNvPr>
          <p:cNvSpPr txBox="1"/>
          <p:nvPr/>
        </p:nvSpPr>
        <p:spPr>
          <a:xfrm>
            <a:off x="418225" y="348597"/>
            <a:ext cx="129715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L" sz="2800" b="1" i="0" u="none" strike="noStrike" kern="1200" cap="none" spc="0" normalizeH="0" baseline="0" noProof="0" dirty="0">
                <a:ln>
                  <a:noFill/>
                </a:ln>
                <a:solidFill>
                  <a:srgbClr val="0070C0"/>
                </a:solidFill>
                <a:effectLst/>
                <a:uLnTx/>
                <a:uFillTx/>
                <a:latin typeface="Century Gothic" panose="020B0502020202020204" pitchFamily="34" charset="0"/>
                <a:ea typeface="+mn-ea"/>
                <a:cs typeface="+mn-cs"/>
              </a:rPr>
              <a:t>FASE 3</a:t>
            </a:r>
          </a:p>
        </p:txBody>
      </p:sp>
      <p:pic>
        <p:nvPicPr>
          <p:cNvPr id="4" name="Imagen 3">
            <a:extLst>
              <a:ext uri="{FF2B5EF4-FFF2-40B4-BE49-F238E27FC236}">
                <a16:creationId xmlns:a16="http://schemas.microsoft.com/office/drawing/2014/main" id="{9D324F84-4AFA-4724-B552-48CE9D2F1E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5966" y="2457907"/>
            <a:ext cx="11060068" cy="4572638"/>
          </a:xfrm>
          <a:prstGeom prst="rect">
            <a:avLst/>
          </a:prstGeom>
        </p:spPr>
      </p:pic>
      <p:sp>
        <p:nvSpPr>
          <p:cNvPr id="2" name="Elipse 1">
            <a:extLst>
              <a:ext uri="{FF2B5EF4-FFF2-40B4-BE49-F238E27FC236}">
                <a16:creationId xmlns:a16="http://schemas.microsoft.com/office/drawing/2014/main" id="{D7DA34CF-1FDA-48AF-BFDD-922326CE760F}"/>
              </a:ext>
            </a:extLst>
          </p:cNvPr>
          <p:cNvSpPr/>
          <p:nvPr/>
        </p:nvSpPr>
        <p:spPr>
          <a:xfrm>
            <a:off x="435429" y="4325259"/>
            <a:ext cx="101600" cy="7257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Elipse 2">
            <a:extLst>
              <a:ext uri="{FF2B5EF4-FFF2-40B4-BE49-F238E27FC236}">
                <a16:creationId xmlns:a16="http://schemas.microsoft.com/office/drawing/2014/main" id="{A85A71DB-6189-4C7B-BF39-954A41B8CE25}"/>
              </a:ext>
            </a:extLst>
          </p:cNvPr>
          <p:cNvSpPr/>
          <p:nvPr/>
        </p:nvSpPr>
        <p:spPr>
          <a:xfrm>
            <a:off x="435429" y="4920345"/>
            <a:ext cx="101600" cy="7257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Elipse 9">
            <a:extLst>
              <a:ext uri="{FF2B5EF4-FFF2-40B4-BE49-F238E27FC236}">
                <a16:creationId xmlns:a16="http://schemas.microsoft.com/office/drawing/2014/main" id="{829BFCF8-8467-41CB-B7E6-AB9A07ABF470}"/>
              </a:ext>
            </a:extLst>
          </p:cNvPr>
          <p:cNvSpPr/>
          <p:nvPr/>
        </p:nvSpPr>
        <p:spPr>
          <a:xfrm>
            <a:off x="449943" y="5936344"/>
            <a:ext cx="101600" cy="7257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22633729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B173D53B-A80C-45A9-9578-D68297809F22}"/>
              </a:ext>
            </a:extLst>
          </p:cNvPr>
          <p:cNvSpPr txBox="1"/>
          <p:nvPr/>
        </p:nvSpPr>
        <p:spPr>
          <a:xfrm>
            <a:off x="418225" y="348597"/>
            <a:ext cx="129715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L" sz="2800" b="1" i="0" u="none" strike="noStrike" kern="1200" cap="none" spc="0" normalizeH="0" baseline="0" noProof="0" dirty="0">
                <a:ln>
                  <a:noFill/>
                </a:ln>
                <a:solidFill>
                  <a:srgbClr val="0070C0"/>
                </a:solidFill>
                <a:effectLst/>
                <a:uLnTx/>
                <a:uFillTx/>
                <a:latin typeface="Century Gothic" panose="020B0502020202020204" pitchFamily="34" charset="0"/>
                <a:ea typeface="+mn-ea"/>
                <a:cs typeface="+mn-cs"/>
              </a:rPr>
              <a:t>FASE 3</a:t>
            </a:r>
          </a:p>
        </p:txBody>
      </p:sp>
      <p:pic>
        <p:nvPicPr>
          <p:cNvPr id="8" name="Imagen 7" descr="Imagen que contiene pájaro, ave&#10;&#10;Descripción generada automáticamente">
            <a:extLst>
              <a:ext uri="{FF2B5EF4-FFF2-40B4-BE49-F238E27FC236}">
                <a16:creationId xmlns:a16="http://schemas.microsoft.com/office/drawing/2014/main" id="{264287DA-6B68-4658-9310-446C748313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799" y="881511"/>
            <a:ext cx="10290313" cy="1359569"/>
          </a:xfrm>
          <a:prstGeom prst="rect">
            <a:avLst/>
          </a:prstGeom>
        </p:spPr>
      </p:pic>
      <p:pic>
        <p:nvPicPr>
          <p:cNvPr id="3" name="Imagen 2">
            <a:extLst>
              <a:ext uri="{FF2B5EF4-FFF2-40B4-BE49-F238E27FC236}">
                <a16:creationId xmlns:a16="http://schemas.microsoft.com/office/drawing/2014/main" id="{1AAD4692-F2C0-4559-B605-C25B58267E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544" y="1856677"/>
            <a:ext cx="11002911" cy="5001323"/>
          </a:xfrm>
          <a:prstGeom prst="rect">
            <a:avLst/>
          </a:prstGeom>
        </p:spPr>
      </p:pic>
      <p:sp>
        <p:nvSpPr>
          <p:cNvPr id="2" name="Elipse 1">
            <a:extLst>
              <a:ext uri="{FF2B5EF4-FFF2-40B4-BE49-F238E27FC236}">
                <a16:creationId xmlns:a16="http://schemas.microsoft.com/office/drawing/2014/main" id="{481EC0E6-0507-4916-8897-3F5A1DDE6D6B}"/>
              </a:ext>
            </a:extLst>
          </p:cNvPr>
          <p:cNvSpPr/>
          <p:nvPr/>
        </p:nvSpPr>
        <p:spPr>
          <a:xfrm>
            <a:off x="551542" y="6110515"/>
            <a:ext cx="101600" cy="7257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Elipse 3">
            <a:extLst>
              <a:ext uri="{FF2B5EF4-FFF2-40B4-BE49-F238E27FC236}">
                <a16:creationId xmlns:a16="http://schemas.microsoft.com/office/drawing/2014/main" id="{1CBD5B55-4606-4A6B-8465-C256C39DC249}"/>
              </a:ext>
            </a:extLst>
          </p:cNvPr>
          <p:cNvSpPr/>
          <p:nvPr/>
        </p:nvSpPr>
        <p:spPr>
          <a:xfrm>
            <a:off x="566057" y="6531430"/>
            <a:ext cx="101600" cy="7257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99108118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65B40297-14A7-468A-9151-F0CD92D05336}"/>
              </a:ext>
            </a:extLst>
          </p:cNvPr>
          <p:cNvSpPr txBox="1"/>
          <p:nvPr/>
        </p:nvSpPr>
        <p:spPr>
          <a:xfrm>
            <a:off x="1102229" y="229327"/>
            <a:ext cx="129715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L" sz="2800" b="1" i="0" u="none" strike="noStrike" kern="1200" cap="none" spc="0" normalizeH="0" baseline="0" noProof="0" dirty="0">
                <a:ln>
                  <a:noFill/>
                </a:ln>
                <a:solidFill>
                  <a:srgbClr val="0070C0"/>
                </a:solidFill>
                <a:effectLst/>
                <a:uLnTx/>
                <a:uFillTx/>
                <a:latin typeface="Century Gothic" panose="020B0502020202020204" pitchFamily="34" charset="0"/>
                <a:ea typeface="+mn-ea"/>
                <a:cs typeface="+mn-cs"/>
              </a:rPr>
              <a:t>FASE 4</a:t>
            </a:r>
          </a:p>
        </p:txBody>
      </p:sp>
      <p:pic>
        <p:nvPicPr>
          <p:cNvPr id="5" name="Imagen 4">
            <a:extLst>
              <a:ext uri="{FF2B5EF4-FFF2-40B4-BE49-F238E27FC236}">
                <a16:creationId xmlns:a16="http://schemas.microsoft.com/office/drawing/2014/main" id="{61B328BE-5EE8-4A1F-AC30-CC6715CD2B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3829" y="1029260"/>
            <a:ext cx="11476889" cy="5613804"/>
          </a:xfrm>
          <a:prstGeom prst="rect">
            <a:avLst/>
          </a:prstGeom>
        </p:spPr>
      </p:pic>
      <p:cxnSp>
        <p:nvCxnSpPr>
          <p:cNvPr id="12" name="Conector recto 11">
            <a:extLst>
              <a:ext uri="{FF2B5EF4-FFF2-40B4-BE49-F238E27FC236}">
                <a16:creationId xmlns:a16="http://schemas.microsoft.com/office/drawing/2014/main" id="{CC9105BA-7BF9-48B4-A89B-5EB912CF7EC0}"/>
              </a:ext>
            </a:extLst>
          </p:cNvPr>
          <p:cNvCxnSpPr/>
          <p:nvPr/>
        </p:nvCxnSpPr>
        <p:spPr>
          <a:xfrm>
            <a:off x="333829" y="4064000"/>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13" name="Elipse 12">
            <a:extLst>
              <a:ext uri="{FF2B5EF4-FFF2-40B4-BE49-F238E27FC236}">
                <a16:creationId xmlns:a16="http://schemas.microsoft.com/office/drawing/2014/main" id="{9CA8CDE2-4C87-4F70-A731-5790F1226D97}"/>
              </a:ext>
            </a:extLst>
          </p:cNvPr>
          <p:cNvSpPr/>
          <p:nvPr/>
        </p:nvSpPr>
        <p:spPr>
          <a:xfrm>
            <a:off x="435429" y="3526972"/>
            <a:ext cx="101600" cy="7257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5" name="Elipse 14">
            <a:extLst>
              <a:ext uri="{FF2B5EF4-FFF2-40B4-BE49-F238E27FC236}">
                <a16:creationId xmlns:a16="http://schemas.microsoft.com/office/drawing/2014/main" id="{40BF0406-8EB1-4A45-B9A0-D96F25796480}"/>
              </a:ext>
            </a:extLst>
          </p:cNvPr>
          <p:cNvSpPr/>
          <p:nvPr/>
        </p:nvSpPr>
        <p:spPr>
          <a:xfrm>
            <a:off x="355601" y="4463145"/>
            <a:ext cx="101600" cy="7257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7" name="Elipse 16">
            <a:extLst>
              <a:ext uri="{FF2B5EF4-FFF2-40B4-BE49-F238E27FC236}">
                <a16:creationId xmlns:a16="http://schemas.microsoft.com/office/drawing/2014/main" id="{2D3F2B7B-7AD5-4C84-9EF6-DC0716AABC90}"/>
              </a:ext>
            </a:extLst>
          </p:cNvPr>
          <p:cNvSpPr/>
          <p:nvPr/>
        </p:nvSpPr>
        <p:spPr>
          <a:xfrm>
            <a:off x="370119" y="5392057"/>
            <a:ext cx="101600" cy="7257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9" name="Elipse 18">
            <a:extLst>
              <a:ext uri="{FF2B5EF4-FFF2-40B4-BE49-F238E27FC236}">
                <a16:creationId xmlns:a16="http://schemas.microsoft.com/office/drawing/2014/main" id="{AFAE2E3D-AB86-42ED-8042-04B68F595831}"/>
              </a:ext>
            </a:extLst>
          </p:cNvPr>
          <p:cNvSpPr/>
          <p:nvPr/>
        </p:nvSpPr>
        <p:spPr>
          <a:xfrm>
            <a:off x="384631" y="6059715"/>
            <a:ext cx="101600" cy="7257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1042147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090925D6-4BAB-4A2D-9FB8-275E678996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96"/>
            <a:ext cx="12192000" cy="6857207"/>
          </a:xfrm>
          <a:prstGeom prst="rect">
            <a:avLst/>
          </a:prstGeom>
        </p:spPr>
      </p:pic>
    </p:spTree>
    <p:extLst>
      <p:ext uri="{BB962C8B-B14F-4D97-AF65-F5344CB8AC3E}">
        <p14:creationId xmlns:p14="http://schemas.microsoft.com/office/powerpoint/2010/main" val="61056559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E4886DD4-4CD9-4BDE-93B4-A4717B2241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5678591"/>
          </a:xfrm>
          <a:prstGeom prst="rect">
            <a:avLst/>
          </a:prstGeom>
        </p:spPr>
      </p:pic>
      <p:sp>
        <p:nvSpPr>
          <p:cNvPr id="9" name="Flecha: a la derecha 8">
            <a:extLst>
              <a:ext uri="{FF2B5EF4-FFF2-40B4-BE49-F238E27FC236}">
                <a16:creationId xmlns:a16="http://schemas.microsoft.com/office/drawing/2014/main" id="{18351F49-F697-4922-A3FA-9ABD6BBED8FC}"/>
              </a:ext>
            </a:extLst>
          </p:cNvPr>
          <p:cNvSpPr/>
          <p:nvPr/>
        </p:nvSpPr>
        <p:spPr>
          <a:xfrm rot="18073357">
            <a:off x="2570921" y="4528931"/>
            <a:ext cx="1669774" cy="139479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211971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F830637F-8A90-1A40-888E-88F32177CBB7}"/>
              </a:ext>
            </a:extLst>
          </p:cNvPr>
          <p:cNvSpPr txBox="1"/>
          <p:nvPr/>
        </p:nvSpPr>
        <p:spPr>
          <a:xfrm>
            <a:off x="-19664" y="132464"/>
            <a:ext cx="12192000"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2800" b="1" i="0" u="none" strike="noStrike" kern="1200" cap="none" spc="0" normalizeH="0" baseline="0" noProof="0" dirty="0">
                <a:ln>
                  <a:noFill/>
                </a:ln>
                <a:solidFill>
                  <a:srgbClr val="7030A0"/>
                </a:solidFill>
                <a:effectLst/>
                <a:uLnTx/>
                <a:uFillTx/>
                <a:latin typeface="Calibri"/>
                <a:ea typeface="+mn-ea"/>
                <a:cs typeface="+mn-cs"/>
              </a:rPr>
              <a:t>DIAGNÓSTICO DE TRABAJO INFANTIL EN CHILE</a:t>
            </a:r>
            <a:endParaRPr kumimoji="0" lang="es-CL" sz="2800" b="1" i="0" u="none" strike="noStrike" kern="1200" cap="none" spc="0" normalizeH="0" baseline="0" noProof="0" dirty="0">
              <a:ln>
                <a:noFill/>
              </a:ln>
              <a:solidFill>
                <a:srgbClr val="7030A0"/>
              </a:solidFill>
              <a:effectLst/>
              <a:uLnTx/>
              <a:uFillTx/>
              <a:latin typeface="Calibri"/>
              <a:ea typeface="+mn-ea"/>
              <a:cs typeface="+mn-cs"/>
            </a:endParaRPr>
          </a:p>
        </p:txBody>
      </p:sp>
      <p:graphicFrame>
        <p:nvGraphicFramePr>
          <p:cNvPr id="31" name="Diagrama 30">
            <a:extLst>
              <a:ext uri="{FF2B5EF4-FFF2-40B4-BE49-F238E27FC236}">
                <a16:creationId xmlns:a16="http://schemas.microsoft.com/office/drawing/2014/main" id="{0943B477-4F55-2146-BDD9-522A0827582E}"/>
              </a:ext>
            </a:extLst>
          </p:cNvPr>
          <p:cNvGraphicFramePr/>
          <p:nvPr/>
        </p:nvGraphicFramePr>
        <p:xfrm>
          <a:off x="172065" y="0"/>
          <a:ext cx="12192000" cy="392307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4" name="Imagen 33">
            <a:extLst>
              <a:ext uri="{FF2B5EF4-FFF2-40B4-BE49-F238E27FC236}">
                <a16:creationId xmlns:a16="http://schemas.microsoft.com/office/drawing/2014/main" id="{E9D33BB8-0FD4-D841-9EE8-2D2F137C15D6}"/>
              </a:ext>
            </a:extLst>
          </p:cNvPr>
          <p:cNvPicPr>
            <a:picLocks noChangeAspect="1"/>
          </p:cNvPicPr>
          <p:nvPr/>
        </p:nvPicPr>
        <p:blipFill>
          <a:blip r:embed="rId7"/>
          <a:stretch>
            <a:fillRect/>
          </a:stretch>
        </p:blipFill>
        <p:spPr>
          <a:xfrm>
            <a:off x="1125023" y="3226486"/>
            <a:ext cx="5143042" cy="2975830"/>
          </a:xfrm>
          <a:prstGeom prst="rect">
            <a:avLst/>
          </a:prstGeom>
        </p:spPr>
      </p:pic>
      <p:pic>
        <p:nvPicPr>
          <p:cNvPr id="35" name="Imagen 34">
            <a:extLst>
              <a:ext uri="{FF2B5EF4-FFF2-40B4-BE49-F238E27FC236}">
                <a16:creationId xmlns:a16="http://schemas.microsoft.com/office/drawing/2014/main" id="{A35D606A-83A6-044B-AE4E-AA7A697A3A9C}"/>
              </a:ext>
            </a:extLst>
          </p:cNvPr>
          <p:cNvPicPr>
            <a:picLocks noChangeAspect="1"/>
          </p:cNvPicPr>
          <p:nvPr/>
        </p:nvPicPr>
        <p:blipFill>
          <a:blip r:embed="rId8"/>
          <a:stretch>
            <a:fillRect/>
          </a:stretch>
        </p:blipFill>
        <p:spPr>
          <a:xfrm>
            <a:off x="7628296" y="3429000"/>
            <a:ext cx="3914775" cy="2570802"/>
          </a:xfrm>
          <a:prstGeom prst="rect">
            <a:avLst/>
          </a:prstGeom>
        </p:spPr>
      </p:pic>
    </p:spTree>
    <p:extLst>
      <p:ext uri="{BB962C8B-B14F-4D97-AF65-F5344CB8AC3E}">
        <p14:creationId xmlns:p14="http://schemas.microsoft.com/office/powerpoint/2010/main" val="278601951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63BB8A7E-B53C-43E2-A7AE-216D9D6237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832" y="0"/>
            <a:ext cx="12187066" cy="6858000"/>
          </a:xfrm>
          <a:prstGeom prst="rect">
            <a:avLst/>
          </a:prstGeom>
        </p:spPr>
      </p:pic>
      <p:sp>
        <p:nvSpPr>
          <p:cNvPr id="8" name="CuadroTexto 7">
            <a:extLst>
              <a:ext uri="{FF2B5EF4-FFF2-40B4-BE49-F238E27FC236}">
                <a16:creationId xmlns:a16="http://schemas.microsoft.com/office/drawing/2014/main" id="{3E3A38FC-49C1-4BDB-A13D-DCD6ACEA4273}"/>
              </a:ext>
            </a:extLst>
          </p:cNvPr>
          <p:cNvSpPr txBox="1"/>
          <p:nvPr/>
        </p:nvSpPr>
        <p:spPr>
          <a:xfrm>
            <a:off x="4816200" y="227867"/>
            <a:ext cx="3177345"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L" sz="5400" b="1" i="0" u="none" strike="noStrike" kern="1200" cap="none" spc="0" normalizeH="0" baseline="0" noProof="0" dirty="0">
                <a:ln>
                  <a:noFill/>
                </a:ln>
                <a:solidFill>
                  <a:srgbClr val="4472C4"/>
                </a:solidFill>
                <a:effectLst/>
                <a:uLnTx/>
                <a:uFillTx/>
                <a:latin typeface="Calibri" panose="020F0502020204030204"/>
                <a:ea typeface="+mn-ea"/>
                <a:cs typeface="+mn-cs"/>
              </a:rPr>
              <a:t>¡GRACIAS!</a:t>
            </a:r>
          </a:p>
        </p:txBody>
      </p:sp>
    </p:spTree>
    <p:extLst>
      <p:ext uri="{BB962C8B-B14F-4D97-AF65-F5344CB8AC3E}">
        <p14:creationId xmlns:p14="http://schemas.microsoft.com/office/powerpoint/2010/main" val="298840676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7F6F4"/>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5964" b="35964"/>
          <a:stretch>
            <a:fillRect/>
          </a:stretch>
        </p:blipFill>
        <p:spPr>
          <a:xfrm>
            <a:off x="1112902" y="5180499"/>
            <a:ext cx="11178989" cy="1772951"/>
          </a:xfrm>
          <a:prstGeom prst="rect">
            <a:avLst/>
          </a:prstGeom>
        </p:spPr>
      </p:pic>
      <p:grpSp>
        <p:nvGrpSpPr>
          <p:cNvPr id="3" name="Group 3"/>
          <p:cNvGrpSpPr/>
          <p:nvPr/>
        </p:nvGrpSpPr>
        <p:grpSpPr>
          <a:xfrm>
            <a:off x="1393042" y="1976004"/>
            <a:ext cx="10618709" cy="2990759"/>
            <a:chOff x="0" y="180975"/>
            <a:chExt cx="21237418" cy="5981517"/>
          </a:xfrm>
        </p:grpSpPr>
        <p:sp>
          <p:nvSpPr>
            <p:cNvPr id="4" name="TextBox 4"/>
            <p:cNvSpPr txBox="1"/>
            <p:nvPr/>
          </p:nvSpPr>
          <p:spPr>
            <a:xfrm>
              <a:off x="0" y="180975"/>
              <a:ext cx="21237418" cy="4847479"/>
            </a:xfrm>
            <a:prstGeom prst="rect">
              <a:avLst/>
            </a:prstGeom>
          </p:spPr>
          <p:txBody>
            <a:bodyPr lIns="0" tIns="0" rIns="0" bIns="0" rtlCol="0" anchor="t">
              <a:spAutoFit/>
            </a:bodyPr>
            <a:lstStyle/>
            <a:p>
              <a:pPr algn="ctr" defTabSz="609630">
                <a:lnSpc>
                  <a:spcPts val="6344"/>
                </a:lnSpc>
              </a:pPr>
              <a:r>
                <a:rPr lang="en-US" sz="6344" spc="-190">
                  <a:solidFill>
                    <a:srgbClr val="3D4248"/>
                  </a:solidFill>
                  <a:latin typeface="Clear Sans Regular"/>
                </a:rPr>
                <a:t>Cómo avanzar en la prevención y erradicación     del trabajo infantil</a:t>
              </a:r>
            </a:p>
          </p:txBody>
        </p:sp>
        <p:sp>
          <p:nvSpPr>
            <p:cNvPr id="5" name="TextBox 5"/>
            <p:cNvSpPr txBox="1"/>
            <p:nvPr/>
          </p:nvSpPr>
          <p:spPr>
            <a:xfrm>
              <a:off x="148788" y="5436524"/>
              <a:ext cx="13371686" cy="725968"/>
            </a:xfrm>
            <a:prstGeom prst="rect">
              <a:avLst/>
            </a:prstGeom>
          </p:spPr>
          <p:txBody>
            <a:bodyPr lIns="0" tIns="0" rIns="0" bIns="0" rtlCol="0" anchor="t">
              <a:spAutoFit/>
            </a:bodyPr>
            <a:lstStyle/>
            <a:p>
              <a:pPr defTabSz="609630">
                <a:lnSpc>
                  <a:spcPts val="3108"/>
                </a:lnSpc>
                <a:spcBef>
                  <a:spcPct val="0"/>
                </a:spcBef>
              </a:pPr>
              <a:r>
                <a:rPr lang="en-US" sz="2220" spc="-44">
                  <a:solidFill>
                    <a:srgbClr val="3D4248"/>
                  </a:solidFill>
                  <a:latin typeface="Clear Sans Regular"/>
                </a:rPr>
                <a:t>Noviembre de 2020</a:t>
              </a:r>
            </a:p>
          </p:txBody>
        </p:sp>
      </p:grpSp>
      <p:grpSp>
        <p:nvGrpSpPr>
          <p:cNvPr id="6" name="Group 6"/>
          <p:cNvGrpSpPr/>
          <p:nvPr/>
        </p:nvGrpSpPr>
        <p:grpSpPr>
          <a:xfrm>
            <a:off x="11267440" y="685800"/>
            <a:ext cx="238760" cy="238760"/>
            <a:chOff x="0" y="0"/>
            <a:chExt cx="477520" cy="477520"/>
          </a:xfrm>
        </p:grpSpPr>
        <p:grpSp>
          <p:nvGrpSpPr>
            <p:cNvPr id="7" name="Group 7"/>
            <p:cNvGrpSpPr/>
            <p:nvPr/>
          </p:nvGrpSpPr>
          <p:grpSpPr>
            <a:xfrm>
              <a:off x="0" y="0"/>
              <a:ext cx="477520" cy="77593"/>
              <a:chOff x="0" y="0"/>
              <a:chExt cx="1913890" cy="310990"/>
            </a:xfrm>
          </p:grpSpPr>
          <p:sp>
            <p:nvSpPr>
              <p:cNvPr id="8" name="Freeform 8"/>
              <p:cNvSpPr/>
              <p:nvPr/>
            </p:nvSpPr>
            <p:spPr>
              <a:xfrm>
                <a:off x="0" y="0"/>
                <a:ext cx="1913890" cy="310990"/>
              </a:xfrm>
              <a:custGeom>
                <a:avLst/>
                <a:gdLst/>
                <a:ahLst/>
                <a:cxnLst/>
                <a:rect l="l" t="t" r="r" b="b"/>
                <a:pathLst>
                  <a:path w="1913890" h="310990">
                    <a:moveTo>
                      <a:pt x="0" y="0"/>
                    </a:moveTo>
                    <a:lnTo>
                      <a:pt x="1913890" y="0"/>
                    </a:lnTo>
                    <a:lnTo>
                      <a:pt x="1913890" y="310990"/>
                    </a:lnTo>
                    <a:lnTo>
                      <a:pt x="0" y="310990"/>
                    </a:lnTo>
                    <a:close/>
                  </a:path>
                </a:pathLst>
              </a:custGeom>
              <a:solidFill>
                <a:srgbClr val="50C1E4"/>
              </a:solidFill>
            </p:spPr>
          </p:sp>
        </p:grpSp>
        <p:grpSp>
          <p:nvGrpSpPr>
            <p:cNvPr id="9" name="Group 9"/>
            <p:cNvGrpSpPr/>
            <p:nvPr/>
          </p:nvGrpSpPr>
          <p:grpSpPr>
            <a:xfrm>
              <a:off x="0" y="199964"/>
              <a:ext cx="477520" cy="77593"/>
              <a:chOff x="0" y="0"/>
              <a:chExt cx="1913890" cy="310990"/>
            </a:xfrm>
          </p:grpSpPr>
          <p:sp>
            <p:nvSpPr>
              <p:cNvPr id="10" name="Freeform 10"/>
              <p:cNvSpPr/>
              <p:nvPr/>
            </p:nvSpPr>
            <p:spPr>
              <a:xfrm>
                <a:off x="0" y="0"/>
                <a:ext cx="1913890" cy="310990"/>
              </a:xfrm>
              <a:custGeom>
                <a:avLst/>
                <a:gdLst/>
                <a:ahLst/>
                <a:cxnLst/>
                <a:rect l="l" t="t" r="r" b="b"/>
                <a:pathLst>
                  <a:path w="1913890" h="310990">
                    <a:moveTo>
                      <a:pt x="0" y="0"/>
                    </a:moveTo>
                    <a:lnTo>
                      <a:pt x="1913890" y="0"/>
                    </a:lnTo>
                    <a:lnTo>
                      <a:pt x="1913890" y="310990"/>
                    </a:lnTo>
                    <a:lnTo>
                      <a:pt x="0" y="310990"/>
                    </a:lnTo>
                    <a:close/>
                  </a:path>
                </a:pathLst>
              </a:custGeom>
              <a:solidFill>
                <a:srgbClr val="50C1E4"/>
              </a:solidFill>
            </p:spPr>
          </p:sp>
        </p:grpSp>
        <p:grpSp>
          <p:nvGrpSpPr>
            <p:cNvPr id="11" name="Group 11"/>
            <p:cNvGrpSpPr/>
            <p:nvPr/>
          </p:nvGrpSpPr>
          <p:grpSpPr>
            <a:xfrm>
              <a:off x="0" y="399927"/>
              <a:ext cx="477520" cy="77593"/>
              <a:chOff x="0" y="0"/>
              <a:chExt cx="1913890" cy="310990"/>
            </a:xfrm>
          </p:grpSpPr>
          <p:sp>
            <p:nvSpPr>
              <p:cNvPr id="12" name="Freeform 12"/>
              <p:cNvSpPr/>
              <p:nvPr/>
            </p:nvSpPr>
            <p:spPr>
              <a:xfrm>
                <a:off x="0" y="0"/>
                <a:ext cx="1913890" cy="310990"/>
              </a:xfrm>
              <a:custGeom>
                <a:avLst/>
                <a:gdLst/>
                <a:ahLst/>
                <a:cxnLst/>
                <a:rect l="l" t="t" r="r" b="b"/>
                <a:pathLst>
                  <a:path w="1913890" h="310990">
                    <a:moveTo>
                      <a:pt x="0" y="0"/>
                    </a:moveTo>
                    <a:lnTo>
                      <a:pt x="1913890" y="0"/>
                    </a:lnTo>
                    <a:lnTo>
                      <a:pt x="1913890" y="310990"/>
                    </a:lnTo>
                    <a:lnTo>
                      <a:pt x="0" y="310990"/>
                    </a:lnTo>
                    <a:close/>
                  </a:path>
                </a:pathLst>
              </a:custGeom>
              <a:solidFill>
                <a:srgbClr val="50C1E4"/>
              </a:solidFill>
            </p:spPr>
          </p:sp>
        </p:grpSp>
      </p:grpSp>
      <p:pic>
        <p:nvPicPr>
          <p:cNvPr id="13" name="Picture 13"/>
          <p:cNvPicPr>
            <a:picLocks noChangeAspect="1"/>
          </p:cNvPicPr>
          <p:nvPr/>
        </p:nvPicPr>
        <p:blipFill>
          <a:blip r:embed="rId3"/>
          <a:srcRect/>
          <a:stretch>
            <a:fillRect/>
          </a:stretch>
        </p:blipFill>
        <p:spPr>
          <a:xfrm>
            <a:off x="8846045" y="1"/>
            <a:ext cx="2421396" cy="2421396"/>
          </a:xfrm>
          <a:prstGeom prst="rect">
            <a:avLst/>
          </a:prstGeom>
        </p:spPr>
      </p:pic>
      <p:pic>
        <p:nvPicPr>
          <p:cNvPr id="14" name="Picture 14"/>
          <p:cNvPicPr>
            <a:picLocks noChangeAspect="1"/>
          </p:cNvPicPr>
          <p:nvPr/>
        </p:nvPicPr>
        <p:blipFill>
          <a:blip r:embed="rId4"/>
          <a:srcRect/>
          <a:stretch>
            <a:fillRect/>
          </a:stretch>
        </p:blipFill>
        <p:spPr>
          <a:xfrm>
            <a:off x="211935" y="264165"/>
            <a:ext cx="1801935" cy="1711839"/>
          </a:xfrm>
          <a:prstGeom prst="rect">
            <a:avLst/>
          </a:prstGeom>
        </p:spPr>
      </p:pic>
      <p:sp>
        <p:nvSpPr>
          <p:cNvPr id="15" name="TextBox 15"/>
          <p:cNvSpPr txBox="1"/>
          <p:nvPr/>
        </p:nvSpPr>
        <p:spPr>
          <a:xfrm>
            <a:off x="6065321" y="4620528"/>
            <a:ext cx="4402509" cy="258276"/>
          </a:xfrm>
          <a:prstGeom prst="rect">
            <a:avLst/>
          </a:prstGeom>
        </p:spPr>
        <p:txBody>
          <a:bodyPr lIns="0" tIns="0" rIns="0" bIns="0" rtlCol="0" anchor="t">
            <a:spAutoFit/>
          </a:bodyPr>
          <a:lstStyle/>
          <a:p>
            <a:pPr defTabSz="609630">
              <a:lnSpc>
                <a:spcPts val="2239"/>
              </a:lnSpc>
              <a:spcBef>
                <a:spcPct val="0"/>
              </a:spcBef>
            </a:pPr>
            <a:r>
              <a:rPr lang="en-US" sz="1600" spc="160">
                <a:solidFill>
                  <a:srgbClr val="6F8090"/>
                </a:solidFill>
                <a:latin typeface="Clear Sans Regular Bold"/>
              </a:rPr>
              <a:t>#ChileSinTrabajoInfantil</a:t>
            </a:r>
          </a:p>
        </p:txBody>
      </p:sp>
      <p:sp>
        <p:nvSpPr>
          <p:cNvPr id="16" name="TextBox 16"/>
          <p:cNvSpPr txBox="1"/>
          <p:nvPr/>
        </p:nvSpPr>
        <p:spPr>
          <a:xfrm>
            <a:off x="685800" y="5896610"/>
            <a:ext cx="566083" cy="258276"/>
          </a:xfrm>
          <a:prstGeom prst="rect">
            <a:avLst/>
          </a:prstGeom>
        </p:spPr>
        <p:txBody>
          <a:bodyPr lIns="0" tIns="0" rIns="0" bIns="0" rtlCol="0" anchor="t">
            <a:spAutoFit/>
          </a:bodyPr>
          <a:lstStyle/>
          <a:p>
            <a:pPr defTabSz="609630">
              <a:lnSpc>
                <a:spcPts val="2239"/>
              </a:lnSpc>
              <a:spcBef>
                <a:spcPct val="0"/>
              </a:spcBef>
            </a:pPr>
            <a:r>
              <a:rPr lang="en-US" sz="1600">
                <a:solidFill>
                  <a:srgbClr val="6F8090"/>
                </a:solidFill>
                <a:latin typeface="Clear Sans Regular Bold"/>
              </a:rPr>
              <a:t>01.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7F6F4"/>
        </a:solidFill>
        <a:effectLst/>
      </p:bgPr>
    </p:bg>
    <p:spTree>
      <p:nvGrpSpPr>
        <p:cNvPr id="1" name=""/>
        <p:cNvGrpSpPr/>
        <p:nvPr/>
      </p:nvGrpSpPr>
      <p:grpSpPr>
        <a:xfrm>
          <a:off x="0" y="0"/>
          <a:ext cx="0" cy="0"/>
          <a:chOff x="0" y="0"/>
          <a:chExt cx="0" cy="0"/>
        </a:xfrm>
      </p:grpSpPr>
      <p:grpSp>
        <p:nvGrpSpPr>
          <p:cNvPr id="2" name="Group 2"/>
          <p:cNvGrpSpPr/>
          <p:nvPr/>
        </p:nvGrpSpPr>
        <p:grpSpPr>
          <a:xfrm>
            <a:off x="11267440" y="685800"/>
            <a:ext cx="238760" cy="238760"/>
            <a:chOff x="0" y="0"/>
            <a:chExt cx="477520" cy="477520"/>
          </a:xfrm>
        </p:grpSpPr>
        <p:grpSp>
          <p:nvGrpSpPr>
            <p:cNvPr id="3" name="Group 3"/>
            <p:cNvGrpSpPr/>
            <p:nvPr/>
          </p:nvGrpSpPr>
          <p:grpSpPr>
            <a:xfrm>
              <a:off x="0" y="0"/>
              <a:ext cx="477520" cy="77593"/>
              <a:chOff x="0" y="0"/>
              <a:chExt cx="1913890" cy="310990"/>
            </a:xfrm>
          </p:grpSpPr>
          <p:sp>
            <p:nvSpPr>
              <p:cNvPr id="4" name="Freeform 4"/>
              <p:cNvSpPr/>
              <p:nvPr/>
            </p:nvSpPr>
            <p:spPr>
              <a:xfrm>
                <a:off x="0" y="0"/>
                <a:ext cx="1913890" cy="310990"/>
              </a:xfrm>
              <a:custGeom>
                <a:avLst/>
                <a:gdLst/>
                <a:ahLst/>
                <a:cxnLst/>
                <a:rect l="l" t="t" r="r" b="b"/>
                <a:pathLst>
                  <a:path w="1913890" h="310990">
                    <a:moveTo>
                      <a:pt x="0" y="0"/>
                    </a:moveTo>
                    <a:lnTo>
                      <a:pt x="1913890" y="0"/>
                    </a:lnTo>
                    <a:lnTo>
                      <a:pt x="1913890" y="310990"/>
                    </a:lnTo>
                    <a:lnTo>
                      <a:pt x="0" y="310990"/>
                    </a:lnTo>
                    <a:close/>
                  </a:path>
                </a:pathLst>
              </a:custGeom>
              <a:solidFill>
                <a:srgbClr val="50C1E4"/>
              </a:solidFill>
            </p:spPr>
          </p:sp>
        </p:grpSp>
        <p:grpSp>
          <p:nvGrpSpPr>
            <p:cNvPr id="5" name="Group 5"/>
            <p:cNvGrpSpPr/>
            <p:nvPr/>
          </p:nvGrpSpPr>
          <p:grpSpPr>
            <a:xfrm>
              <a:off x="0" y="199964"/>
              <a:ext cx="477520" cy="77593"/>
              <a:chOff x="0" y="0"/>
              <a:chExt cx="1913890" cy="310990"/>
            </a:xfrm>
          </p:grpSpPr>
          <p:sp>
            <p:nvSpPr>
              <p:cNvPr id="6" name="Freeform 6"/>
              <p:cNvSpPr/>
              <p:nvPr/>
            </p:nvSpPr>
            <p:spPr>
              <a:xfrm>
                <a:off x="0" y="0"/>
                <a:ext cx="1913890" cy="310990"/>
              </a:xfrm>
              <a:custGeom>
                <a:avLst/>
                <a:gdLst/>
                <a:ahLst/>
                <a:cxnLst/>
                <a:rect l="l" t="t" r="r" b="b"/>
                <a:pathLst>
                  <a:path w="1913890" h="310990">
                    <a:moveTo>
                      <a:pt x="0" y="0"/>
                    </a:moveTo>
                    <a:lnTo>
                      <a:pt x="1913890" y="0"/>
                    </a:lnTo>
                    <a:lnTo>
                      <a:pt x="1913890" y="310990"/>
                    </a:lnTo>
                    <a:lnTo>
                      <a:pt x="0" y="310990"/>
                    </a:lnTo>
                    <a:close/>
                  </a:path>
                </a:pathLst>
              </a:custGeom>
              <a:solidFill>
                <a:srgbClr val="50C1E4"/>
              </a:solidFill>
            </p:spPr>
          </p:sp>
        </p:grpSp>
        <p:grpSp>
          <p:nvGrpSpPr>
            <p:cNvPr id="7" name="Group 7"/>
            <p:cNvGrpSpPr/>
            <p:nvPr/>
          </p:nvGrpSpPr>
          <p:grpSpPr>
            <a:xfrm>
              <a:off x="0" y="399927"/>
              <a:ext cx="477520" cy="77593"/>
              <a:chOff x="0" y="0"/>
              <a:chExt cx="1913890" cy="310990"/>
            </a:xfrm>
          </p:grpSpPr>
          <p:sp>
            <p:nvSpPr>
              <p:cNvPr id="8" name="Freeform 8"/>
              <p:cNvSpPr/>
              <p:nvPr/>
            </p:nvSpPr>
            <p:spPr>
              <a:xfrm>
                <a:off x="0" y="0"/>
                <a:ext cx="1913890" cy="310990"/>
              </a:xfrm>
              <a:custGeom>
                <a:avLst/>
                <a:gdLst/>
                <a:ahLst/>
                <a:cxnLst/>
                <a:rect l="l" t="t" r="r" b="b"/>
                <a:pathLst>
                  <a:path w="1913890" h="310990">
                    <a:moveTo>
                      <a:pt x="0" y="0"/>
                    </a:moveTo>
                    <a:lnTo>
                      <a:pt x="1913890" y="0"/>
                    </a:lnTo>
                    <a:lnTo>
                      <a:pt x="1913890" y="310990"/>
                    </a:lnTo>
                    <a:lnTo>
                      <a:pt x="0" y="310990"/>
                    </a:lnTo>
                    <a:close/>
                  </a:path>
                </a:pathLst>
              </a:custGeom>
              <a:solidFill>
                <a:srgbClr val="50C1E4"/>
              </a:solidFill>
            </p:spPr>
          </p:sp>
        </p:grpSp>
      </p:grpSp>
      <p:grpSp>
        <p:nvGrpSpPr>
          <p:cNvPr id="9" name="Group 9"/>
          <p:cNvGrpSpPr/>
          <p:nvPr/>
        </p:nvGrpSpPr>
        <p:grpSpPr>
          <a:xfrm>
            <a:off x="1663269" y="2682055"/>
            <a:ext cx="227867" cy="227867"/>
            <a:chOff x="0" y="0"/>
            <a:chExt cx="6350000" cy="6350000"/>
          </a:xfrm>
        </p:grpSpPr>
        <p:sp>
          <p:nvSpPr>
            <p:cNvPr id="10" name="Freeform 1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50C1E4"/>
            </a:solidFill>
          </p:spPr>
        </p:sp>
      </p:grpSp>
      <p:grpSp>
        <p:nvGrpSpPr>
          <p:cNvPr id="11" name="Group 11"/>
          <p:cNvGrpSpPr/>
          <p:nvPr/>
        </p:nvGrpSpPr>
        <p:grpSpPr>
          <a:xfrm>
            <a:off x="2188257" y="2591095"/>
            <a:ext cx="8612515" cy="2924156"/>
            <a:chOff x="0" y="-76200"/>
            <a:chExt cx="17225031" cy="5848310"/>
          </a:xfrm>
        </p:grpSpPr>
        <p:sp>
          <p:nvSpPr>
            <p:cNvPr id="12" name="TextBox 12"/>
            <p:cNvSpPr txBox="1"/>
            <p:nvPr/>
          </p:nvSpPr>
          <p:spPr>
            <a:xfrm>
              <a:off x="0" y="-76200"/>
              <a:ext cx="17225031" cy="1913858"/>
            </a:xfrm>
            <a:prstGeom prst="rect">
              <a:avLst/>
            </a:prstGeom>
          </p:spPr>
          <p:txBody>
            <a:bodyPr lIns="0" tIns="0" rIns="0" bIns="0" rtlCol="0" anchor="t">
              <a:spAutoFit/>
            </a:bodyPr>
            <a:lstStyle/>
            <a:p>
              <a:pPr algn="ctr" defTabSz="609630">
                <a:lnSpc>
                  <a:spcPts val="3920"/>
                </a:lnSpc>
                <a:spcBef>
                  <a:spcPct val="0"/>
                </a:spcBef>
              </a:pPr>
              <a:r>
                <a:rPr lang="en-US" sz="2799">
                  <a:solidFill>
                    <a:srgbClr val="3D4248"/>
                  </a:solidFill>
                  <a:latin typeface="Clear Sans Regular"/>
                </a:rPr>
                <a:t>¿Cómo se insertan los taxis colectivos en esta Iniciativa?</a:t>
              </a:r>
            </a:p>
          </p:txBody>
        </p:sp>
        <p:sp>
          <p:nvSpPr>
            <p:cNvPr id="13" name="TextBox 13"/>
            <p:cNvSpPr txBox="1"/>
            <p:nvPr/>
          </p:nvSpPr>
          <p:spPr>
            <a:xfrm>
              <a:off x="0" y="3176273"/>
              <a:ext cx="17225031" cy="2595837"/>
            </a:xfrm>
            <a:prstGeom prst="rect">
              <a:avLst/>
            </a:prstGeom>
          </p:spPr>
          <p:txBody>
            <a:bodyPr lIns="0" tIns="0" rIns="0" bIns="0" rtlCol="0" anchor="t">
              <a:spAutoFit/>
            </a:bodyPr>
            <a:lstStyle/>
            <a:p>
              <a:pPr defTabSz="609630">
                <a:lnSpc>
                  <a:spcPts val="3265"/>
                </a:lnSpc>
              </a:pPr>
              <a:endParaRPr sz="1200">
                <a:solidFill>
                  <a:prstClr val="black"/>
                </a:solidFill>
                <a:latin typeface="Calibri"/>
              </a:endParaRPr>
            </a:p>
            <a:p>
              <a:pPr defTabSz="609630">
                <a:lnSpc>
                  <a:spcPts val="3840"/>
                </a:lnSpc>
              </a:pPr>
              <a:r>
                <a:rPr lang="en-US" sz="2399" spc="47">
                  <a:solidFill>
                    <a:srgbClr val="3D4248"/>
                  </a:solidFill>
                  <a:latin typeface="Clear Sans Regular"/>
                </a:rPr>
                <a:t>— El Taxi Colectivo  como agente de Difusión.</a:t>
              </a:r>
            </a:p>
            <a:p>
              <a:pPr defTabSz="609630">
                <a:lnSpc>
                  <a:spcPts val="3265"/>
                </a:lnSpc>
              </a:pPr>
              <a:endParaRPr lang="en-US" sz="2399" spc="47">
                <a:solidFill>
                  <a:srgbClr val="3D4248"/>
                </a:solidFill>
                <a:latin typeface="Clear Sans Regular"/>
              </a:endParaRPr>
            </a:p>
          </p:txBody>
        </p:sp>
      </p:grpSp>
      <p:pic>
        <p:nvPicPr>
          <p:cNvPr id="14" name="Picture 14"/>
          <p:cNvPicPr>
            <a:picLocks noChangeAspect="1"/>
          </p:cNvPicPr>
          <p:nvPr/>
        </p:nvPicPr>
        <p:blipFill>
          <a:blip r:embed="rId2"/>
          <a:srcRect/>
          <a:stretch>
            <a:fillRect/>
          </a:stretch>
        </p:blipFill>
        <p:spPr>
          <a:xfrm>
            <a:off x="8989256" y="378401"/>
            <a:ext cx="3243573" cy="3243573"/>
          </a:xfrm>
          <a:prstGeom prst="rect">
            <a:avLst/>
          </a:prstGeom>
        </p:spPr>
      </p:pic>
      <p:sp>
        <p:nvSpPr>
          <p:cNvPr id="15" name="TextBox 15"/>
          <p:cNvSpPr txBox="1"/>
          <p:nvPr/>
        </p:nvSpPr>
        <p:spPr>
          <a:xfrm>
            <a:off x="1003300" y="1286765"/>
            <a:ext cx="7433292" cy="756617"/>
          </a:xfrm>
          <a:prstGeom prst="rect">
            <a:avLst/>
          </a:prstGeom>
        </p:spPr>
        <p:txBody>
          <a:bodyPr lIns="0" tIns="0" rIns="0" bIns="0" rtlCol="0" anchor="t">
            <a:spAutoFit/>
          </a:bodyPr>
          <a:lstStyle/>
          <a:p>
            <a:pPr defTabSz="609630">
              <a:lnSpc>
                <a:spcPts val="5867"/>
              </a:lnSpc>
            </a:pPr>
            <a:r>
              <a:rPr lang="en-US" sz="5334" spc="-160">
                <a:solidFill>
                  <a:srgbClr val="3D4248"/>
                </a:solidFill>
                <a:latin typeface="Clear Sans Regular"/>
              </a:rPr>
              <a:t>Punto Clave</a:t>
            </a:r>
          </a:p>
        </p:txBody>
      </p:sp>
      <p:sp>
        <p:nvSpPr>
          <p:cNvPr id="16" name="TextBox 16"/>
          <p:cNvSpPr txBox="1"/>
          <p:nvPr/>
        </p:nvSpPr>
        <p:spPr>
          <a:xfrm>
            <a:off x="685800" y="5896610"/>
            <a:ext cx="2926544" cy="258276"/>
          </a:xfrm>
          <a:prstGeom prst="rect">
            <a:avLst/>
          </a:prstGeom>
        </p:spPr>
        <p:txBody>
          <a:bodyPr lIns="0" tIns="0" rIns="0" bIns="0" rtlCol="0" anchor="t">
            <a:spAutoFit/>
          </a:bodyPr>
          <a:lstStyle/>
          <a:p>
            <a:pPr defTabSz="609630">
              <a:lnSpc>
                <a:spcPts val="2239"/>
              </a:lnSpc>
              <a:spcBef>
                <a:spcPct val="0"/>
              </a:spcBef>
            </a:pPr>
            <a:r>
              <a:rPr lang="en-US" sz="1600">
                <a:solidFill>
                  <a:srgbClr val="6F8090"/>
                </a:solidFill>
                <a:latin typeface="Clear Sans Regular Bold"/>
              </a:rPr>
              <a:t>02.</a:t>
            </a:r>
          </a:p>
        </p:txBody>
      </p:sp>
      <p:sp>
        <p:nvSpPr>
          <p:cNvPr id="17" name="TextBox 17"/>
          <p:cNvSpPr txBox="1"/>
          <p:nvPr/>
        </p:nvSpPr>
        <p:spPr>
          <a:xfrm>
            <a:off x="6811930" y="6146801"/>
            <a:ext cx="4694270" cy="244811"/>
          </a:xfrm>
          <a:prstGeom prst="rect">
            <a:avLst/>
          </a:prstGeom>
        </p:spPr>
        <p:txBody>
          <a:bodyPr lIns="0" tIns="0" rIns="0" bIns="0" rtlCol="0" anchor="t">
            <a:spAutoFit/>
          </a:bodyPr>
          <a:lstStyle/>
          <a:p>
            <a:pPr algn="ctr" defTabSz="609630">
              <a:lnSpc>
                <a:spcPts val="2053"/>
              </a:lnSpc>
              <a:spcBef>
                <a:spcPct val="0"/>
              </a:spcBef>
            </a:pPr>
            <a:r>
              <a:rPr lang="en-US" sz="1467" spc="-14">
                <a:solidFill>
                  <a:srgbClr val="000000"/>
                </a:solidFill>
                <a:latin typeface="Clear Sans Regular Bold"/>
              </a:rPr>
              <a:t>#ChileSinTrabajoInfantil</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7F6F4"/>
        </a:solidFill>
        <a:effectLst/>
      </p:bgPr>
    </p:bg>
    <p:spTree>
      <p:nvGrpSpPr>
        <p:cNvPr id="1" name=""/>
        <p:cNvGrpSpPr/>
        <p:nvPr/>
      </p:nvGrpSpPr>
      <p:grpSpPr>
        <a:xfrm>
          <a:off x="0" y="0"/>
          <a:ext cx="0" cy="0"/>
          <a:chOff x="0" y="0"/>
          <a:chExt cx="0" cy="0"/>
        </a:xfrm>
      </p:grpSpPr>
      <p:grpSp>
        <p:nvGrpSpPr>
          <p:cNvPr id="2" name="Group 2"/>
          <p:cNvGrpSpPr/>
          <p:nvPr/>
        </p:nvGrpSpPr>
        <p:grpSpPr>
          <a:xfrm>
            <a:off x="11267440" y="685800"/>
            <a:ext cx="238760" cy="238760"/>
            <a:chOff x="0" y="0"/>
            <a:chExt cx="477520" cy="477520"/>
          </a:xfrm>
        </p:grpSpPr>
        <p:grpSp>
          <p:nvGrpSpPr>
            <p:cNvPr id="3" name="Group 3"/>
            <p:cNvGrpSpPr/>
            <p:nvPr/>
          </p:nvGrpSpPr>
          <p:grpSpPr>
            <a:xfrm>
              <a:off x="0" y="0"/>
              <a:ext cx="477520" cy="77593"/>
              <a:chOff x="0" y="0"/>
              <a:chExt cx="1913890" cy="310990"/>
            </a:xfrm>
          </p:grpSpPr>
          <p:sp>
            <p:nvSpPr>
              <p:cNvPr id="4" name="Freeform 4"/>
              <p:cNvSpPr/>
              <p:nvPr/>
            </p:nvSpPr>
            <p:spPr>
              <a:xfrm>
                <a:off x="0" y="0"/>
                <a:ext cx="1913890" cy="310990"/>
              </a:xfrm>
              <a:custGeom>
                <a:avLst/>
                <a:gdLst/>
                <a:ahLst/>
                <a:cxnLst/>
                <a:rect l="l" t="t" r="r" b="b"/>
                <a:pathLst>
                  <a:path w="1913890" h="310990">
                    <a:moveTo>
                      <a:pt x="0" y="0"/>
                    </a:moveTo>
                    <a:lnTo>
                      <a:pt x="1913890" y="0"/>
                    </a:lnTo>
                    <a:lnTo>
                      <a:pt x="1913890" y="310990"/>
                    </a:lnTo>
                    <a:lnTo>
                      <a:pt x="0" y="310990"/>
                    </a:lnTo>
                    <a:close/>
                  </a:path>
                </a:pathLst>
              </a:custGeom>
              <a:solidFill>
                <a:srgbClr val="50C1E4"/>
              </a:solidFill>
            </p:spPr>
          </p:sp>
        </p:grpSp>
        <p:grpSp>
          <p:nvGrpSpPr>
            <p:cNvPr id="5" name="Group 5"/>
            <p:cNvGrpSpPr/>
            <p:nvPr/>
          </p:nvGrpSpPr>
          <p:grpSpPr>
            <a:xfrm>
              <a:off x="0" y="199964"/>
              <a:ext cx="477520" cy="77593"/>
              <a:chOff x="0" y="0"/>
              <a:chExt cx="1913890" cy="310990"/>
            </a:xfrm>
          </p:grpSpPr>
          <p:sp>
            <p:nvSpPr>
              <p:cNvPr id="6" name="Freeform 6"/>
              <p:cNvSpPr/>
              <p:nvPr/>
            </p:nvSpPr>
            <p:spPr>
              <a:xfrm>
                <a:off x="0" y="0"/>
                <a:ext cx="1913890" cy="310990"/>
              </a:xfrm>
              <a:custGeom>
                <a:avLst/>
                <a:gdLst/>
                <a:ahLst/>
                <a:cxnLst/>
                <a:rect l="l" t="t" r="r" b="b"/>
                <a:pathLst>
                  <a:path w="1913890" h="310990">
                    <a:moveTo>
                      <a:pt x="0" y="0"/>
                    </a:moveTo>
                    <a:lnTo>
                      <a:pt x="1913890" y="0"/>
                    </a:lnTo>
                    <a:lnTo>
                      <a:pt x="1913890" y="310990"/>
                    </a:lnTo>
                    <a:lnTo>
                      <a:pt x="0" y="310990"/>
                    </a:lnTo>
                    <a:close/>
                  </a:path>
                </a:pathLst>
              </a:custGeom>
              <a:solidFill>
                <a:srgbClr val="50C1E4"/>
              </a:solidFill>
            </p:spPr>
          </p:sp>
        </p:grpSp>
        <p:grpSp>
          <p:nvGrpSpPr>
            <p:cNvPr id="7" name="Group 7"/>
            <p:cNvGrpSpPr/>
            <p:nvPr/>
          </p:nvGrpSpPr>
          <p:grpSpPr>
            <a:xfrm>
              <a:off x="0" y="399927"/>
              <a:ext cx="477520" cy="77593"/>
              <a:chOff x="0" y="0"/>
              <a:chExt cx="1913890" cy="310990"/>
            </a:xfrm>
          </p:grpSpPr>
          <p:sp>
            <p:nvSpPr>
              <p:cNvPr id="8" name="Freeform 8"/>
              <p:cNvSpPr/>
              <p:nvPr/>
            </p:nvSpPr>
            <p:spPr>
              <a:xfrm>
                <a:off x="0" y="0"/>
                <a:ext cx="1913890" cy="310990"/>
              </a:xfrm>
              <a:custGeom>
                <a:avLst/>
                <a:gdLst/>
                <a:ahLst/>
                <a:cxnLst/>
                <a:rect l="l" t="t" r="r" b="b"/>
                <a:pathLst>
                  <a:path w="1913890" h="310990">
                    <a:moveTo>
                      <a:pt x="0" y="0"/>
                    </a:moveTo>
                    <a:lnTo>
                      <a:pt x="1913890" y="0"/>
                    </a:lnTo>
                    <a:lnTo>
                      <a:pt x="1913890" y="310990"/>
                    </a:lnTo>
                    <a:lnTo>
                      <a:pt x="0" y="310990"/>
                    </a:lnTo>
                    <a:close/>
                  </a:path>
                </a:pathLst>
              </a:custGeom>
              <a:solidFill>
                <a:srgbClr val="50C1E4"/>
              </a:solidFill>
            </p:spPr>
          </p:sp>
        </p:grpSp>
      </p:grpSp>
      <p:grpSp>
        <p:nvGrpSpPr>
          <p:cNvPr id="9" name="Group 9"/>
          <p:cNvGrpSpPr/>
          <p:nvPr/>
        </p:nvGrpSpPr>
        <p:grpSpPr>
          <a:xfrm>
            <a:off x="5736362" y="1119315"/>
            <a:ext cx="5438437" cy="1245353"/>
            <a:chOff x="0" y="-44920"/>
            <a:chExt cx="10876873" cy="2490706"/>
          </a:xfrm>
        </p:grpSpPr>
        <p:sp>
          <p:nvSpPr>
            <p:cNvPr id="10" name="TextBox 10"/>
            <p:cNvSpPr txBox="1"/>
            <p:nvPr/>
          </p:nvSpPr>
          <p:spPr>
            <a:xfrm>
              <a:off x="1113068" y="-44920"/>
              <a:ext cx="9501791" cy="609910"/>
            </a:xfrm>
            <a:prstGeom prst="rect">
              <a:avLst/>
            </a:prstGeom>
          </p:spPr>
          <p:txBody>
            <a:bodyPr lIns="0" tIns="0" rIns="0" bIns="0" rtlCol="0" anchor="t">
              <a:spAutoFit/>
            </a:bodyPr>
            <a:lstStyle/>
            <a:p>
              <a:pPr defTabSz="609630">
                <a:lnSpc>
                  <a:spcPts val="2632"/>
                </a:lnSpc>
                <a:spcBef>
                  <a:spcPct val="0"/>
                </a:spcBef>
              </a:pPr>
              <a:r>
                <a:rPr lang="en-US" sz="1880" spc="-19">
                  <a:solidFill>
                    <a:srgbClr val="6F8090"/>
                  </a:solidFill>
                  <a:latin typeface="Clear Sans Regular Bold"/>
                </a:rPr>
                <a:t>¡Cuantos Somos!</a:t>
              </a:r>
            </a:p>
          </p:txBody>
        </p:sp>
        <p:sp>
          <p:nvSpPr>
            <p:cNvPr id="11" name="TextBox 11"/>
            <p:cNvSpPr txBox="1"/>
            <p:nvPr/>
          </p:nvSpPr>
          <p:spPr>
            <a:xfrm>
              <a:off x="1113068" y="1282518"/>
              <a:ext cx="9763805" cy="1163268"/>
            </a:xfrm>
            <a:prstGeom prst="rect">
              <a:avLst/>
            </a:prstGeom>
          </p:spPr>
          <p:txBody>
            <a:bodyPr lIns="0" tIns="0" rIns="0" bIns="0" rtlCol="0" anchor="t">
              <a:spAutoFit/>
            </a:bodyPr>
            <a:lstStyle/>
            <a:p>
              <a:pPr marL="318309" lvl="1" indent="-159155" defTabSz="609630">
                <a:lnSpc>
                  <a:spcPts val="2359"/>
                </a:lnSpc>
                <a:buFont typeface="Arial"/>
                <a:buChar char="•"/>
              </a:pPr>
              <a:r>
                <a:rPr lang="en-US" sz="1474" spc="29">
                  <a:solidFill>
                    <a:srgbClr val="3D4248"/>
                  </a:solidFill>
                  <a:latin typeface="Clear Sans Regular"/>
                </a:rPr>
                <a:t>En la Region del Bio Bio existen mas de 3.600 taxis colectivos.</a:t>
              </a:r>
            </a:p>
          </p:txBody>
        </p:sp>
        <p:grpSp>
          <p:nvGrpSpPr>
            <p:cNvPr id="12" name="Group 12"/>
            <p:cNvGrpSpPr/>
            <p:nvPr/>
          </p:nvGrpSpPr>
          <p:grpSpPr>
            <a:xfrm>
              <a:off x="0" y="0"/>
              <a:ext cx="584235" cy="584235"/>
              <a:chOff x="0" y="0"/>
              <a:chExt cx="6350000" cy="6350000"/>
            </a:xfrm>
          </p:grpSpPr>
          <p:sp>
            <p:nvSpPr>
              <p:cNvPr id="13" name="Freeform 1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50C1E4"/>
              </a:solidFill>
            </p:spPr>
          </p:sp>
        </p:grpSp>
      </p:grpSp>
      <p:grpSp>
        <p:nvGrpSpPr>
          <p:cNvPr id="14" name="Group 14"/>
          <p:cNvGrpSpPr/>
          <p:nvPr/>
        </p:nvGrpSpPr>
        <p:grpSpPr>
          <a:xfrm>
            <a:off x="5736362" y="2834824"/>
            <a:ext cx="5438437" cy="1245353"/>
            <a:chOff x="0" y="-57149"/>
            <a:chExt cx="10876873" cy="2490704"/>
          </a:xfrm>
        </p:grpSpPr>
        <p:sp>
          <p:nvSpPr>
            <p:cNvPr id="15" name="TextBox 15"/>
            <p:cNvSpPr txBox="1"/>
            <p:nvPr/>
          </p:nvSpPr>
          <p:spPr>
            <a:xfrm>
              <a:off x="1113068" y="-57149"/>
              <a:ext cx="9763805" cy="609910"/>
            </a:xfrm>
            <a:prstGeom prst="rect">
              <a:avLst/>
            </a:prstGeom>
          </p:spPr>
          <p:txBody>
            <a:bodyPr lIns="0" tIns="0" rIns="0" bIns="0" rtlCol="0" anchor="t">
              <a:spAutoFit/>
            </a:bodyPr>
            <a:lstStyle/>
            <a:p>
              <a:pPr defTabSz="609630">
                <a:lnSpc>
                  <a:spcPts val="2632"/>
                </a:lnSpc>
                <a:spcBef>
                  <a:spcPct val="0"/>
                </a:spcBef>
              </a:pPr>
              <a:r>
                <a:rPr lang="en-US" sz="1880" spc="-19">
                  <a:solidFill>
                    <a:srgbClr val="6F8090"/>
                  </a:solidFill>
                  <a:latin typeface="Clear Sans Regular Bold"/>
                </a:rPr>
                <a:t>¡Donde estamos!</a:t>
              </a:r>
            </a:p>
          </p:txBody>
        </p:sp>
        <p:sp>
          <p:nvSpPr>
            <p:cNvPr id="16" name="TextBox 16"/>
            <p:cNvSpPr txBox="1"/>
            <p:nvPr/>
          </p:nvSpPr>
          <p:spPr>
            <a:xfrm>
              <a:off x="1113068" y="1270288"/>
              <a:ext cx="9763805" cy="1163267"/>
            </a:xfrm>
            <a:prstGeom prst="rect">
              <a:avLst/>
            </a:prstGeom>
          </p:spPr>
          <p:txBody>
            <a:bodyPr lIns="0" tIns="0" rIns="0" bIns="0" rtlCol="0" anchor="t">
              <a:spAutoFit/>
            </a:bodyPr>
            <a:lstStyle/>
            <a:p>
              <a:pPr marL="318309" lvl="1" indent="-159155" defTabSz="609630">
                <a:lnSpc>
                  <a:spcPts val="2359"/>
                </a:lnSpc>
                <a:buFont typeface="Arial"/>
                <a:buChar char="•"/>
              </a:pPr>
              <a:r>
                <a:rPr lang="en-US" sz="1474" spc="29">
                  <a:solidFill>
                    <a:srgbClr val="3D4248"/>
                  </a:solidFill>
                  <a:latin typeface="Clear Sans Regular"/>
                </a:rPr>
                <a:t>Tenemos presencia en mas de 20 comunas de la Region del Bio bio.</a:t>
              </a:r>
            </a:p>
          </p:txBody>
        </p:sp>
        <p:grpSp>
          <p:nvGrpSpPr>
            <p:cNvPr id="17" name="Group 17"/>
            <p:cNvGrpSpPr/>
            <p:nvPr/>
          </p:nvGrpSpPr>
          <p:grpSpPr>
            <a:xfrm>
              <a:off x="0" y="0"/>
              <a:ext cx="584235" cy="584235"/>
              <a:chOff x="0" y="0"/>
              <a:chExt cx="6350000" cy="6350000"/>
            </a:xfrm>
          </p:grpSpPr>
          <p:sp>
            <p:nvSpPr>
              <p:cNvPr id="18" name="Freeform 1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50C1E4"/>
              </a:solidFill>
            </p:spPr>
          </p:sp>
        </p:grpSp>
      </p:grpSp>
      <p:grpSp>
        <p:nvGrpSpPr>
          <p:cNvPr id="19" name="Group 19"/>
          <p:cNvGrpSpPr/>
          <p:nvPr/>
        </p:nvGrpSpPr>
        <p:grpSpPr>
          <a:xfrm>
            <a:off x="5736362" y="4537596"/>
            <a:ext cx="5438437" cy="1548368"/>
            <a:chOff x="0" y="-35395"/>
            <a:chExt cx="10876873" cy="3096734"/>
          </a:xfrm>
        </p:grpSpPr>
        <p:sp>
          <p:nvSpPr>
            <p:cNvPr id="20" name="TextBox 20"/>
            <p:cNvSpPr txBox="1"/>
            <p:nvPr/>
          </p:nvSpPr>
          <p:spPr>
            <a:xfrm>
              <a:off x="1113068" y="-35395"/>
              <a:ext cx="9763805" cy="537200"/>
            </a:xfrm>
            <a:prstGeom prst="rect">
              <a:avLst/>
            </a:prstGeom>
          </p:spPr>
          <p:txBody>
            <a:bodyPr lIns="0" tIns="0" rIns="0" bIns="0" rtlCol="0" anchor="t">
              <a:spAutoFit/>
            </a:bodyPr>
            <a:lstStyle/>
            <a:p>
              <a:pPr defTabSz="609630">
                <a:lnSpc>
                  <a:spcPts val="2273"/>
                </a:lnSpc>
                <a:spcBef>
                  <a:spcPct val="0"/>
                </a:spcBef>
              </a:pPr>
              <a:r>
                <a:rPr lang="en-US" sz="1623" spc="-16">
                  <a:solidFill>
                    <a:srgbClr val="6F8090"/>
                  </a:solidFill>
                  <a:latin typeface="Clear Sans Regular Bold"/>
                </a:rPr>
                <a:t>¡Tiempo de Viaje y Pasajeros Transportados!</a:t>
              </a:r>
            </a:p>
          </p:txBody>
        </p:sp>
        <p:sp>
          <p:nvSpPr>
            <p:cNvPr id="21" name="TextBox 21"/>
            <p:cNvSpPr txBox="1"/>
            <p:nvPr/>
          </p:nvSpPr>
          <p:spPr>
            <a:xfrm>
              <a:off x="1113068" y="1282518"/>
              <a:ext cx="9763805" cy="1778821"/>
            </a:xfrm>
            <a:prstGeom prst="rect">
              <a:avLst/>
            </a:prstGeom>
          </p:spPr>
          <p:txBody>
            <a:bodyPr lIns="0" tIns="0" rIns="0" bIns="0" rtlCol="0" anchor="t">
              <a:spAutoFit/>
            </a:bodyPr>
            <a:lstStyle/>
            <a:p>
              <a:pPr marL="318309" lvl="1" indent="-159155" algn="just" defTabSz="609630">
                <a:lnSpc>
                  <a:spcPts val="2359"/>
                </a:lnSpc>
                <a:buFont typeface="Arial"/>
                <a:buChar char="•"/>
              </a:pPr>
              <a:r>
                <a:rPr lang="en-US" sz="1474" spc="29">
                  <a:solidFill>
                    <a:srgbClr val="3D4248"/>
                  </a:solidFill>
                  <a:latin typeface="Clear Sans Regular"/>
                </a:rPr>
                <a:t>Cada colectivo transporta mas de 80 pasajeros diariamente y su tiempo de viaje varia en el rango de 7 a 25 minutos.</a:t>
              </a:r>
            </a:p>
          </p:txBody>
        </p:sp>
        <p:grpSp>
          <p:nvGrpSpPr>
            <p:cNvPr id="22" name="Group 22"/>
            <p:cNvGrpSpPr/>
            <p:nvPr/>
          </p:nvGrpSpPr>
          <p:grpSpPr>
            <a:xfrm>
              <a:off x="0" y="0"/>
              <a:ext cx="584235" cy="584235"/>
              <a:chOff x="0" y="0"/>
              <a:chExt cx="6350000" cy="6350000"/>
            </a:xfrm>
          </p:grpSpPr>
          <p:sp>
            <p:nvSpPr>
              <p:cNvPr id="23" name="Freeform 2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50C1E4"/>
              </a:solidFill>
            </p:spPr>
          </p:sp>
        </p:grpSp>
      </p:grpSp>
      <p:pic>
        <p:nvPicPr>
          <p:cNvPr id="24" name="Picture 24"/>
          <p:cNvPicPr>
            <a:picLocks noChangeAspect="1"/>
          </p:cNvPicPr>
          <p:nvPr/>
        </p:nvPicPr>
        <p:blipFill>
          <a:blip r:embed="rId2"/>
          <a:srcRect/>
          <a:stretch>
            <a:fillRect/>
          </a:stretch>
        </p:blipFill>
        <p:spPr>
          <a:xfrm>
            <a:off x="1127270" y="3976641"/>
            <a:ext cx="3243573" cy="3243573"/>
          </a:xfrm>
          <a:prstGeom prst="rect">
            <a:avLst/>
          </a:prstGeom>
        </p:spPr>
      </p:pic>
      <p:sp>
        <p:nvSpPr>
          <p:cNvPr id="25" name="TextBox 25"/>
          <p:cNvSpPr txBox="1"/>
          <p:nvPr/>
        </p:nvSpPr>
        <p:spPr>
          <a:xfrm>
            <a:off x="685800" y="5901690"/>
            <a:ext cx="2926544" cy="258276"/>
          </a:xfrm>
          <a:prstGeom prst="rect">
            <a:avLst/>
          </a:prstGeom>
        </p:spPr>
        <p:txBody>
          <a:bodyPr lIns="0" tIns="0" rIns="0" bIns="0" rtlCol="0" anchor="t">
            <a:spAutoFit/>
          </a:bodyPr>
          <a:lstStyle/>
          <a:p>
            <a:pPr defTabSz="609630">
              <a:lnSpc>
                <a:spcPts val="2239"/>
              </a:lnSpc>
              <a:spcBef>
                <a:spcPct val="0"/>
              </a:spcBef>
            </a:pPr>
            <a:r>
              <a:rPr lang="en-US" sz="1600">
                <a:solidFill>
                  <a:srgbClr val="6F8090"/>
                </a:solidFill>
                <a:latin typeface="Clear Sans Regular Bold"/>
              </a:rPr>
              <a:t>03.</a:t>
            </a:r>
          </a:p>
        </p:txBody>
      </p:sp>
      <p:sp>
        <p:nvSpPr>
          <p:cNvPr id="26" name="TextBox 26"/>
          <p:cNvSpPr txBox="1"/>
          <p:nvPr/>
        </p:nvSpPr>
        <p:spPr>
          <a:xfrm>
            <a:off x="1047349" y="2463689"/>
            <a:ext cx="4377944" cy="1667123"/>
          </a:xfrm>
          <a:prstGeom prst="rect">
            <a:avLst/>
          </a:prstGeom>
        </p:spPr>
        <p:txBody>
          <a:bodyPr lIns="0" tIns="0" rIns="0" bIns="0" rtlCol="0" anchor="t">
            <a:spAutoFit/>
          </a:bodyPr>
          <a:lstStyle/>
          <a:p>
            <a:pPr defTabSz="609630">
              <a:lnSpc>
                <a:spcPts val="6490"/>
              </a:lnSpc>
            </a:pPr>
            <a:r>
              <a:rPr lang="en-US" sz="5900" spc="-177">
                <a:solidFill>
                  <a:srgbClr val="3D4248"/>
                </a:solidFill>
                <a:latin typeface="Clear Sans Regular"/>
              </a:rPr>
              <a:t>Cosas a tener en cuenta</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7F6F4"/>
        </a:solidFill>
        <a:effectLst/>
      </p:bgPr>
    </p:bg>
    <p:spTree>
      <p:nvGrpSpPr>
        <p:cNvPr id="1" name=""/>
        <p:cNvGrpSpPr/>
        <p:nvPr/>
      </p:nvGrpSpPr>
      <p:grpSpPr>
        <a:xfrm>
          <a:off x="0" y="0"/>
          <a:ext cx="0" cy="0"/>
          <a:chOff x="0" y="0"/>
          <a:chExt cx="0" cy="0"/>
        </a:xfrm>
      </p:grpSpPr>
      <p:grpSp>
        <p:nvGrpSpPr>
          <p:cNvPr id="2" name="Group 2"/>
          <p:cNvGrpSpPr/>
          <p:nvPr/>
        </p:nvGrpSpPr>
        <p:grpSpPr>
          <a:xfrm>
            <a:off x="11267440" y="685800"/>
            <a:ext cx="238760" cy="238760"/>
            <a:chOff x="0" y="0"/>
            <a:chExt cx="477520" cy="477520"/>
          </a:xfrm>
        </p:grpSpPr>
        <p:grpSp>
          <p:nvGrpSpPr>
            <p:cNvPr id="3" name="Group 3"/>
            <p:cNvGrpSpPr/>
            <p:nvPr/>
          </p:nvGrpSpPr>
          <p:grpSpPr>
            <a:xfrm>
              <a:off x="0" y="0"/>
              <a:ext cx="477520" cy="77593"/>
              <a:chOff x="0" y="0"/>
              <a:chExt cx="1913890" cy="310990"/>
            </a:xfrm>
          </p:grpSpPr>
          <p:sp>
            <p:nvSpPr>
              <p:cNvPr id="4" name="Freeform 4"/>
              <p:cNvSpPr/>
              <p:nvPr/>
            </p:nvSpPr>
            <p:spPr>
              <a:xfrm>
                <a:off x="0" y="0"/>
                <a:ext cx="1913890" cy="310990"/>
              </a:xfrm>
              <a:custGeom>
                <a:avLst/>
                <a:gdLst/>
                <a:ahLst/>
                <a:cxnLst/>
                <a:rect l="l" t="t" r="r" b="b"/>
                <a:pathLst>
                  <a:path w="1913890" h="310990">
                    <a:moveTo>
                      <a:pt x="0" y="0"/>
                    </a:moveTo>
                    <a:lnTo>
                      <a:pt x="1913890" y="0"/>
                    </a:lnTo>
                    <a:lnTo>
                      <a:pt x="1913890" y="310990"/>
                    </a:lnTo>
                    <a:lnTo>
                      <a:pt x="0" y="310990"/>
                    </a:lnTo>
                    <a:close/>
                  </a:path>
                </a:pathLst>
              </a:custGeom>
              <a:solidFill>
                <a:srgbClr val="50C1E4"/>
              </a:solidFill>
            </p:spPr>
          </p:sp>
        </p:grpSp>
        <p:grpSp>
          <p:nvGrpSpPr>
            <p:cNvPr id="5" name="Group 5"/>
            <p:cNvGrpSpPr/>
            <p:nvPr/>
          </p:nvGrpSpPr>
          <p:grpSpPr>
            <a:xfrm>
              <a:off x="0" y="199964"/>
              <a:ext cx="477520" cy="77593"/>
              <a:chOff x="0" y="0"/>
              <a:chExt cx="1913890" cy="310990"/>
            </a:xfrm>
          </p:grpSpPr>
          <p:sp>
            <p:nvSpPr>
              <p:cNvPr id="6" name="Freeform 6"/>
              <p:cNvSpPr/>
              <p:nvPr/>
            </p:nvSpPr>
            <p:spPr>
              <a:xfrm>
                <a:off x="0" y="0"/>
                <a:ext cx="1913890" cy="310990"/>
              </a:xfrm>
              <a:custGeom>
                <a:avLst/>
                <a:gdLst/>
                <a:ahLst/>
                <a:cxnLst/>
                <a:rect l="l" t="t" r="r" b="b"/>
                <a:pathLst>
                  <a:path w="1913890" h="310990">
                    <a:moveTo>
                      <a:pt x="0" y="0"/>
                    </a:moveTo>
                    <a:lnTo>
                      <a:pt x="1913890" y="0"/>
                    </a:lnTo>
                    <a:lnTo>
                      <a:pt x="1913890" y="310990"/>
                    </a:lnTo>
                    <a:lnTo>
                      <a:pt x="0" y="310990"/>
                    </a:lnTo>
                    <a:close/>
                  </a:path>
                </a:pathLst>
              </a:custGeom>
              <a:solidFill>
                <a:srgbClr val="50C1E4"/>
              </a:solidFill>
            </p:spPr>
          </p:sp>
        </p:grpSp>
        <p:grpSp>
          <p:nvGrpSpPr>
            <p:cNvPr id="7" name="Group 7"/>
            <p:cNvGrpSpPr/>
            <p:nvPr/>
          </p:nvGrpSpPr>
          <p:grpSpPr>
            <a:xfrm>
              <a:off x="0" y="399927"/>
              <a:ext cx="477520" cy="77593"/>
              <a:chOff x="0" y="0"/>
              <a:chExt cx="1913890" cy="310990"/>
            </a:xfrm>
          </p:grpSpPr>
          <p:sp>
            <p:nvSpPr>
              <p:cNvPr id="8" name="Freeform 8"/>
              <p:cNvSpPr/>
              <p:nvPr/>
            </p:nvSpPr>
            <p:spPr>
              <a:xfrm>
                <a:off x="0" y="0"/>
                <a:ext cx="1913890" cy="310990"/>
              </a:xfrm>
              <a:custGeom>
                <a:avLst/>
                <a:gdLst/>
                <a:ahLst/>
                <a:cxnLst/>
                <a:rect l="l" t="t" r="r" b="b"/>
                <a:pathLst>
                  <a:path w="1913890" h="310990">
                    <a:moveTo>
                      <a:pt x="0" y="0"/>
                    </a:moveTo>
                    <a:lnTo>
                      <a:pt x="1913890" y="0"/>
                    </a:lnTo>
                    <a:lnTo>
                      <a:pt x="1913890" y="310990"/>
                    </a:lnTo>
                    <a:lnTo>
                      <a:pt x="0" y="310990"/>
                    </a:lnTo>
                    <a:close/>
                  </a:path>
                </a:pathLst>
              </a:custGeom>
              <a:solidFill>
                <a:srgbClr val="50C1E4"/>
              </a:solidFill>
            </p:spPr>
          </p:sp>
        </p:grpSp>
      </p:grpSp>
      <p:grpSp>
        <p:nvGrpSpPr>
          <p:cNvPr id="9" name="Group 9"/>
          <p:cNvGrpSpPr/>
          <p:nvPr/>
        </p:nvGrpSpPr>
        <p:grpSpPr>
          <a:xfrm>
            <a:off x="685800" y="2444552"/>
            <a:ext cx="4691391" cy="2386309"/>
            <a:chOff x="0" y="38100"/>
            <a:chExt cx="9382782" cy="4772618"/>
          </a:xfrm>
        </p:grpSpPr>
        <p:pic>
          <p:nvPicPr>
            <p:cNvPr id="10" name="Picture 10"/>
            <p:cNvPicPr>
              <a:picLocks noChangeAspect="1"/>
            </p:cNvPicPr>
            <p:nvPr/>
          </p:nvPicPr>
          <p:blipFill>
            <a:blip r:embed="rId2"/>
            <a:srcRect/>
            <a:stretch>
              <a:fillRect/>
            </a:stretch>
          </p:blipFill>
          <p:spPr>
            <a:xfrm>
              <a:off x="0" y="275843"/>
              <a:ext cx="707159" cy="487940"/>
            </a:xfrm>
            <a:prstGeom prst="rect">
              <a:avLst/>
            </a:prstGeom>
          </p:spPr>
        </p:pic>
        <p:sp>
          <p:nvSpPr>
            <p:cNvPr id="11" name="TextBox 11"/>
            <p:cNvSpPr txBox="1"/>
            <p:nvPr/>
          </p:nvSpPr>
          <p:spPr>
            <a:xfrm>
              <a:off x="1301400" y="38100"/>
              <a:ext cx="8081382" cy="2616100"/>
            </a:xfrm>
            <a:prstGeom prst="rect">
              <a:avLst/>
            </a:prstGeom>
          </p:spPr>
          <p:txBody>
            <a:bodyPr lIns="0" tIns="0" rIns="0" bIns="0" rtlCol="0" anchor="t">
              <a:spAutoFit/>
            </a:bodyPr>
            <a:lstStyle/>
            <a:p>
              <a:pPr algn="ctr" defTabSz="609630">
                <a:lnSpc>
                  <a:spcPts val="3447"/>
                </a:lnSpc>
                <a:spcBef>
                  <a:spcPct val="0"/>
                </a:spcBef>
              </a:pPr>
              <a:r>
                <a:rPr lang="en-US" sz="3133" spc="-94">
                  <a:solidFill>
                    <a:srgbClr val="3D4248"/>
                  </a:solidFill>
                  <a:latin typeface="Clear Sans Regular"/>
                </a:rPr>
                <a:t>Participación de Taxis Colectivos por Provincia y Comuna.</a:t>
              </a:r>
            </a:p>
          </p:txBody>
        </p:sp>
        <p:sp>
          <p:nvSpPr>
            <p:cNvPr id="12" name="TextBox 12"/>
            <p:cNvSpPr txBox="1"/>
            <p:nvPr/>
          </p:nvSpPr>
          <p:spPr>
            <a:xfrm>
              <a:off x="1301400" y="4321096"/>
              <a:ext cx="6722056" cy="489622"/>
            </a:xfrm>
            <a:prstGeom prst="rect">
              <a:avLst/>
            </a:prstGeom>
          </p:spPr>
          <p:txBody>
            <a:bodyPr lIns="0" tIns="0" rIns="0" bIns="0" rtlCol="0" anchor="t">
              <a:spAutoFit/>
            </a:bodyPr>
            <a:lstStyle/>
            <a:p>
              <a:pPr defTabSz="609630">
                <a:lnSpc>
                  <a:spcPts val="2053"/>
                </a:lnSpc>
                <a:spcBef>
                  <a:spcPct val="0"/>
                </a:spcBef>
              </a:pPr>
              <a:r>
                <a:rPr lang="en-US" sz="1467" spc="73">
                  <a:solidFill>
                    <a:srgbClr val="3D4248"/>
                  </a:solidFill>
                  <a:latin typeface="Clear Sans Regular Bold"/>
                </a:rPr>
                <a:t>FUENTE MTT.</a:t>
              </a:r>
            </a:p>
          </p:txBody>
        </p:sp>
      </p:grpSp>
      <p:pic>
        <p:nvPicPr>
          <p:cNvPr id="13" name="Picture 13"/>
          <p:cNvPicPr>
            <a:picLocks noChangeAspect="1"/>
          </p:cNvPicPr>
          <p:nvPr/>
        </p:nvPicPr>
        <p:blipFill>
          <a:blip r:embed="rId3"/>
          <a:srcRect b="2296"/>
          <a:stretch>
            <a:fillRect/>
          </a:stretch>
        </p:blipFill>
        <p:spPr>
          <a:xfrm>
            <a:off x="6096001" y="1851975"/>
            <a:ext cx="5688539" cy="3359732"/>
          </a:xfrm>
          <a:prstGeom prst="rect">
            <a:avLst/>
          </a:prstGeom>
        </p:spPr>
      </p:pic>
      <p:pic>
        <p:nvPicPr>
          <p:cNvPr id="14" name="Picture 14"/>
          <p:cNvPicPr>
            <a:picLocks noChangeAspect="1"/>
          </p:cNvPicPr>
          <p:nvPr/>
        </p:nvPicPr>
        <p:blipFill>
          <a:blip r:embed="rId4"/>
          <a:srcRect/>
          <a:stretch>
            <a:fillRect/>
          </a:stretch>
        </p:blipFill>
        <p:spPr>
          <a:xfrm>
            <a:off x="2785394" y="3908962"/>
            <a:ext cx="3243573" cy="3243573"/>
          </a:xfrm>
          <a:prstGeom prst="rect">
            <a:avLst/>
          </a:prstGeom>
        </p:spPr>
      </p:pic>
      <p:sp>
        <p:nvSpPr>
          <p:cNvPr id="15" name="TextBox 15"/>
          <p:cNvSpPr txBox="1"/>
          <p:nvPr/>
        </p:nvSpPr>
        <p:spPr>
          <a:xfrm>
            <a:off x="685800" y="603674"/>
            <a:ext cx="3706673" cy="304571"/>
          </a:xfrm>
          <a:prstGeom prst="rect">
            <a:avLst/>
          </a:prstGeom>
        </p:spPr>
        <p:txBody>
          <a:bodyPr lIns="0" tIns="0" rIns="0" bIns="0" rtlCol="0" anchor="t">
            <a:spAutoFit/>
          </a:bodyPr>
          <a:lstStyle/>
          <a:p>
            <a:pPr defTabSz="609630">
              <a:lnSpc>
                <a:spcPts val="2613"/>
              </a:lnSpc>
              <a:spcBef>
                <a:spcPct val="0"/>
              </a:spcBef>
            </a:pPr>
            <a:r>
              <a:rPr lang="en-US" sz="1867">
                <a:solidFill>
                  <a:srgbClr val="3D4248"/>
                </a:solidFill>
                <a:latin typeface="Clear Sans Regular"/>
              </a:rPr>
              <a:t>#ChileSinTrabajoInfantil</a:t>
            </a:r>
          </a:p>
        </p:txBody>
      </p:sp>
      <p:sp>
        <p:nvSpPr>
          <p:cNvPr id="16" name="TextBox 16"/>
          <p:cNvSpPr txBox="1"/>
          <p:nvPr/>
        </p:nvSpPr>
        <p:spPr>
          <a:xfrm>
            <a:off x="685800" y="5901690"/>
            <a:ext cx="2926544" cy="258276"/>
          </a:xfrm>
          <a:prstGeom prst="rect">
            <a:avLst/>
          </a:prstGeom>
        </p:spPr>
        <p:txBody>
          <a:bodyPr lIns="0" tIns="0" rIns="0" bIns="0" rtlCol="0" anchor="t">
            <a:spAutoFit/>
          </a:bodyPr>
          <a:lstStyle/>
          <a:p>
            <a:pPr defTabSz="609630">
              <a:lnSpc>
                <a:spcPts val="2239"/>
              </a:lnSpc>
              <a:spcBef>
                <a:spcPct val="0"/>
              </a:spcBef>
            </a:pPr>
            <a:r>
              <a:rPr lang="en-US" sz="1600">
                <a:solidFill>
                  <a:srgbClr val="6F8090"/>
                </a:solidFill>
                <a:latin typeface="Clear Sans Regular Bold"/>
              </a:rPr>
              <a:t>04.</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7F6F4"/>
        </a:solidFill>
        <a:effectLst/>
      </p:bgPr>
    </p:bg>
    <p:spTree>
      <p:nvGrpSpPr>
        <p:cNvPr id="1" name=""/>
        <p:cNvGrpSpPr/>
        <p:nvPr/>
      </p:nvGrpSpPr>
      <p:grpSpPr>
        <a:xfrm>
          <a:off x="0" y="0"/>
          <a:ext cx="0" cy="0"/>
          <a:chOff x="0" y="0"/>
          <a:chExt cx="0" cy="0"/>
        </a:xfrm>
      </p:grpSpPr>
      <p:grpSp>
        <p:nvGrpSpPr>
          <p:cNvPr id="2" name="Group 2"/>
          <p:cNvGrpSpPr/>
          <p:nvPr/>
        </p:nvGrpSpPr>
        <p:grpSpPr>
          <a:xfrm>
            <a:off x="11267440" y="685800"/>
            <a:ext cx="238760" cy="238760"/>
            <a:chOff x="0" y="0"/>
            <a:chExt cx="477520" cy="477520"/>
          </a:xfrm>
        </p:grpSpPr>
        <p:grpSp>
          <p:nvGrpSpPr>
            <p:cNvPr id="3" name="Group 3"/>
            <p:cNvGrpSpPr/>
            <p:nvPr/>
          </p:nvGrpSpPr>
          <p:grpSpPr>
            <a:xfrm>
              <a:off x="0" y="0"/>
              <a:ext cx="477520" cy="77593"/>
              <a:chOff x="0" y="0"/>
              <a:chExt cx="1913890" cy="310990"/>
            </a:xfrm>
          </p:grpSpPr>
          <p:sp>
            <p:nvSpPr>
              <p:cNvPr id="4" name="Freeform 4"/>
              <p:cNvSpPr/>
              <p:nvPr/>
            </p:nvSpPr>
            <p:spPr>
              <a:xfrm>
                <a:off x="0" y="0"/>
                <a:ext cx="1913890" cy="310990"/>
              </a:xfrm>
              <a:custGeom>
                <a:avLst/>
                <a:gdLst/>
                <a:ahLst/>
                <a:cxnLst/>
                <a:rect l="l" t="t" r="r" b="b"/>
                <a:pathLst>
                  <a:path w="1913890" h="310990">
                    <a:moveTo>
                      <a:pt x="0" y="0"/>
                    </a:moveTo>
                    <a:lnTo>
                      <a:pt x="1913890" y="0"/>
                    </a:lnTo>
                    <a:lnTo>
                      <a:pt x="1913890" y="310990"/>
                    </a:lnTo>
                    <a:lnTo>
                      <a:pt x="0" y="310990"/>
                    </a:lnTo>
                    <a:close/>
                  </a:path>
                </a:pathLst>
              </a:custGeom>
              <a:solidFill>
                <a:srgbClr val="50C1E4"/>
              </a:solidFill>
            </p:spPr>
          </p:sp>
        </p:grpSp>
        <p:grpSp>
          <p:nvGrpSpPr>
            <p:cNvPr id="5" name="Group 5"/>
            <p:cNvGrpSpPr/>
            <p:nvPr/>
          </p:nvGrpSpPr>
          <p:grpSpPr>
            <a:xfrm>
              <a:off x="0" y="199964"/>
              <a:ext cx="477520" cy="77593"/>
              <a:chOff x="0" y="0"/>
              <a:chExt cx="1913890" cy="310990"/>
            </a:xfrm>
          </p:grpSpPr>
          <p:sp>
            <p:nvSpPr>
              <p:cNvPr id="6" name="Freeform 6"/>
              <p:cNvSpPr/>
              <p:nvPr/>
            </p:nvSpPr>
            <p:spPr>
              <a:xfrm>
                <a:off x="0" y="0"/>
                <a:ext cx="1913890" cy="310990"/>
              </a:xfrm>
              <a:custGeom>
                <a:avLst/>
                <a:gdLst/>
                <a:ahLst/>
                <a:cxnLst/>
                <a:rect l="l" t="t" r="r" b="b"/>
                <a:pathLst>
                  <a:path w="1913890" h="310990">
                    <a:moveTo>
                      <a:pt x="0" y="0"/>
                    </a:moveTo>
                    <a:lnTo>
                      <a:pt x="1913890" y="0"/>
                    </a:lnTo>
                    <a:lnTo>
                      <a:pt x="1913890" y="310990"/>
                    </a:lnTo>
                    <a:lnTo>
                      <a:pt x="0" y="310990"/>
                    </a:lnTo>
                    <a:close/>
                  </a:path>
                </a:pathLst>
              </a:custGeom>
              <a:solidFill>
                <a:srgbClr val="50C1E4"/>
              </a:solidFill>
            </p:spPr>
          </p:sp>
        </p:grpSp>
        <p:grpSp>
          <p:nvGrpSpPr>
            <p:cNvPr id="7" name="Group 7"/>
            <p:cNvGrpSpPr/>
            <p:nvPr/>
          </p:nvGrpSpPr>
          <p:grpSpPr>
            <a:xfrm>
              <a:off x="0" y="399927"/>
              <a:ext cx="477520" cy="77593"/>
              <a:chOff x="0" y="0"/>
              <a:chExt cx="1913890" cy="310990"/>
            </a:xfrm>
          </p:grpSpPr>
          <p:sp>
            <p:nvSpPr>
              <p:cNvPr id="8" name="Freeform 8"/>
              <p:cNvSpPr/>
              <p:nvPr/>
            </p:nvSpPr>
            <p:spPr>
              <a:xfrm>
                <a:off x="0" y="0"/>
                <a:ext cx="1913890" cy="310990"/>
              </a:xfrm>
              <a:custGeom>
                <a:avLst/>
                <a:gdLst/>
                <a:ahLst/>
                <a:cxnLst/>
                <a:rect l="l" t="t" r="r" b="b"/>
                <a:pathLst>
                  <a:path w="1913890" h="310990">
                    <a:moveTo>
                      <a:pt x="0" y="0"/>
                    </a:moveTo>
                    <a:lnTo>
                      <a:pt x="1913890" y="0"/>
                    </a:lnTo>
                    <a:lnTo>
                      <a:pt x="1913890" y="310990"/>
                    </a:lnTo>
                    <a:lnTo>
                      <a:pt x="0" y="310990"/>
                    </a:lnTo>
                    <a:close/>
                  </a:path>
                </a:pathLst>
              </a:custGeom>
              <a:solidFill>
                <a:srgbClr val="50C1E4"/>
              </a:solidFill>
            </p:spPr>
          </p:sp>
        </p:grpSp>
      </p:grpSp>
      <p:grpSp>
        <p:nvGrpSpPr>
          <p:cNvPr id="9" name="Group 9"/>
          <p:cNvGrpSpPr/>
          <p:nvPr/>
        </p:nvGrpSpPr>
        <p:grpSpPr>
          <a:xfrm>
            <a:off x="968873" y="1724270"/>
            <a:ext cx="3048322" cy="4679610"/>
            <a:chOff x="0" y="0"/>
            <a:chExt cx="6096644" cy="9359220"/>
          </a:xfrm>
        </p:grpSpPr>
        <p:grpSp>
          <p:nvGrpSpPr>
            <p:cNvPr id="10" name="Group 10"/>
            <p:cNvGrpSpPr/>
            <p:nvPr/>
          </p:nvGrpSpPr>
          <p:grpSpPr>
            <a:xfrm>
              <a:off x="0" y="0"/>
              <a:ext cx="6096644" cy="9359220"/>
              <a:chOff x="0" y="0"/>
              <a:chExt cx="1563189" cy="2399718"/>
            </a:xfrm>
          </p:grpSpPr>
          <p:sp>
            <p:nvSpPr>
              <p:cNvPr id="11" name="Freeform 11"/>
              <p:cNvSpPr/>
              <p:nvPr/>
            </p:nvSpPr>
            <p:spPr>
              <a:xfrm>
                <a:off x="0" y="0"/>
                <a:ext cx="1563189" cy="2399718"/>
              </a:xfrm>
              <a:custGeom>
                <a:avLst/>
                <a:gdLst/>
                <a:ahLst/>
                <a:cxnLst/>
                <a:rect l="l" t="t" r="r" b="b"/>
                <a:pathLst>
                  <a:path w="1563189" h="2399718">
                    <a:moveTo>
                      <a:pt x="1438729" y="2399718"/>
                    </a:moveTo>
                    <a:lnTo>
                      <a:pt x="124460" y="2399718"/>
                    </a:lnTo>
                    <a:cubicBezTo>
                      <a:pt x="55880" y="2399718"/>
                      <a:pt x="0" y="2343838"/>
                      <a:pt x="0" y="2275258"/>
                    </a:cubicBezTo>
                    <a:lnTo>
                      <a:pt x="0" y="124460"/>
                    </a:lnTo>
                    <a:cubicBezTo>
                      <a:pt x="0" y="55880"/>
                      <a:pt x="55880" y="0"/>
                      <a:pt x="124460" y="0"/>
                    </a:cubicBezTo>
                    <a:lnTo>
                      <a:pt x="1438729" y="0"/>
                    </a:lnTo>
                    <a:cubicBezTo>
                      <a:pt x="1507309" y="0"/>
                      <a:pt x="1563189" y="55880"/>
                      <a:pt x="1563189" y="124460"/>
                    </a:cubicBezTo>
                    <a:lnTo>
                      <a:pt x="1563189" y="2275258"/>
                    </a:lnTo>
                    <a:cubicBezTo>
                      <a:pt x="1563189" y="2343838"/>
                      <a:pt x="1507309" y="2399718"/>
                      <a:pt x="1438729" y="2399718"/>
                    </a:cubicBezTo>
                    <a:close/>
                  </a:path>
                </a:pathLst>
              </a:custGeom>
              <a:solidFill>
                <a:srgbClr val="FFFFFF"/>
              </a:solidFill>
            </p:spPr>
          </p:sp>
        </p:grpSp>
        <p:sp>
          <p:nvSpPr>
            <p:cNvPr id="12" name="TextBox 12"/>
            <p:cNvSpPr txBox="1"/>
            <p:nvPr/>
          </p:nvSpPr>
          <p:spPr>
            <a:xfrm>
              <a:off x="537984" y="2221758"/>
              <a:ext cx="5020680" cy="515654"/>
            </a:xfrm>
            <a:prstGeom prst="rect">
              <a:avLst/>
            </a:prstGeom>
          </p:spPr>
          <p:txBody>
            <a:bodyPr lIns="0" tIns="0" rIns="0" bIns="0" rtlCol="0" anchor="t">
              <a:spAutoFit/>
            </a:bodyPr>
            <a:lstStyle/>
            <a:p>
              <a:pPr defTabSz="609630">
                <a:lnSpc>
                  <a:spcPts val="2216"/>
                </a:lnSpc>
                <a:spcBef>
                  <a:spcPct val="0"/>
                </a:spcBef>
              </a:pPr>
              <a:r>
                <a:rPr lang="en-US" sz="1583" spc="-15">
                  <a:solidFill>
                    <a:srgbClr val="373737"/>
                  </a:solidFill>
                  <a:latin typeface="Clear Sans Regular Bold"/>
                </a:rPr>
                <a:t>BAJA</a:t>
              </a:r>
            </a:p>
          </p:txBody>
        </p:sp>
        <p:sp>
          <p:nvSpPr>
            <p:cNvPr id="13" name="TextBox 13"/>
            <p:cNvSpPr txBox="1"/>
            <p:nvPr/>
          </p:nvSpPr>
          <p:spPr>
            <a:xfrm>
              <a:off x="537984" y="3181884"/>
              <a:ext cx="5020680" cy="5186678"/>
            </a:xfrm>
            <a:prstGeom prst="rect">
              <a:avLst/>
            </a:prstGeom>
          </p:spPr>
          <p:txBody>
            <a:bodyPr lIns="0" tIns="0" rIns="0" bIns="0" rtlCol="0" anchor="t">
              <a:spAutoFit/>
            </a:bodyPr>
            <a:lstStyle/>
            <a:p>
              <a:pPr marL="235003" lvl="1" indent="-117501" defTabSz="609630">
                <a:lnSpc>
                  <a:spcPts val="1741"/>
                </a:lnSpc>
                <a:buFont typeface="Arial"/>
                <a:buChar char="•"/>
              </a:pPr>
              <a:r>
                <a:rPr lang="en-US" sz="1088" spc="21">
                  <a:solidFill>
                    <a:srgbClr val="3D4248"/>
                  </a:solidFill>
                  <a:latin typeface="Clear Sans Regular"/>
                </a:rPr>
                <a:t>Lota.</a:t>
              </a:r>
            </a:p>
            <a:p>
              <a:pPr marL="235003" lvl="1" indent="-117501" defTabSz="609630">
                <a:lnSpc>
                  <a:spcPts val="1741"/>
                </a:lnSpc>
                <a:buFont typeface="Arial"/>
                <a:buChar char="•"/>
              </a:pPr>
              <a:r>
                <a:rPr lang="en-US" sz="1088" spc="21">
                  <a:solidFill>
                    <a:srgbClr val="3D4248"/>
                  </a:solidFill>
                  <a:latin typeface="Clear Sans Regular"/>
                </a:rPr>
                <a:t>San Pedro de la Paz.</a:t>
              </a:r>
            </a:p>
            <a:p>
              <a:pPr marL="235003" lvl="1" indent="-117501" defTabSz="609630">
                <a:lnSpc>
                  <a:spcPts val="1741"/>
                </a:lnSpc>
                <a:buFont typeface="Arial"/>
                <a:buChar char="•"/>
              </a:pPr>
              <a:r>
                <a:rPr lang="en-US" sz="1088" spc="21">
                  <a:solidFill>
                    <a:srgbClr val="3D4248"/>
                  </a:solidFill>
                  <a:latin typeface="Clear Sans Regular"/>
                </a:rPr>
                <a:t>Hualpen.</a:t>
              </a:r>
            </a:p>
            <a:p>
              <a:pPr marL="235003" lvl="1" indent="-117501" defTabSz="609630">
                <a:lnSpc>
                  <a:spcPts val="1741"/>
                </a:lnSpc>
                <a:buFont typeface="Arial"/>
                <a:buChar char="•"/>
              </a:pPr>
              <a:r>
                <a:rPr lang="en-US" sz="1088" spc="21">
                  <a:solidFill>
                    <a:srgbClr val="3D4248"/>
                  </a:solidFill>
                  <a:latin typeface="Clear Sans Regular"/>
                </a:rPr>
                <a:t>Talcahuano.</a:t>
              </a:r>
            </a:p>
            <a:p>
              <a:pPr marL="235003" lvl="1" indent="-117501" defTabSz="609630">
                <a:lnSpc>
                  <a:spcPts val="1741"/>
                </a:lnSpc>
                <a:buFont typeface="Arial"/>
                <a:buChar char="•"/>
              </a:pPr>
              <a:r>
                <a:rPr lang="en-US" sz="1088" spc="21">
                  <a:solidFill>
                    <a:srgbClr val="3D4248"/>
                  </a:solidFill>
                  <a:latin typeface="Clear Sans Regular"/>
                </a:rPr>
                <a:t>Penco.</a:t>
              </a:r>
            </a:p>
            <a:p>
              <a:pPr marL="235003" lvl="1" indent="-117501" defTabSz="609630">
                <a:lnSpc>
                  <a:spcPts val="1741"/>
                </a:lnSpc>
                <a:buFont typeface="Arial"/>
                <a:buChar char="•"/>
              </a:pPr>
              <a:r>
                <a:rPr lang="en-US" sz="1088" spc="21">
                  <a:solidFill>
                    <a:srgbClr val="3D4248"/>
                  </a:solidFill>
                  <a:latin typeface="Clear Sans Regular"/>
                </a:rPr>
                <a:t>Tome.</a:t>
              </a:r>
            </a:p>
            <a:p>
              <a:pPr marL="235003" lvl="1" indent="-117501" defTabSz="609630">
                <a:lnSpc>
                  <a:spcPts val="1741"/>
                </a:lnSpc>
                <a:buFont typeface="Arial"/>
                <a:buChar char="•"/>
              </a:pPr>
              <a:r>
                <a:rPr lang="en-US" sz="1088" spc="21">
                  <a:solidFill>
                    <a:srgbClr val="3D4248"/>
                  </a:solidFill>
                  <a:latin typeface="Clear Sans Regular"/>
                </a:rPr>
                <a:t>San Rosendo.</a:t>
              </a:r>
            </a:p>
            <a:p>
              <a:pPr marL="235003" lvl="1" indent="-117501" defTabSz="609630">
                <a:lnSpc>
                  <a:spcPts val="1741"/>
                </a:lnSpc>
                <a:buFont typeface="Arial"/>
                <a:buChar char="•"/>
              </a:pPr>
              <a:r>
                <a:rPr lang="en-US" sz="1088" spc="21">
                  <a:solidFill>
                    <a:srgbClr val="3D4248"/>
                  </a:solidFill>
                  <a:latin typeface="Clear Sans Regular"/>
                </a:rPr>
                <a:t>Laja.</a:t>
              </a:r>
            </a:p>
            <a:p>
              <a:pPr marL="235003" lvl="1" indent="-117501" defTabSz="609630">
                <a:lnSpc>
                  <a:spcPts val="1741"/>
                </a:lnSpc>
                <a:buFont typeface="Arial"/>
                <a:buChar char="•"/>
              </a:pPr>
              <a:r>
                <a:rPr lang="en-US" sz="1088" spc="21">
                  <a:solidFill>
                    <a:srgbClr val="3D4248"/>
                  </a:solidFill>
                  <a:latin typeface="Clear Sans Regular"/>
                </a:rPr>
                <a:t>Nacimiento.</a:t>
              </a:r>
            </a:p>
            <a:p>
              <a:pPr marL="235003" lvl="1" indent="-117501" defTabSz="609630">
                <a:lnSpc>
                  <a:spcPts val="1741"/>
                </a:lnSpc>
                <a:buFont typeface="Arial"/>
                <a:buChar char="•"/>
              </a:pPr>
              <a:r>
                <a:rPr lang="en-US" sz="1088" spc="21">
                  <a:solidFill>
                    <a:srgbClr val="3D4248"/>
                  </a:solidFill>
                  <a:latin typeface="Clear Sans Regular"/>
                </a:rPr>
                <a:t>Los Angeles.</a:t>
              </a:r>
            </a:p>
            <a:p>
              <a:pPr defTabSz="609630">
                <a:lnSpc>
                  <a:spcPts val="1741"/>
                </a:lnSpc>
              </a:pPr>
              <a:endParaRPr lang="en-US" sz="1088" spc="21">
                <a:solidFill>
                  <a:srgbClr val="3D4248"/>
                </a:solidFill>
                <a:latin typeface="Clear Sans Regular"/>
              </a:endParaRPr>
            </a:p>
            <a:p>
              <a:pPr defTabSz="609630">
                <a:lnSpc>
                  <a:spcPts val="1741"/>
                </a:lnSpc>
              </a:pPr>
              <a:endParaRPr lang="en-US" sz="1088" spc="21">
                <a:solidFill>
                  <a:srgbClr val="3D4248"/>
                </a:solidFill>
                <a:latin typeface="Clear Sans Regular"/>
              </a:endParaRPr>
            </a:p>
          </p:txBody>
        </p:sp>
        <p:sp>
          <p:nvSpPr>
            <p:cNvPr id="14" name="TextBox 14"/>
            <p:cNvSpPr txBox="1"/>
            <p:nvPr/>
          </p:nvSpPr>
          <p:spPr>
            <a:xfrm>
              <a:off x="537984" y="351048"/>
              <a:ext cx="1015122" cy="911918"/>
            </a:xfrm>
            <a:prstGeom prst="rect">
              <a:avLst/>
            </a:prstGeom>
          </p:spPr>
          <p:txBody>
            <a:bodyPr lIns="0" tIns="0" rIns="0" bIns="0" rtlCol="0" anchor="t">
              <a:spAutoFit/>
            </a:bodyPr>
            <a:lstStyle/>
            <a:p>
              <a:pPr defTabSz="609630">
                <a:lnSpc>
                  <a:spcPts val="3879"/>
                </a:lnSpc>
                <a:spcBef>
                  <a:spcPct val="0"/>
                </a:spcBef>
              </a:pPr>
              <a:r>
                <a:rPr lang="en-US" sz="2770" spc="-27">
                  <a:solidFill>
                    <a:srgbClr val="50C1E4"/>
                  </a:solidFill>
                  <a:latin typeface="Clear Sans Regular Bold"/>
                </a:rPr>
                <a:t>1</a:t>
              </a:r>
            </a:p>
          </p:txBody>
        </p:sp>
      </p:grpSp>
      <p:grpSp>
        <p:nvGrpSpPr>
          <p:cNvPr id="15" name="Group 15"/>
          <p:cNvGrpSpPr/>
          <p:nvPr/>
        </p:nvGrpSpPr>
        <p:grpSpPr>
          <a:xfrm>
            <a:off x="4364078" y="1785870"/>
            <a:ext cx="3048322" cy="4556409"/>
            <a:chOff x="0" y="0"/>
            <a:chExt cx="6096644" cy="9112817"/>
          </a:xfrm>
        </p:grpSpPr>
        <p:grpSp>
          <p:nvGrpSpPr>
            <p:cNvPr id="16" name="Group 16"/>
            <p:cNvGrpSpPr/>
            <p:nvPr/>
          </p:nvGrpSpPr>
          <p:grpSpPr>
            <a:xfrm>
              <a:off x="0" y="0"/>
              <a:ext cx="6096644" cy="9112817"/>
              <a:chOff x="0" y="0"/>
              <a:chExt cx="1279385" cy="1912331"/>
            </a:xfrm>
          </p:grpSpPr>
          <p:sp>
            <p:nvSpPr>
              <p:cNvPr id="17" name="Freeform 17"/>
              <p:cNvSpPr/>
              <p:nvPr/>
            </p:nvSpPr>
            <p:spPr>
              <a:xfrm>
                <a:off x="0" y="0"/>
                <a:ext cx="1279385" cy="1912332"/>
              </a:xfrm>
              <a:custGeom>
                <a:avLst/>
                <a:gdLst/>
                <a:ahLst/>
                <a:cxnLst/>
                <a:rect l="l" t="t" r="r" b="b"/>
                <a:pathLst>
                  <a:path w="1279385" h="1912332">
                    <a:moveTo>
                      <a:pt x="1154925" y="1912331"/>
                    </a:moveTo>
                    <a:lnTo>
                      <a:pt x="124460" y="1912331"/>
                    </a:lnTo>
                    <a:cubicBezTo>
                      <a:pt x="55880" y="1912331"/>
                      <a:pt x="0" y="1856451"/>
                      <a:pt x="0" y="1787871"/>
                    </a:cubicBezTo>
                    <a:lnTo>
                      <a:pt x="0" y="124460"/>
                    </a:lnTo>
                    <a:cubicBezTo>
                      <a:pt x="0" y="55880"/>
                      <a:pt x="55880" y="0"/>
                      <a:pt x="124460" y="0"/>
                    </a:cubicBezTo>
                    <a:lnTo>
                      <a:pt x="1154925" y="0"/>
                    </a:lnTo>
                    <a:cubicBezTo>
                      <a:pt x="1223505" y="0"/>
                      <a:pt x="1279385" y="55880"/>
                      <a:pt x="1279385" y="124460"/>
                    </a:cubicBezTo>
                    <a:lnTo>
                      <a:pt x="1279385" y="1787871"/>
                    </a:lnTo>
                    <a:cubicBezTo>
                      <a:pt x="1279385" y="1856451"/>
                      <a:pt x="1223505" y="1912332"/>
                      <a:pt x="1154925" y="1912332"/>
                    </a:cubicBezTo>
                    <a:close/>
                  </a:path>
                </a:pathLst>
              </a:custGeom>
              <a:solidFill>
                <a:srgbClr val="FFFFFF"/>
              </a:solidFill>
            </p:spPr>
          </p:sp>
        </p:grpSp>
        <p:sp>
          <p:nvSpPr>
            <p:cNvPr id="18" name="TextBox 18"/>
            <p:cNvSpPr txBox="1"/>
            <p:nvPr/>
          </p:nvSpPr>
          <p:spPr>
            <a:xfrm>
              <a:off x="537984" y="2709504"/>
              <a:ext cx="5020680" cy="632354"/>
            </a:xfrm>
            <a:prstGeom prst="rect">
              <a:avLst/>
            </a:prstGeom>
          </p:spPr>
          <p:txBody>
            <a:bodyPr lIns="0" tIns="0" rIns="0" bIns="0" rtlCol="0" anchor="t">
              <a:spAutoFit/>
            </a:bodyPr>
            <a:lstStyle/>
            <a:p>
              <a:pPr defTabSz="609630">
                <a:lnSpc>
                  <a:spcPts val="2708"/>
                </a:lnSpc>
                <a:spcBef>
                  <a:spcPct val="0"/>
                </a:spcBef>
              </a:pPr>
              <a:r>
                <a:rPr lang="en-US" sz="1934" spc="-19">
                  <a:solidFill>
                    <a:srgbClr val="373737"/>
                  </a:solidFill>
                  <a:latin typeface="Clear Sans Regular Bold"/>
                </a:rPr>
                <a:t>MEDIA</a:t>
              </a:r>
            </a:p>
          </p:txBody>
        </p:sp>
        <p:sp>
          <p:nvSpPr>
            <p:cNvPr id="19" name="TextBox 19"/>
            <p:cNvSpPr txBox="1"/>
            <p:nvPr/>
          </p:nvSpPr>
          <p:spPr>
            <a:xfrm>
              <a:off x="537984" y="428888"/>
              <a:ext cx="1015122" cy="1101712"/>
            </a:xfrm>
            <a:prstGeom prst="rect">
              <a:avLst/>
            </a:prstGeom>
          </p:spPr>
          <p:txBody>
            <a:bodyPr lIns="0" tIns="0" rIns="0" bIns="0" rtlCol="0" anchor="t">
              <a:spAutoFit/>
            </a:bodyPr>
            <a:lstStyle/>
            <a:p>
              <a:pPr defTabSz="609630">
                <a:lnSpc>
                  <a:spcPts val="4739"/>
                </a:lnSpc>
                <a:spcBef>
                  <a:spcPct val="0"/>
                </a:spcBef>
              </a:pPr>
              <a:r>
                <a:rPr lang="en-US" sz="3385" spc="-33">
                  <a:solidFill>
                    <a:srgbClr val="50C1E4"/>
                  </a:solidFill>
                  <a:latin typeface="Clear Sans Regular Bold"/>
                </a:rPr>
                <a:t>2</a:t>
              </a:r>
            </a:p>
          </p:txBody>
        </p:sp>
        <p:sp>
          <p:nvSpPr>
            <p:cNvPr id="20" name="TextBox 20"/>
            <p:cNvSpPr txBox="1"/>
            <p:nvPr/>
          </p:nvSpPr>
          <p:spPr>
            <a:xfrm>
              <a:off x="537984" y="3885816"/>
              <a:ext cx="5020680" cy="3847208"/>
            </a:xfrm>
            <a:prstGeom prst="rect">
              <a:avLst/>
            </a:prstGeom>
          </p:spPr>
          <p:txBody>
            <a:bodyPr lIns="0" tIns="0" rIns="0" bIns="0" rtlCol="0" anchor="t">
              <a:spAutoFit/>
            </a:bodyPr>
            <a:lstStyle/>
            <a:p>
              <a:pPr marL="261030" lvl="1" indent="-130515" defTabSz="609630">
                <a:lnSpc>
                  <a:spcPts val="1934"/>
                </a:lnSpc>
                <a:buFont typeface="Arial"/>
                <a:buChar char="•"/>
              </a:pPr>
              <a:r>
                <a:rPr lang="en-US" sz="1209" spc="24">
                  <a:solidFill>
                    <a:srgbClr val="3D4248"/>
                  </a:solidFill>
                  <a:latin typeface="Clear Sans Regular"/>
                </a:rPr>
                <a:t>Arauco.</a:t>
              </a:r>
            </a:p>
            <a:p>
              <a:pPr marL="261030" lvl="1" indent="-130515" defTabSz="609630">
                <a:lnSpc>
                  <a:spcPts val="1934"/>
                </a:lnSpc>
                <a:buFont typeface="Arial"/>
                <a:buChar char="•"/>
              </a:pPr>
              <a:r>
                <a:rPr lang="en-US" sz="1209" spc="24">
                  <a:solidFill>
                    <a:srgbClr val="3D4248"/>
                  </a:solidFill>
                  <a:latin typeface="Clear Sans Regular"/>
                </a:rPr>
                <a:t>Coronel.</a:t>
              </a:r>
            </a:p>
            <a:p>
              <a:pPr marL="261030" lvl="1" indent="-130515" defTabSz="609630">
                <a:lnSpc>
                  <a:spcPts val="1934"/>
                </a:lnSpc>
                <a:buFont typeface="Arial"/>
                <a:buChar char="•"/>
              </a:pPr>
              <a:r>
                <a:rPr lang="en-US" sz="1209" spc="24">
                  <a:solidFill>
                    <a:srgbClr val="3D4248"/>
                  </a:solidFill>
                  <a:latin typeface="Clear Sans Regular"/>
                </a:rPr>
                <a:t>Curanilahue.</a:t>
              </a:r>
            </a:p>
            <a:p>
              <a:pPr marL="261030" lvl="1" indent="-130515" defTabSz="609630">
                <a:lnSpc>
                  <a:spcPts val="1934"/>
                </a:lnSpc>
                <a:buFont typeface="Arial"/>
                <a:buChar char="•"/>
              </a:pPr>
              <a:r>
                <a:rPr lang="en-US" sz="1209" spc="24">
                  <a:solidFill>
                    <a:srgbClr val="3D4248"/>
                  </a:solidFill>
                  <a:latin typeface="Clear Sans Regular"/>
                </a:rPr>
                <a:t>Mulchen.</a:t>
              </a:r>
            </a:p>
            <a:p>
              <a:pPr marL="261030" lvl="1" indent="-130515" defTabSz="609630">
                <a:lnSpc>
                  <a:spcPts val="1934"/>
                </a:lnSpc>
                <a:buFont typeface="Arial"/>
                <a:buChar char="•"/>
              </a:pPr>
              <a:r>
                <a:rPr lang="en-US" sz="1209" spc="24">
                  <a:solidFill>
                    <a:srgbClr val="3D4248"/>
                  </a:solidFill>
                  <a:latin typeface="Clear Sans Regular"/>
                </a:rPr>
                <a:t>Negrete.</a:t>
              </a:r>
            </a:p>
            <a:p>
              <a:pPr marL="261030" lvl="1" indent="-130515" defTabSz="609630">
                <a:lnSpc>
                  <a:spcPts val="1934"/>
                </a:lnSpc>
                <a:buFont typeface="Arial"/>
                <a:buChar char="•"/>
              </a:pPr>
              <a:r>
                <a:rPr lang="en-US" sz="1209" spc="24">
                  <a:solidFill>
                    <a:srgbClr val="3D4248"/>
                  </a:solidFill>
                  <a:latin typeface="Clear Sans Regular"/>
                </a:rPr>
                <a:t>Arauco.</a:t>
              </a:r>
            </a:p>
            <a:p>
              <a:pPr defTabSz="609630">
                <a:lnSpc>
                  <a:spcPts val="1934"/>
                </a:lnSpc>
              </a:pPr>
              <a:endParaRPr lang="en-US" sz="1209" spc="24">
                <a:solidFill>
                  <a:srgbClr val="3D4248"/>
                </a:solidFill>
                <a:latin typeface="Clear Sans Regular"/>
              </a:endParaRPr>
            </a:p>
            <a:p>
              <a:pPr defTabSz="609630">
                <a:lnSpc>
                  <a:spcPts val="1934"/>
                </a:lnSpc>
              </a:pPr>
              <a:endParaRPr lang="en-US" sz="1209" spc="24">
                <a:solidFill>
                  <a:srgbClr val="3D4248"/>
                </a:solidFill>
                <a:latin typeface="Clear Sans Regular"/>
              </a:endParaRPr>
            </a:p>
          </p:txBody>
        </p:sp>
      </p:grpSp>
      <p:grpSp>
        <p:nvGrpSpPr>
          <p:cNvPr id="21" name="Group 21"/>
          <p:cNvGrpSpPr/>
          <p:nvPr/>
        </p:nvGrpSpPr>
        <p:grpSpPr>
          <a:xfrm>
            <a:off x="8052556" y="1785870"/>
            <a:ext cx="3048322" cy="4552773"/>
            <a:chOff x="0" y="0"/>
            <a:chExt cx="6096644" cy="9105547"/>
          </a:xfrm>
        </p:grpSpPr>
        <p:grpSp>
          <p:nvGrpSpPr>
            <p:cNvPr id="22" name="Group 22"/>
            <p:cNvGrpSpPr/>
            <p:nvPr/>
          </p:nvGrpSpPr>
          <p:grpSpPr>
            <a:xfrm>
              <a:off x="0" y="0"/>
              <a:ext cx="6096644" cy="9105547"/>
              <a:chOff x="0" y="0"/>
              <a:chExt cx="1080782" cy="1614186"/>
            </a:xfrm>
          </p:grpSpPr>
          <p:sp>
            <p:nvSpPr>
              <p:cNvPr id="23" name="Freeform 23"/>
              <p:cNvSpPr/>
              <p:nvPr/>
            </p:nvSpPr>
            <p:spPr>
              <a:xfrm>
                <a:off x="0" y="0"/>
                <a:ext cx="1080782" cy="1614186"/>
              </a:xfrm>
              <a:custGeom>
                <a:avLst/>
                <a:gdLst/>
                <a:ahLst/>
                <a:cxnLst/>
                <a:rect l="l" t="t" r="r" b="b"/>
                <a:pathLst>
                  <a:path w="1080782" h="1614186">
                    <a:moveTo>
                      <a:pt x="956322" y="1614185"/>
                    </a:moveTo>
                    <a:lnTo>
                      <a:pt x="124460" y="1614185"/>
                    </a:lnTo>
                    <a:cubicBezTo>
                      <a:pt x="55880" y="1614185"/>
                      <a:pt x="0" y="1558306"/>
                      <a:pt x="0" y="1489726"/>
                    </a:cubicBezTo>
                    <a:lnTo>
                      <a:pt x="0" y="124460"/>
                    </a:lnTo>
                    <a:cubicBezTo>
                      <a:pt x="0" y="55880"/>
                      <a:pt x="55880" y="0"/>
                      <a:pt x="124460" y="0"/>
                    </a:cubicBezTo>
                    <a:lnTo>
                      <a:pt x="956322" y="0"/>
                    </a:lnTo>
                    <a:cubicBezTo>
                      <a:pt x="1024902" y="0"/>
                      <a:pt x="1080782" y="55880"/>
                      <a:pt x="1080782" y="124460"/>
                    </a:cubicBezTo>
                    <a:lnTo>
                      <a:pt x="1080782" y="1489726"/>
                    </a:lnTo>
                    <a:cubicBezTo>
                      <a:pt x="1080782" y="1558306"/>
                      <a:pt x="1024902" y="1614186"/>
                      <a:pt x="956322" y="1614186"/>
                    </a:cubicBezTo>
                    <a:close/>
                  </a:path>
                </a:pathLst>
              </a:custGeom>
              <a:solidFill>
                <a:srgbClr val="FFFFFF"/>
              </a:solidFill>
            </p:spPr>
          </p:sp>
        </p:grpSp>
        <p:sp>
          <p:nvSpPr>
            <p:cNvPr id="24" name="TextBox 24"/>
            <p:cNvSpPr txBox="1"/>
            <p:nvPr/>
          </p:nvSpPr>
          <p:spPr>
            <a:xfrm>
              <a:off x="537984" y="507900"/>
              <a:ext cx="1015122" cy="1311128"/>
            </a:xfrm>
            <a:prstGeom prst="rect">
              <a:avLst/>
            </a:prstGeom>
          </p:spPr>
          <p:txBody>
            <a:bodyPr lIns="0" tIns="0" rIns="0" bIns="0" rtlCol="0" anchor="t">
              <a:spAutoFit/>
            </a:bodyPr>
            <a:lstStyle/>
            <a:p>
              <a:pPr defTabSz="609630">
                <a:lnSpc>
                  <a:spcPts val="5610"/>
                </a:lnSpc>
                <a:spcBef>
                  <a:spcPct val="0"/>
                </a:spcBef>
              </a:pPr>
              <a:r>
                <a:rPr lang="en-US" sz="4007" spc="-40">
                  <a:solidFill>
                    <a:srgbClr val="50C1E4"/>
                  </a:solidFill>
                  <a:latin typeface="Clear Sans Regular Bold"/>
                </a:rPr>
                <a:t>3</a:t>
              </a:r>
            </a:p>
          </p:txBody>
        </p:sp>
        <p:sp>
          <p:nvSpPr>
            <p:cNvPr id="25" name="TextBox 25"/>
            <p:cNvSpPr txBox="1"/>
            <p:nvPr/>
          </p:nvSpPr>
          <p:spPr>
            <a:xfrm>
              <a:off x="537984" y="3198848"/>
              <a:ext cx="5020680" cy="749180"/>
            </a:xfrm>
            <a:prstGeom prst="rect">
              <a:avLst/>
            </a:prstGeom>
          </p:spPr>
          <p:txBody>
            <a:bodyPr lIns="0" tIns="0" rIns="0" bIns="0" rtlCol="0" anchor="t">
              <a:spAutoFit/>
            </a:bodyPr>
            <a:lstStyle/>
            <a:p>
              <a:pPr defTabSz="609630">
                <a:lnSpc>
                  <a:spcPts val="3205"/>
                </a:lnSpc>
                <a:spcBef>
                  <a:spcPct val="0"/>
                </a:spcBef>
              </a:pPr>
              <a:r>
                <a:rPr lang="en-US" sz="2289" spc="-23">
                  <a:solidFill>
                    <a:srgbClr val="373737"/>
                  </a:solidFill>
                  <a:latin typeface="Clear Sans Regular Bold"/>
                </a:rPr>
                <a:t>ALTA</a:t>
              </a:r>
            </a:p>
          </p:txBody>
        </p:sp>
        <p:sp>
          <p:nvSpPr>
            <p:cNvPr id="26" name="TextBox 26"/>
            <p:cNvSpPr txBox="1"/>
            <p:nvPr/>
          </p:nvSpPr>
          <p:spPr>
            <a:xfrm>
              <a:off x="537984" y="4557931"/>
              <a:ext cx="5020680" cy="2743316"/>
            </a:xfrm>
            <a:prstGeom prst="rect">
              <a:avLst/>
            </a:prstGeom>
          </p:spPr>
          <p:txBody>
            <a:bodyPr lIns="0" tIns="0" rIns="0" bIns="0" rtlCol="0" anchor="t">
              <a:spAutoFit/>
            </a:bodyPr>
            <a:lstStyle/>
            <a:p>
              <a:pPr marL="494395" lvl="1" indent="-247197" defTabSz="609630">
                <a:lnSpc>
                  <a:spcPts val="3664"/>
                </a:lnSpc>
                <a:buFont typeface="Arial"/>
                <a:buChar char="•"/>
              </a:pPr>
              <a:r>
                <a:rPr lang="en-US" sz="2289" spc="45">
                  <a:solidFill>
                    <a:srgbClr val="3D4248"/>
                  </a:solidFill>
                  <a:latin typeface="Clear Sans Regular"/>
                </a:rPr>
                <a:t>Lebu.</a:t>
              </a:r>
            </a:p>
            <a:p>
              <a:pPr marL="494395" lvl="1" indent="-247197" defTabSz="609630">
                <a:lnSpc>
                  <a:spcPts val="3664"/>
                </a:lnSpc>
                <a:buFont typeface="Arial"/>
                <a:buChar char="•"/>
              </a:pPr>
              <a:r>
                <a:rPr lang="en-US" sz="2289" spc="45">
                  <a:solidFill>
                    <a:srgbClr val="3D4248"/>
                  </a:solidFill>
                  <a:latin typeface="Clear Sans Regular"/>
                </a:rPr>
                <a:t>Los Álamos.</a:t>
              </a:r>
            </a:p>
            <a:p>
              <a:pPr marL="494395" lvl="1" indent="-247197" defTabSz="609630">
                <a:lnSpc>
                  <a:spcPts val="3664"/>
                </a:lnSpc>
                <a:buFont typeface="Arial"/>
                <a:buChar char="•"/>
              </a:pPr>
              <a:r>
                <a:rPr lang="en-US" sz="2289" spc="45">
                  <a:solidFill>
                    <a:srgbClr val="3D4248"/>
                  </a:solidFill>
                  <a:latin typeface="Clear Sans Regular"/>
                </a:rPr>
                <a:t>Cañete.</a:t>
              </a:r>
            </a:p>
          </p:txBody>
        </p:sp>
      </p:grpSp>
      <p:pic>
        <p:nvPicPr>
          <p:cNvPr id="27" name="Picture 27"/>
          <p:cNvPicPr>
            <a:picLocks noChangeAspect="1"/>
          </p:cNvPicPr>
          <p:nvPr/>
        </p:nvPicPr>
        <p:blipFill>
          <a:blip r:embed="rId2"/>
          <a:srcRect/>
          <a:stretch>
            <a:fillRect/>
          </a:stretch>
        </p:blipFill>
        <p:spPr>
          <a:xfrm>
            <a:off x="393720" y="246319"/>
            <a:ext cx="1427877" cy="1356483"/>
          </a:xfrm>
          <a:prstGeom prst="rect">
            <a:avLst/>
          </a:prstGeom>
        </p:spPr>
      </p:pic>
      <p:sp>
        <p:nvSpPr>
          <p:cNvPr id="28" name="TextBox 28"/>
          <p:cNvSpPr txBox="1"/>
          <p:nvPr/>
        </p:nvSpPr>
        <p:spPr>
          <a:xfrm>
            <a:off x="1821597" y="711200"/>
            <a:ext cx="8548807" cy="1423467"/>
          </a:xfrm>
          <a:prstGeom prst="rect">
            <a:avLst/>
          </a:prstGeom>
        </p:spPr>
        <p:txBody>
          <a:bodyPr lIns="0" tIns="0" rIns="0" bIns="0" rtlCol="0" anchor="t">
            <a:spAutoFit/>
          </a:bodyPr>
          <a:lstStyle/>
          <a:p>
            <a:pPr algn="ctr" defTabSz="609630">
              <a:lnSpc>
                <a:spcPts val="3667"/>
              </a:lnSpc>
              <a:spcBef>
                <a:spcPct val="0"/>
              </a:spcBef>
            </a:pPr>
            <a:r>
              <a:rPr lang="en-US" sz="3334" spc="-100">
                <a:solidFill>
                  <a:srgbClr val="3D4248"/>
                </a:solidFill>
                <a:latin typeface="Clear Sans Regular"/>
              </a:rPr>
              <a:t>NIVELES DE VULNERABILIDAD EN COMUNAS CON PRESENCIA DE TAXIS COLECTIVOS</a:t>
            </a:r>
          </a:p>
        </p:txBody>
      </p:sp>
      <p:sp>
        <p:nvSpPr>
          <p:cNvPr id="29" name="TextBox 29"/>
          <p:cNvSpPr txBox="1"/>
          <p:nvPr/>
        </p:nvSpPr>
        <p:spPr>
          <a:xfrm>
            <a:off x="685800" y="5896610"/>
            <a:ext cx="2926544" cy="258276"/>
          </a:xfrm>
          <a:prstGeom prst="rect">
            <a:avLst/>
          </a:prstGeom>
        </p:spPr>
        <p:txBody>
          <a:bodyPr lIns="0" tIns="0" rIns="0" bIns="0" rtlCol="0" anchor="t">
            <a:spAutoFit/>
          </a:bodyPr>
          <a:lstStyle/>
          <a:p>
            <a:pPr defTabSz="609630">
              <a:lnSpc>
                <a:spcPts val="2239"/>
              </a:lnSpc>
              <a:spcBef>
                <a:spcPct val="0"/>
              </a:spcBef>
            </a:pPr>
            <a:r>
              <a:rPr lang="en-US" sz="1600">
                <a:solidFill>
                  <a:srgbClr val="6F8090"/>
                </a:solidFill>
                <a:latin typeface="Clear Sans Regular Bold"/>
              </a:rPr>
              <a:t>05.</a:t>
            </a:r>
          </a:p>
        </p:txBody>
      </p:sp>
      <p:sp>
        <p:nvSpPr>
          <p:cNvPr id="30" name="TextBox 30"/>
          <p:cNvSpPr txBox="1"/>
          <p:nvPr/>
        </p:nvSpPr>
        <p:spPr>
          <a:xfrm>
            <a:off x="6811930" y="6146801"/>
            <a:ext cx="4694270" cy="244811"/>
          </a:xfrm>
          <a:prstGeom prst="rect">
            <a:avLst/>
          </a:prstGeom>
        </p:spPr>
        <p:txBody>
          <a:bodyPr lIns="0" tIns="0" rIns="0" bIns="0" rtlCol="0" anchor="t">
            <a:spAutoFit/>
          </a:bodyPr>
          <a:lstStyle/>
          <a:p>
            <a:pPr algn="ctr" defTabSz="609630">
              <a:lnSpc>
                <a:spcPts val="2053"/>
              </a:lnSpc>
              <a:spcBef>
                <a:spcPct val="0"/>
              </a:spcBef>
            </a:pPr>
            <a:r>
              <a:rPr lang="en-US" sz="1467" spc="-14">
                <a:solidFill>
                  <a:srgbClr val="000000"/>
                </a:solidFill>
                <a:latin typeface="Clear Sans Regular Bold"/>
              </a:rPr>
              <a:t>#ChileSinTrabajoInfantil</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a:blip r:embed="rId2"/>
          <a:srcRect t="21875" b="21875"/>
          <a:stretch>
            <a:fillRect/>
          </a:stretch>
        </a:blipFill>
        <a:effectLst/>
      </p:bgPr>
    </p:bg>
    <p:spTree>
      <p:nvGrpSpPr>
        <p:cNvPr id="1" name=""/>
        <p:cNvGrpSpPr/>
        <p:nvPr/>
      </p:nvGrpSpPr>
      <p:grpSpPr>
        <a:xfrm>
          <a:off x="0" y="0"/>
          <a:ext cx="0" cy="0"/>
          <a:chOff x="0" y="0"/>
          <a:chExt cx="0" cy="0"/>
        </a:xfrm>
      </p:grpSpPr>
      <p:grpSp>
        <p:nvGrpSpPr>
          <p:cNvPr id="2" name="Group 2"/>
          <p:cNvGrpSpPr/>
          <p:nvPr/>
        </p:nvGrpSpPr>
        <p:grpSpPr>
          <a:xfrm>
            <a:off x="11267440" y="685800"/>
            <a:ext cx="238760" cy="238760"/>
            <a:chOff x="0" y="0"/>
            <a:chExt cx="477520" cy="477520"/>
          </a:xfrm>
        </p:grpSpPr>
        <p:grpSp>
          <p:nvGrpSpPr>
            <p:cNvPr id="3" name="Group 3"/>
            <p:cNvGrpSpPr/>
            <p:nvPr/>
          </p:nvGrpSpPr>
          <p:grpSpPr>
            <a:xfrm>
              <a:off x="0" y="0"/>
              <a:ext cx="477520" cy="77593"/>
              <a:chOff x="0" y="0"/>
              <a:chExt cx="1913890" cy="310990"/>
            </a:xfrm>
          </p:grpSpPr>
          <p:sp>
            <p:nvSpPr>
              <p:cNvPr id="4" name="Freeform 4"/>
              <p:cNvSpPr/>
              <p:nvPr/>
            </p:nvSpPr>
            <p:spPr>
              <a:xfrm>
                <a:off x="0" y="0"/>
                <a:ext cx="1913890" cy="310990"/>
              </a:xfrm>
              <a:custGeom>
                <a:avLst/>
                <a:gdLst/>
                <a:ahLst/>
                <a:cxnLst/>
                <a:rect l="l" t="t" r="r" b="b"/>
                <a:pathLst>
                  <a:path w="1913890" h="310990">
                    <a:moveTo>
                      <a:pt x="0" y="0"/>
                    </a:moveTo>
                    <a:lnTo>
                      <a:pt x="1913890" y="0"/>
                    </a:lnTo>
                    <a:lnTo>
                      <a:pt x="1913890" y="310990"/>
                    </a:lnTo>
                    <a:lnTo>
                      <a:pt x="0" y="310990"/>
                    </a:lnTo>
                    <a:close/>
                  </a:path>
                </a:pathLst>
              </a:custGeom>
              <a:solidFill>
                <a:srgbClr val="F1630F"/>
              </a:solidFill>
            </p:spPr>
          </p:sp>
        </p:grpSp>
        <p:grpSp>
          <p:nvGrpSpPr>
            <p:cNvPr id="5" name="Group 5"/>
            <p:cNvGrpSpPr/>
            <p:nvPr/>
          </p:nvGrpSpPr>
          <p:grpSpPr>
            <a:xfrm>
              <a:off x="0" y="199964"/>
              <a:ext cx="477520" cy="77593"/>
              <a:chOff x="0" y="0"/>
              <a:chExt cx="1913890" cy="310990"/>
            </a:xfrm>
          </p:grpSpPr>
          <p:sp>
            <p:nvSpPr>
              <p:cNvPr id="6" name="Freeform 6"/>
              <p:cNvSpPr/>
              <p:nvPr/>
            </p:nvSpPr>
            <p:spPr>
              <a:xfrm>
                <a:off x="0" y="0"/>
                <a:ext cx="1913890" cy="310990"/>
              </a:xfrm>
              <a:custGeom>
                <a:avLst/>
                <a:gdLst/>
                <a:ahLst/>
                <a:cxnLst/>
                <a:rect l="l" t="t" r="r" b="b"/>
                <a:pathLst>
                  <a:path w="1913890" h="310990">
                    <a:moveTo>
                      <a:pt x="0" y="0"/>
                    </a:moveTo>
                    <a:lnTo>
                      <a:pt x="1913890" y="0"/>
                    </a:lnTo>
                    <a:lnTo>
                      <a:pt x="1913890" y="310990"/>
                    </a:lnTo>
                    <a:lnTo>
                      <a:pt x="0" y="310990"/>
                    </a:lnTo>
                    <a:close/>
                  </a:path>
                </a:pathLst>
              </a:custGeom>
              <a:solidFill>
                <a:srgbClr val="F1630F"/>
              </a:solidFill>
            </p:spPr>
          </p:sp>
        </p:grpSp>
        <p:grpSp>
          <p:nvGrpSpPr>
            <p:cNvPr id="7" name="Group 7"/>
            <p:cNvGrpSpPr/>
            <p:nvPr/>
          </p:nvGrpSpPr>
          <p:grpSpPr>
            <a:xfrm>
              <a:off x="0" y="399927"/>
              <a:ext cx="477520" cy="77593"/>
              <a:chOff x="0" y="0"/>
              <a:chExt cx="1913890" cy="310990"/>
            </a:xfrm>
          </p:grpSpPr>
          <p:sp>
            <p:nvSpPr>
              <p:cNvPr id="8" name="Freeform 8"/>
              <p:cNvSpPr/>
              <p:nvPr/>
            </p:nvSpPr>
            <p:spPr>
              <a:xfrm>
                <a:off x="0" y="0"/>
                <a:ext cx="1913890" cy="310990"/>
              </a:xfrm>
              <a:custGeom>
                <a:avLst/>
                <a:gdLst/>
                <a:ahLst/>
                <a:cxnLst/>
                <a:rect l="l" t="t" r="r" b="b"/>
                <a:pathLst>
                  <a:path w="1913890" h="310990">
                    <a:moveTo>
                      <a:pt x="0" y="0"/>
                    </a:moveTo>
                    <a:lnTo>
                      <a:pt x="1913890" y="0"/>
                    </a:lnTo>
                    <a:lnTo>
                      <a:pt x="1913890" y="310990"/>
                    </a:lnTo>
                    <a:lnTo>
                      <a:pt x="0" y="310990"/>
                    </a:lnTo>
                    <a:close/>
                  </a:path>
                </a:pathLst>
              </a:custGeom>
              <a:solidFill>
                <a:srgbClr val="F1630F"/>
              </a:solidFill>
            </p:spPr>
          </p:sp>
        </p:grpSp>
      </p:grpSp>
      <p:grpSp>
        <p:nvGrpSpPr>
          <p:cNvPr id="9" name="Group 9"/>
          <p:cNvGrpSpPr/>
          <p:nvPr/>
        </p:nvGrpSpPr>
        <p:grpSpPr>
          <a:xfrm>
            <a:off x="1003300" y="2516363"/>
            <a:ext cx="3080737" cy="3380208"/>
            <a:chOff x="0" y="0"/>
            <a:chExt cx="6161474" cy="6760417"/>
          </a:xfrm>
        </p:grpSpPr>
        <p:grpSp>
          <p:nvGrpSpPr>
            <p:cNvPr id="10" name="Group 10"/>
            <p:cNvGrpSpPr/>
            <p:nvPr/>
          </p:nvGrpSpPr>
          <p:grpSpPr>
            <a:xfrm>
              <a:off x="0" y="0"/>
              <a:ext cx="6161474" cy="6760417"/>
              <a:chOff x="0" y="0"/>
              <a:chExt cx="1563189" cy="1715143"/>
            </a:xfrm>
          </p:grpSpPr>
          <p:sp>
            <p:nvSpPr>
              <p:cNvPr id="11" name="Freeform 11"/>
              <p:cNvSpPr/>
              <p:nvPr/>
            </p:nvSpPr>
            <p:spPr>
              <a:xfrm>
                <a:off x="0" y="0"/>
                <a:ext cx="1563189" cy="1715143"/>
              </a:xfrm>
              <a:custGeom>
                <a:avLst/>
                <a:gdLst/>
                <a:ahLst/>
                <a:cxnLst/>
                <a:rect l="l" t="t" r="r" b="b"/>
                <a:pathLst>
                  <a:path w="1563189" h="1715143">
                    <a:moveTo>
                      <a:pt x="1438729" y="1715143"/>
                    </a:moveTo>
                    <a:lnTo>
                      <a:pt x="124460" y="1715143"/>
                    </a:lnTo>
                    <a:cubicBezTo>
                      <a:pt x="55880" y="1715143"/>
                      <a:pt x="0" y="1659263"/>
                      <a:pt x="0" y="1590683"/>
                    </a:cubicBezTo>
                    <a:lnTo>
                      <a:pt x="0" y="124460"/>
                    </a:lnTo>
                    <a:cubicBezTo>
                      <a:pt x="0" y="55880"/>
                      <a:pt x="55880" y="0"/>
                      <a:pt x="124460" y="0"/>
                    </a:cubicBezTo>
                    <a:lnTo>
                      <a:pt x="1438729" y="0"/>
                    </a:lnTo>
                    <a:cubicBezTo>
                      <a:pt x="1507309" y="0"/>
                      <a:pt x="1563189" y="55880"/>
                      <a:pt x="1563189" y="124460"/>
                    </a:cubicBezTo>
                    <a:lnTo>
                      <a:pt x="1563189" y="1590683"/>
                    </a:lnTo>
                    <a:cubicBezTo>
                      <a:pt x="1563189" y="1659263"/>
                      <a:pt x="1507309" y="1715143"/>
                      <a:pt x="1438729" y="1715143"/>
                    </a:cubicBezTo>
                    <a:close/>
                  </a:path>
                </a:pathLst>
              </a:custGeom>
              <a:solidFill>
                <a:srgbClr val="FFFFFF"/>
              </a:solidFill>
            </p:spPr>
          </p:sp>
        </p:grpSp>
        <p:pic>
          <p:nvPicPr>
            <p:cNvPr id="12" name="Picture 12"/>
            <p:cNvPicPr>
              <a:picLocks noChangeAspect="1"/>
            </p:cNvPicPr>
            <p:nvPr/>
          </p:nvPicPr>
          <p:blipFill>
            <a:blip r:embed="rId3"/>
            <a:srcRect/>
            <a:stretch>
              <a:fillRect/>
            </a:stretch>
          </p:blipFill>
          <p:spPr>
            <a:xfrm>
              <a:off x="543703" y="541620"/>
              <a:ext cx="487928" cy="384602"/>
            </a:xfrm>
            <a:prstGeom prst="rect">
              <a:avLst/>
            </a:prstGeom>
          </p:spPr>
        </p:pic>
        <p:sp>
          <p:nvSpPr>
            <p:cNvPr id="13" name="TextBox 13"/>
            <p:cNvSpPr txBox="1"/>
            <p:nvPr/>
          </p:nvSpPr>
          <p:spPr>
            <a:xfrm>
              <a:off x="543704" y="2255414"/>
              <a:ext cx="5074070" cy="489622"/>
            </a:xfrm>
            <a:prstGeom prst="rect">
              <a:avLst/>
            </a:prstGeom>
          </p:spPr>
          <p:txBody>
            <a:bodyPr lIns="0" tIns="0" rIns="0" bIns="0" rtlCol="0" anchor="t">
              <a:spAutoFit/>
            </a:bodyPr>
            <a:lstStyle/>
            <a:p>
              <a:pPr defTabSz="609630">
                <a:lnSpc>
                  <a:spcPts val="2053"/>
                </a:lnSpc>
                <a:spcBef>
                  <a:spcPct val="0"/>
                </a:spcBef>
              </a:pPr>
              <a:r>
                <a:rPr lang="en-US" sz="1467" spc="-14">
                  <a:solidFill>
                    <a:srgbClr val="6F8090"/>
                  </a:solidFill>
                  <a:latin typeface="Clear Sans Regular Bold"/>
                </a:rPr>
                <a:t>Capacitación a Dirigentes</a:t>
              </a:r>
            </a:p>
          </p:txBody>
        </p:sp>
        <p:sp>
          <p:nvSpPr>
            <p:cNvPr id="14" name="TextBox 14"/>
            <p:cNvSpPr txBox="1"/>
            <p:nvPr/>
          </p:nvSpPr>
          <p:spPr>
            <a:xfrm>
              <a:off x="543704" y="3185100"/>
              <a:ext cx="5074070" cy="2718822"/>
            </a:xfrm>
            <a:prstGeom prst="rect">
              <a:avLst/>
            </a:prstGeom>
          </p:spPr>
          <p:txBody>
            <a:bodyPr lIns="0" tIns="0" rIns="0" bIns="0" rtlCol="0" anchor="t">
              <a:spAutoFit/>
            </a:bodyPr>
            <a:lstStyle/>
            <a:p>
              <a:pPr algn="just" defTabSz="609630">
                <a:lnSpc>
                  <a:spcPts val="1760"/>
                </a:lnSpc>
              </a:pPr>
              <a:r>
                <a:rPr lang="en-US" sz="1100" spc="22">
                  <a:solidFill>
                    <a:srgbClr val="3D4248"/>
                  </a:solidFill>
                  <a:latin typeface="Clear Sans Regular"/>
                </a:rPr>
                <a:t>Capacitar a Dirigentes Gremiales como Monitores, con el fin de entregar conocimientos y herramientas para que ellos puedan difundir Cómo avanzar en la prevención y erradicación del trabajo infantil.</a:t>
              </a:r>
            </a:p>
          </p:txBody>
        </p:sp>
      </p:grpSp>
      <p:grpSp>
        <p:nvGrpSpPr>
          <p:cNvPr id="15" name="Group 15"/>
          <p:cNvGrpSpPr/>
          <p:nvPr/>
        </p:nvGrpSpPr>
        <p:grpSpPr>
          <a:xfrm>
            <a:off x="4595002" y="2516363"/>
            <a:ext cx="3080737" cy="3357348"/>
            <a:chOff x="0" y="0"/>
            <a:chExt cx="6161474" cy="6714696"/>
          </a:xfrm>
        </p:grpSpPr>
        <p:grpSp>
          <p:nvGrpSpPr>
            <p:cNvPr id="16" name="Group 16"/>
            <p:cNvGrpSpPr/>
            <p:nvPr/>
          </p:nvGrpSpPr>
          <p:grpSpPr>
            <a:xfrm>
              <a:off x="0" y="0"/>
              <a:ext cx="6161474" cy="6714696"/>
              <a:chOff x="0" y="0"/>
              <a:chExt cx="1563189" cy="1703543"/>
            </a:xfrm>
          </p:grpSpPr>
          <p:sp>
            <p:nvSpPr>
              <p:cNvPr id="17" name="Freeform 17"/>
              <p:cNvSpPr/>
              <p:nvPr/>
            </p:nvSpPr>
            <p:spPr>
              <a:xfrm>
                <a:off x="0" y="0"/>
                <a:ext cx="1563189" cy="1703543"/>
              </a:xfrm>
              <a:custGeom>
                <a:avLst/>
                <a:gdLst/>
                <a:ahLst/>
                <a:cxnLst/>
                <a:rect l="l" t="t" r="r" b="b"/>
                <a:pathLst>
                  <a:path w="1563189" h="1703543">
                    <a:moveTo>
                      <a:pt x="1438729" y="1703543"/>
                    </a:moveTo>
                    <a:lnTo>
                      <a:pt x="124460" y="1703543"/>
                    </a:lnTo>
                    <a:cubicBezTo>
                      <a:pt x="55880" y="1703543"/>
                      <a:pt x="0" y="1647663"/>
                      <a:pt x="0" y="1579083"/>
                    </a:cubicBezTo>
                    <a:lnTo>
                      <a:pt x="0" y="124460"/>
                    </a:lnTo>
                    <a:cubicBezTo>
                      <a:pt x="0" y="55880"/>
                      <a:pt x="55880" y="0"/>
                      <a:pt x="124460" y="0"/>
                    </a:cubicBezTo>
                    <a:lnTo>
                      <a:pt x="1438729" y="0"/>
                    </a:lnTo>
                    <a:cubicBezTo>
                      <a:pt x="1507309" y="0"/>
                      <a:pt x="1563189" y="55880"/>
                      <a:pt x="1563189" y="124460"/>
                    </a:cubicBezTo>
                    <a:lnTo>
                      <a:pt x="1563189" y="1579083"/>
                    </a:lnTo>
                    <a:cubicBezTo>
                      <a:pt x="1563189" y="1647663"/>
                      <a:pt x="1507309" y="1703543"/>
                      <a:pt x="1438729" y="1703543"/>
                    </a:cubicBezTo>
                    <a:close/>
                  </a:path>
                </a:pathLst>
              </a:custGeom>
              <a:solidFill>
                <a:srgbClr val="FFFFFF"/>
              </a:solidFill>
            </p:spPr>
          </p:sp>
        </p:grpSp>
        <p:pic>
          <p:nvPicPr>
            <p:cNvPr id="18" name="Picture 18"/>
            <p:cNvPicPr>
              <a:picLocks noChangeAspect="1"/>
            </p:cNvPicPr>
            <p:nvPr/>
          </p:nvPicPr>
          <p:blipFill>
            <a:blip r:embed="rId3"/>
            <a:srcRect/>
            <a:stretch>
              <a:fillRect/>
            </a:stretch>
          </p:blipFill>
          <p:spPr>
            <a:xfrm>
              <a:off x="543703" y="541620"/>
              <a:ext cx="487928" cy="384602"/>
            </a:xfrm>
            <a:prstGeom prst="rect">
              <a:avLst/>
            </a:prstGeom>
          </p:spPr>
        </p:pic>
        <p:sp>
          <p:nvSpPr>
            <p:cNvPr id="19" name="TextBox 19"/>
            <p:cNvSpPr txBox="1"/>
            <p:nvPr/>
          </p:nvSpPr>
          <p:spPr>
            <a:xfrm>
              <a:off x="543704" y="2255416"/>
              <a:ext cx="5074070" cy="489622"/>
            </a:xfrm>
            <a:prstGeom prst="rect">
              <a:avLst/>
            </a:prstGeom>
          </p:spPr>
          <p:txBody>
            <a:bodyPr lIns="0" tIns="0" rIns="0" bIns="0" rtlCol="0" anchor="t">
              <a:spAutoFit/>
            </a:bodyPr>
            <a:lstStyle/>
            <a:p>
              <a:pPr defTabSz="609630">
                <a:lnSpc>
                  <a:spcPts val="2053"/>
                </a:lnSpc>
                <a:spcBef>
                  <a:spcPct val="0"/>
                </a:spcBef>
              </a:pPr>
              <a:r>
                <a:rPr lang="en-US" sz="1467" spc="-14">
                  <a:solidFill>
                    <a:srgbClr val="6F8090"/>
                  </a:solidFill>
                  <a:latin typeface="Clear Sans Regular Bold"/>
                </a:rPr>
                <a:t>Difusión en conductores</a:t>
              </a:r>
            </a:p>
          </p:txBody>
        </p:sp>
        <p:sp>
          <p:nvSpPr>
            <p:cNvPr id="20" name="TextBox 20"/>
            <p:cNvSpPr txBox="1"/>
            <p:nvPr/>
          </p:nvSpPr>
          <p:spPr>
            <a:xfrm>
              <a:off x="543704" y="3185102"/>
              <a:ext cx="5074070" cy="2721644"/>
            </a:xfrm>
            <a:prstGeom prst="rect">
              <a:avLst/>
            </a:prstGeom>
          </p:spPr>
          <p:txBody>
            <a:bodyPr lIns="0" tIns="0" rIns="0" bIns="0" rtlCol="0" anchor="t">
              <a:spAutoFit/>
            </a:bodyPr>
            <a:lstStyle/>
            <a:p>
              <a:pPr algn="just" defTabSz="609630">
                <a:lnSpc>
                  <a:spcPts val="1840"/>
                </a:lnSpc>
              </a:pPr>
              <a:r>
                <a:rPr lang="en-US" sz="1150" spc="23">
                  <a:solidFill>
                    <a:srgbClr val="3D4248"/>
                  </a:solidFill>
                  <a:latin typeface="Clear Sans Regular"/>
                </a:rPr>
                <a:t>Entregar los conocimientos y lineamientos de Cómo avanzar en la prevención y erradicación del trabajo infantil y poder compartir esta información con los pasajeros y su familia.</a:t>
              </a:r>
            </a:p>
          </p:txBody>
        </p:sp>
      </p:grpSp>
      <p:grpSp>
        <p:nvGrpSpPr>
          <p:cNvPr id="21" name="Group 21"/>
          <p:cNvGrpSpPr/>
          <p:nvPr/>
        </p:nvGrpSpPr>
        <p:grpSpPr>
          <a:xfrm>
            <a:off x="8186704" y="2516363"/>
            <a:ext cx="3080737" cy="3361158"/>
            <a:chOff x="0" y="0"/>
            <a:chExt cx="6161474" cy="6722317"/>
          </a:xfrm>
        </p:grpSpPr>
        <p:grpSp>
          <p:nvGrpSpPr>
            <p:cNvPr id="22" name="Group 22"/>
            <p:cNvGrpSpPr/>
            <p:nvPr/>
          </p:nvGrpSpPr>
          <p:grpSpPr>
            <a:xfrm>
              <a:off x="0" y="0"/>
              <a:ext cx="6161474" cy="6722317"/>
              <a:chOff x="0" y="0"/>
              <a:chExt cx="1563189" cy="1705477"/>
            </a:xfrm>
          </p:grpSpPr>
          <p:sp>
            <p:nvSpPr>
              <p:cNvPr id="23" name="Freeform 23"/>
              <p:cNvSpPr/>
              <p:nvPr/>
            </p:nvSpPr>
            <p:spPr>
              <a:xfrm>
                <a:off x="0" y="0"/>
                <a:ext cx="1563189" cy="1705477"/>
              </a:xfrm>
              <a:custGeom>
                <a:avLst/>
                <a:gdLst/>
                <a:ahLst/>
                <a:cxnLst/>
                <a:rect l="l" t="t" r="r" b="b"/>
                <a:pathLst>
                  <a:path w="1563189" h="1705477">
                    <a:moveTo>
                      <a:pt x="1438729" y="1705477"/>
                    </a:moveTo>
                    <a:lnTo>
                      <a:pt x="124460" y="1705477"/>
                    </a:lnTo>
                    <a:cubicBezTo>
                      <a:pt x="55880" y="1705477"/>
                      <a:pt x="0" y="1649597"/>
                      <a:pt x="0" y="1581017"/>
                    </a:cubicBezTo>
                    <a:lnTo>
                      <a:pt x="0" y="124460"/>
                    </a:lnTo>
                    <a:cubicBezTo>
                      <a:pt x="0" y="55880"/>
                      <a:pt x="55880" y="0"/>
                      <a:pt x="124460" y="0"/>
                    </a:cubicBezTo>
                    <a:lnTo>
                      <a:pt x="1438729" y="0"/>
                    </a:lnTo>
                    <a:cubicBezTo>
                      <a:pt x="1507309" y="0"/>
                      <a:pt x="1563189" y="55880"/>
                      <a:pt x="1563189" y="124460"/>
                    </a:cubicBezTo>
                    <a:lnTo>
                      <a:pt x="1563189" y="1581017"/>
                    </a:lnTo>
                    <a:cubicBezTo>
                      <a:pt x="1563189" y="1649597"/>
                      <a:pt x="1507309" y="1705477"/>
                      <a:pt x="1438729" y="1705477"/>
                    </a:cubicBezTo>
                    <a:close/>
                  </a:path>
                </a:pathLst>
              </a:custGeom>
              <a:solidFill>
                <a:srgbClr val="FFFFFF"/>
              </a:solidFill>
            </p:spPr>
          </p:sp>
        </p:grpSp>
        <p:pic>
          <p:nvPicPr>
            <p:cNvPr id="24" name="Picture 24"/>
            <p:cNvPicPr>
              <a:picLocks noChangeAspect="1"/>
            </p:cNvPicPr>
            <p:nvPr/>
          </p:nvPicPr>
          <p:blipFill>
            <a:blip r:embed="rId3"/>
            <a:srcRect/>
            <a:stretch>
              <a:fillRect/>
            </a:stretch>
          </p:blipFill>
          <p:spPr>
            <a:xfrm>
              <a:off x="609885" y="541620"/>
              <a:ext cx="487928" cy="384602"/>
            </a:xfrm>
            <a:prstGeom prst="rect">
              <a:avLst/>
            </a:prstGeom>
          </p:spPr>
        </p:pic>
        <p:sp>
          <p:nvSpPr>
            <p:cNvPr id="25" name="TextBox 25"/>
            <p:cNvSpPr txBox="1"/>
            <p:nvPr/>
          </p:nvSpPr>
          <p:spPr>
            <a:xfrm>
              <a:off x="543704" y="2255414"/>
              <a:ext cx="5074070" cy="445250"/>
            </a:xfrm>
            <a:prstGeom prst="rect">
              <a:avLst/>
            </a:prstGeom>
          </p:spPr>
          <p:txBody>
            <a:bodyPr lIns="0" tIns="0" rIns="0" bIns="0" rtlCol="0" anchor="t">
              <a:spAutoFit/>
            </a:bodyPr>
            <a:lstStyle/>
            <a:p>
              <a:pPr defTabSz="609630">
                <a:lnSpc>
                  <a:spcPts val="1913"/>
                </a:lnSpc>
                <a:spcBef>
                  <a:spcPct val="0"/>
                </a:spcBef>
              </a:pPr>
              <a:r>
                <a:rPr lang="en-US" sz="1367" spc="-13">
                  <a:solidFill>
                    <a:srgbClr val="6F8090"/>
                  </a:solidFill>
                  <a:latin typeface="Clear Sans Regular Bold"/>
                </a:rPr>
                <a:t>Difusion en la comuna</a:t>
              </a:r>
            </a:p>
          </p:txBody>
        </p:sp>
        <p:sp>
          <p:nvSpPr>
            <p:cNvPr id="26" name="TextBox 26"/>
            <p:cNvSpPr txBox="1"/>
            <p:nvPr/>
          </p:nvSpPr>
          <p:spPr>
            <a:xfrm>
              <a:off x="543704" y="3182560"/>
              <a:ext cx="5074070" cy="2259978"/>
            </a:xfrm>
            <a:prstGeom prst="rect">
              <a:avLst/>
            </a:prstGeom>
          </p:spPr>
          <p:txBody>
            <a:bodyPr lIns="0" tIns="0" rIns="0" bIns="0" rtlCol="0" anchor="t">
              <a:spAutoFit/>
            </a:bodyPr>
            <a:lstStyle/>
            <a:p>
              <a:pPr algn="just" defTabSz="609630">
                <a:lnSpc>
                  <a:spcPts val="1840"/>
                </a:lnSpc>
              </a:pPr>
              <a:r>
                <a:rPr lang="en-US" sz="1150" spc="23">
                  <a:solidFill>
                    <a:srgbClr val="3D4248"/>
                  </a:solidFill>
                  <a:latin typeface="Clear Sans Regular"/>
                </a:rPr>
                <a:t>Difundir a través de medios publicitarios  Cómo avanzar en la prevención y erradicación del trabajo infantil, uso de sticker, y lunetas traslucidas.</a:t>
              </a:r>
            </a:p>
          </p:txBody>
        </p:sp>
      </p:grpSp>
      <p:sp>
        <p:nvSpPr>
          <p:cNvPr id="27" name="TextBox 27"/>
          <p:cNvSpPr txBox="1"/>
          <p:nvPr/>
        </p:nvSpPr>
        <p:spPr>
          <a:xfrm>
            <a:off x="1821597" y="444289"/>
            <a:ext cx="8548807" cy="756617"/>
          </a:xfrm>
          <a:prstGeom prst="rect">
            <a:avLst/>
          </a:prstGeom>
        </p:spPr>
        <p:txBody>
          <a:bodyPr lIns="0" tIns="0" rIns="0" bIns="0" rtlCol="0" anchor="t">
            <a:spAutoFit/>
          </a:bodyPr>
          <a:lstStyle/>
          <a:p>
            <a:pPr algn="ctr" defTabSz="609630">
              <a:lnSpc>
                <a:spcPts val="5867"/>
              </a:lnSpc>
            </a:pPr>
            <a:r>
              <a:rPr lang="en-US" sz="5334" spc="-160">
                <a:solidFill>
                  <a:srgbClr val="3D4248"/>
                </a:solidFill>
                <a:latin typeface="Clear Sans Regular"/>
              </a:rPr>
              <a:t>Acciones a Realizar</a:t>
            </a:r>
          </a:p>
        </p:txBody>
      </p:sp>
      <p:sp>
        <p:nvSpPr>
          <p:cNvPr id="28" name="TextBox 28"/>
          <p:cNvSpPr txBox="1"/>
          <p:nvPr/>
        </p:nvSpPr>
        <p:spPr>
          <a:xfrm>
            <a:off x="685800" y="5901690"/>
            <a:ext cx="2926544" cy="258276"/>
          </a:xfrm>
          <a:prstGeom prst="rect">
            <a:avLst/>
          </a:prstGeom>
        </p:spPr>
        <p:txBody>
          <a:bodyPr lIns="0" tIns="0" rIns="0" bIns="0" rtlCol="0" anchor="t">
            <a:spAutoFit/>
          </a:bodyPr>
          <a:lstStyle/>
          <a:p>
            <a:pPr defTabSz="609630">
              <a:lnSpc>
                <a:spcPts val="2239"/>
              </a:lnSpc>
              <a:spcBef>
                <a:spcPct val="0"/>
              </a:spcBef>
            </a:pPr>
            <a:r>
              <a:rPr lang="en-US" sz="1600">
                <a:solidFill>
                  <a:srgbClr val="6F8090"/>
                </a:solidFill>
                <a:latin typeface="Clear Sans Regular Bold"/>
              </a:rPr>
              <a:t>06.</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a:blip r:embed="rId2"/>
          <a:srcRect t="21875" b="21875"/>
          <a:stretch>
            <a:fillRect/>
          </a:stretch>
        </a:blipFill>
        <a:effectLst/>
      </p:bgPr>
    </p:bg>
    <p:spTree>
      <p:nvGrpSpPr>
        <p:cNvPr id="1" name=""/>
        <p:cNvGrpSpPr/>
        <p:nvPr/>
      </p:nvGrpSpPr>
      <p:grpSpPr>
        <a:xfrm>
          <a:off x="0" y="0"/>
          <a:ext cx="0" cy="0"/>
          <a:chOff x="0" y="0"/>
          <a:chExt cx="0" cy="0"/>
        </a:xfrm>
      </p:grpSpPr>
      <p:grpSp>
        <p:nvGrpSpPr>
          <p:cNvPr id="2" name="Group 2"/>
          <p:cNvGrpSpPr/>
          <p:nvPr/>
        </p:nvGrpSpPr>
        <p:grpSpPr>
          <a:xfrm>
            <a:off x="11267440" y="685800"/>
            <a:ext cx="238760" cy="238760"/>
            <a:chOff x="0" y="0"/>
            <a:chExt cx="477520" cy="477520"/>
          </a:xfrm>
        </p:grpSpPr>
        <p:grpSp>
          <p:nvGrpSpPr>
            <p:cNvPr id="3" name="Group 3"/>
            <p:cNvGrpSpPr/>
            <p:nvPr/>
          </p:nvGrpSpPr>
          <p:grpSpPr>
            <a:xfrm>
              <a:off x="0" y="0"/>
              <a:ext cx="477520" cy="77593"/>
              <a:chOff x="0" y="0"/>
              <a:chExt cx="1913890" cy="310990"/>
            </a:xfrm>
          </p:grpSpPr>
          <p:sp>
            <p:nvSpPr>
              <p:cNvPr id="4" name="Freeform 4"/>
              <p:cNvSpPr/>
              <p:nvPr/>
            </p:nvSpPr>
            <p:spPr>
              <a:xfrm>
                <a:off x="0" y="0"/>
                <a:ext cx="1913890" cy="310990"/>
              </a:xfrm>
              <a:custGeom>
                <a:avLst/>
                <a:gdLst/>
                <a:ahLst/>
                <a:cxnLst/>
                <a:rect l="l" t="t" r="r" b="b"/>
                <a:pathLst>
                  <a:path w="1913890" h="310990">
                    <a:moveTo>
                      <a:pt x="0" y="0"/>
                    </a:moveTo>
                    <a:lnTo>
                      <a:pt x="1913890" y="0"/>
                    </a:lnTo>
                    <a:lnTo>
                      <a:pt x="1913890" y="310990"/>
                    </a:lnTo>
                    <a:lnTo>
                      <a:pt x="0" y="310990"/>
                    </a:lnTo>
                    <a:close/>
                  </a:path>
                </a:pathLst>
              </a:custGeom>
              <a:solidFill>
                <a:srgbClr val="50C1E4"/>
              </a:solidFill>
            </p:spPr>
          </p:sp>
        </p:grpSp>
        <p:grpSp>
          <p:nvGrpSpPr>
            <p:cNvPr id="5" name="Group 5"/>
            <p:cNvGrpSpPr/>
            <p:nvPr/>
          </p:nvGrpSpPr>
          <p:grpSpPr>
            <a:xfrm>
              <a:off x="0" y="199964"/>
              <a:ext cx="477520" cy="77593"/>
              <a:chOff x="0" y="0"/>
              <a:chExt cx="1913890" cy="310990"/>
            </a:xfrm>
          </p:grpSpPr>
          <p:sp>
            <p:nvSpPr>
              <p:cNvPr id="6" name="Freeform 6"/>
              <p:cNvSpPr/>
              <p:nvPr/>
            </p:nvSpPr>
            <p:spPr>
              <a:xfrm>
                <a:off x="0" y="0"/>
                <a:ext cx="1913890" cy="310990"/>
              </a:xfrm>
              <a:custGeom>
                <a:avLst/>
                <a:gdLst/>
                <a:ahLst/>
                <a:cxnLst/>
                <a:rect l="l" t="t" r="r" b="b"/>
                <a:pathLst>
                  <a:path w="1913890" h="310990">
                    <a:moveTo>
                      <a:pt x="0" y="0"/>
                    </a:moveTo>
                    <a:lnTo>
                      <a:pt x="1913890" y="0"/>
                    </a:lnTo>
                    <a:lnTo>
                      <a:pt x="1913890" y="310990"/>
                    </a:lnTo>
                    <a:lnTo>
                      <a:pt x="0" y="310990"/>
                    </a:lnTo>
                    <a:close/>
                  </a:path>
                </a:pathLst>
              </a:custGeom>
              <a:solidFill>
                <a:srgbClr val="50C1E4"/>
              </a:solidFill>
            </p:spPr>
          </p:sp>
        </p:grpSp>
        <p:grpSp>
          <p:nvGrpSpPr>
            <p:cNvPr id="7" name="Group 7"/>
            <p:cNvGrpSpPr/>
            <p:nvPr/>
          </p:nvGrpSpPr>
          <p:grpSpPr>
            <a:xfrm>
              <a:off x="0" y="399927"/>
              <a:ext cx="477520" cy="77593"/>
              <a:chOff x="0" y="0"/>
              <a:chExt cx="1913890" cy="310990"/>
            </a:xfrm>
          </p:grpSpPr>
          <p:sp>
            <p:nvSpPr>
              <p:cNvPr id="8" name="Freeform 8"/>
              <p:cNvSpPr/>
              <p:nvPr/>
            </p:nvSpPr>
            <p:spPr>
              <a:xfrm>
                <a:off x="0" y="0"/>
                <a:ext cx="1913890" cy="310990"/>
              </a:xfrm>
              <a:custGeom>
                <a:avLst/>
                <a:gdLst/>
                <a:ahLst/>
                <a:cxnLst/>
                <a:rect l="l" t="t" r="r" b="b"/>
                <a:pathLst>
                  <a:path w="1913890" h="310990">
                    <a:moveTo>
                      <a:pt x="0" y="0"/>
                    </a:moveTo>
                    <a:lnTo>
                      <a:pt x="1913890" y="0"/>
                    </a:lnTo>
                    <a:lnTo>
                      <a:pt x="1913890" y="310990"/>
                    </a:lnTo>
                    <a:lnTo>
                      <a:pt x="0" y="310990"/>
                    </a:lnTo>
                    <a:close/>
                  </a:path>
                </a:pathLst>
              </a:custGeom>
              <a:solidFill>
                <a:srgbClr val="50C1E4"/>
              </a:solidFill>
            </p:spPr>
          </p:sp>
        </p:grpSp>
      </p:grpSp>
      <p:grpSp>
        <p:nvGrpSpPr>
          <p:cNvPr id="9" name="Group 9"/>
          <p:cNvGrpSpPr/>
          <p:nvPr/>
        </p:nvGrpSpPr>
        <p:grpSpPr>
          <a:xfrm>
            <a:off x="1359224" y="3726220"/>
            <a:ext cx="4445025" cy="2183663"/>
            <a:chOff x="0" y="0"/>
            <a:chExt cx="2255438" cy="1108006"/>
          </a:xfrm>
        </p:grpSpPr>
        <p:sp>
          <p:nvSpPr>
            <p:cNvPr id="10" name="Freeform 10"/>
            <p:cNvSpPr/>
            <p:nvPr/>
          </p:nvSpPr>
          <p:spPr>
            <a:xfrm>
              <a:off x="0" y="0"/>
              <a:ext cx="2255438" cy="1108006"/>
            </a:xfrm>
            <a:custGeom>
              <a:avLst/>
              <a:gdLst/>
              <a:ahLst/>
              <a:cxnLst/>
              <a:rect l="l" t="t" r="r" b="b"/>
              <a:pathLst>
                <a:path w="2255438" h="1108006">
                  <a:moveTo>
                    <a:pt x="2130978" y="1108006"/>
                  </a:moveTo>
                  <a:lnTo>
                    <a:pt x="124460" y="1108006"/>
                  </a:lnTo>
                  <a:cubicBezTo>
                    <a:pt x="55880" y="1108006"/>
                    <a:pt x="0" y="1052126"/>
                    <a:pt x="0" y="983546"/>
                  </a:cubicBezTo>
                  <a:lnTo>
                    <a:pt x="0" y="124460"/>
                  </a:lnTo>
                  <a:cubicBezTo>
                    <a:pt x="0" y="55880"/>
                    <a:pt x="55880" y="0"/>
                    <a:pt x="124460" y="0"/>
                  </a:cubicBezTo>
                  <a:lnTo>
                    <a:pt x="2130978" y="0"/>
                  </a:lnTo>
                  <a:cubicBezTo>
                    <a:pt x="2199558" y="0"/>
                    <a:pt x="2255438" y="55880"/>
                    <a:pt x="2255438" y="124460"/>
                  </a:cubicBezTo>
                  <a:lnTo>
                    <a:pt x="2255438" y="983547"/>
                  </a:lnTo>
                  <a:cubicBezTo>
                    <a:pt x="2255438" y="1052127"/>
                    <a:pt x="2199558" y="1108006"/>
                    <a:pt x="2130978" y="1108006"/>
                  </a:cubicBezTo>
                  <a:close/>
                </a:path>
              </a:pathLst>
            </a:custGeom>
            <a:solidFill>
              <a:srgbClr val="FFFFFF"/>
            </a:solidFill>
          </p:spPr>
        </p:sp>
      </p:grpSp>
      <p:sp>
        <p:nvSpPr>
          <p:cNvPr id="11" name="TextBox 11"/>
          <p:cNvSpPr txBox="1"/>
          <p:nvPr/>
        </p:nvSpPr>
        <p:spPr>
          <a:xfrm>
            <a:off x="1631076" y="3896129"/>
            <a:ext cx="512958" cy="456856"/>
          </a:xfrm>
          <a:prstGeom prst="rect">
            <a:avLst/>
          </a:prstGeom>
        </p:spPr>
        <p:txBody>
          <a:bodyPr lIns="0" tIns="0" rIns="0" bIns="0" rtlCol="0" anchor="t">
            <a:spAutoFit/>
          </a:bodyPr>
          <a:lstStyle/>
          <a:p>
            <a:pPr defTabSz="609630">
              <a:lnSpc>
                <a:spcPts val="3920"/>
              </a:lnSpc>
              <a:spcBef>
                <a:spcPct val="0"/>
              </a:spcBef>
            </a:pPr>
            <a:r>
              <a:rPr lang="en-US" sz="2800" spc="-28">
                <a:solidFill>
                  <a:srgbClr val="50C1E4"/>
                </a:solidFill>
                <a:latin typeface="Clear Sans Regular Bold"/>
              </a:rPr>
              <a:t>2</a:t>
            </a:r>
          </a:p>
        </p:txBody>
      </p:sp>
      <p:sp>
        <p:nvSpPr>
          <p:cNvPr id="12" name="TextBox 12"/>
          <p:cNvSpPr txBox="1"/>
          <p:nvPr/>
        </p:nvSpPr>
        <p:spPr>
          <a:xfrm>
            <a:off x="2144034" y="4022071"/>
            <a:ext cx="3360234" cy="244811"/>
          </a:xfrm>
          <a:prstGeom prst="rect">
            <a:avLst/>
          </a:prstGeom>
        </p:spPr>
        <p:txBody>
          <a:bodyPr lIns="0" tIns="0" rIns="0" bIns="0" rtlCol="0" anchor="t">
            <a:spAutoFit/>
          </a:bodyPr>
          <a:lstStyle/>
          <a:p>
            <a:pPr defTabSz="609630">
              <a:lnSpc>
                <a:spcPts val="2053"/>
              </a:lnSpc>
              <a:spcBef>
                <a:spcPct val="0"/>
              </a:spcBef>
            </a:pPr>
            <a:r>
              <a:rPr lang="en-US" sz="1467" spc="-14">
                <a:solidFill>
                  <a:srgbClr val="6F8090"/>
                </a:solidFill>
                <a:latin typeface="Clear Sans Regular Bold"/>
              </a:rPr>
              <a:t>Adhesivos Stickers.</a:t>
            </a:r>
          </a:p>
        </p:txBody>
      </p:sp>
      <p:sp>
        <p:nvSpPr>
          <p:cNvPr id="13" name="TextBox 13"/>
          <p:cNvSpPr txBox="1"/>
          <p:nvPr/>
        </p:nvSpPr>
        <p:spPr>
          <a:xfrm>
            <a:off x="2144034" y="4323831"/>
            <a:ext cx="3360234" cy="1436099"/>
          </a:xfrm>
          <a:prstGeom prst="rect">
            <a:avLst/>
          </a:prstGeom>
        </p:spPr>
        <p:txBody>
          <a:bodyPr lIns="0" tIns="0" rIns="0" bIns="0" rtlCol="0" anchor="t">
            <a:spAutoFit/>
          </a:bodyPr>
          <a:lstStyle/>
          <a:p>
            <a:pPr algn="just" defTabSz="609630">
              <a:lnSpc>
                <a:spcPts val="1920"/>
              </a:lnSpc>
            </a:pPr>
            <a:r>
              <a:rPr lang="en-US" sz="1200" spc="24">
                <a:solidFill>
                  <a:srgbClr val="3D4248"/>
                </a:solidFill>
                <a:latin typeface="Clear Sans Regular"/>
              </a:rPr>
              <a:t>Diseñar, Confeccionar y distribuir adhesivos para ser entregados a líneas de taxis colectivos en especial comunas con niveles de vulnerabilidad alta, para ser ubicados al interior de taxis colectivos para exposición  a los pasajeros.</a:t>
            </a:r>
          </a:p>
        </p:txBody>
      </p:sp>
      <p:grpSp>
        <p:nvGrpSpPr>
          <p:cNvPr id="14" name="Group 14"/>
          <p:cNvGrpSpPr/>
          <p:nvPr/>
        </p:nvGrpSpPr>
        <p:grpSpPr>
          <a:xfrm>
            <a:off x="6387752" y="3726220"/>
            <a:ext cx="4445025" cy="2183663"/>
            <a:chOff x="0" y="0"/>
            <a:chExt cx="2255438" cy="1108006"/>
          </a:xfrm>
        </p:grpSpPr>
        <p:sp>
          <p:nvSpPr>
            <p:cNvPr id="15" name="Freeform 15"/>
            <p:cNvSpPr/>
            <p:nvPr/>
          </p:nvSpPr>
          <p:spPr>
            <a:xfrm>
              <a:off x="0" y="0"/>
              <a:ext cx="2255438" cy="1108006"/>
            </a:xfrm>
            <a:custGeom>
              <a:avLst/>
              <a:gdLst/>
              <a:ahLst/>
              <a:cxnLst/>
              <a:rect l="l" t="t" r="r" b="b"/>
              <a:pathLst>
                <a:path w="2255438" h="1108006">
                  <a:moveTo>
                    <a:pt x="2130978" y="1108006"/>
                  </a:moveTo>
                  <a:lnTo>
                    <a:pt x="124460" y="1108006"/>
                  </a:lnTo>
                  <a:cubicBezTo>
                    <a:pt x="55880" y="1108006"/>
                    <a:pt x="0" y="1052126"/>
                    <a:pt x="0" y="983546"/>
                  </a:cubicBezTo>
                  <a:lnTo>
                    <a:pt x="0" y="124460"/>
                  </a:lnTo>
                  <a:cubicBezTo>
                    <a:pt x="0" y="55880"/>
                    <a:pt x="55880" y="0"/>
                    <a:pt x="124460" y="0"/>
                  </a:cubicBezTo>
                  <a:lnTo>
                    <a:pt x="2130978" y="0"/>
                  </a:lnTo>
                  <a:cubicBezTo>
                    <a:pt x="2199558" y="0"/>
                    <a:pt x="2255438" y="55880"/>
                    <a:pt x="2255438" y="124460"/>
                  </a:cubicBezTo>
                  <a:lnTo>
                    <a:pt x="2255438" y="983547"/>
                  </a:lnTo>
                  <a:cubicBezTo>
                    <a:pt x="2255438" y="1052127"/>
                    <a:pt x="2199558" y="1108006"/>
                    <a:pt x="2130978" y="1108006"/>
                  </a:cubicBezTo>
                  <a:close/>
                </a:path>
              </a:pathLst>
            </a:custGeom>
            <a:solidFill>
              <a:srgbClr val="FFFFFF"/>
            </a:solidFill>
          </p:spPr>
        </p:sp>
      </p:grpSp>
      <p:sp>
        <p:nvSpPr>
          <p:cNvPr id="16" name="TextBox 16"/>
          <p:cNvSpPr txBox="1"/>
          <p:nvPr/>
        </p:nvSpPr>
        <p:spPr>
          <a:xfrm>
            <a:off x="6659603" y="3896129"/>
            <a:ext cx="512958" cy="456856"/>
          </a:xfrm>
          <a:prstGeom prst="rect">
            <a:avLst/>
          </a:prstGeom>
        </p:spPr>
        <p:txBody>
          <a:bodyPr lIns="0" tIns="0" rIns="0" bIns="0" rtlCol="0" anchor="t">
            <a:spAutoFit/>
          </a:bodyPr>
          <a:lstStyle/>
          <a:p>
            <a:pPr defTabSz="609630">
              <a:lnSpc>
                <a:spcPts val="3920"/>
              </a:lnSpc>
              <a:spcBef>
                <a:spcPct val="0"/>
              </a:spcBef>
            </a:pPr>
            <a:r>
              <a:rPr lang="en-US" sz="2800" spc="-28">
                <a:solidFill>
                  <a:srgbClr val="50C1E4"/>
                </a:solidFill>
                <a:latin typeface="Clear Sans Regular Bold"/>
              </a:rPr>
              <a:t>3</a:t>
            </a:r>
          </a:p>
        </p:txBody>
      </p:sp>
      <p:sp>
        <p:nvSpPr>
          <p:cNvPr id="17" name="TextBox 17"/>
          <p:cNvSpPr txBox="1"/>
          <p:nvPr/>
        </p:nvSpPr>
        <p:spPr>
          <a:xfrm>
            <a:off x="7172561" y="4022071"/>
            <a:ext cx="3360234" cy="244811"/>
          </a:xfrm>
          <a:prstGeom prst="rect">
            <a:avLst/>
          </a:prstGeom>
        </p:spPr>
        <p:txBody>
          <a:bodyPr lIns="0" tIns="0" rIns="0" bIns="0" rtlCol="0" anchor="t">
            <a:spAutoFit/>
          </a:bodyPr>
          <a:lstStyle/>
          <a:p>
            <a:pPr defTabSz="609630">
              <a:lnSpc>
                <a:spcPts val="2053"/>
              </a:lnSpc>
              <a:spcBef>
                <a:spcPct val="0"/>
              </a:spcBef>
            </a:pPr>
            <a:r>
              <a:rPr lang="en-US" sz="1467" spc="-14">
                <a:solidFill>
                  <a:srgbClr val="6F8090"/>
                </a:solidFill>
                <a:latin typeface="Clear Sans Regular Bold"/>
              </a:rPr>
              <a:t>Laminas en Lunetas.</a:t>
            </a:r>
          </a:p>
        </p:txBody>
      </p:sp>
      <p:sp>
        <p:nvSpPr>
          <p:cNvPr id="18" name="TextBox 18"/>
          <p:cNvSpPr txBox="1"/>
          <p:nvPr/>
        </p:nvSpPr>
        <p:spPr>
          <a:xfrm>
            <a:off x="7172561" y="4323831"/>
            <a:ext cx="3360234" cy="1436099"/>
          </a:xfrm>
          <a:prstGeom prst="rect">
            <a:avLst/>
          </a:prstGeom>
        </p:spPr>
        <p:txBody>
          <a:bodyPr lIns="0" tIns="0" rIns="0" bIns="0" rtlCol="0" anchor="t">
            <a:spAutoFit/>
          </a:bodyPr>
          <a:lstStyle/>
          <a:p>
            <a:pPr algn="just" defTabSz="609630">
              <a:lnSpc>
                <a:spcPts val="1920"/>
              </a:lnSpc>
            </a:pPr>
            <a:r>
              <a:rPr lang="en-US" sz="1200" spc="24">
                <a:solidFill>
                  <a:srgbClr val="3D4248"/>
                </a:solidFill>
                <a:latin typeface="Clear Sans Regular"/>
              </a:rPr>
              <a:t>Diseñar, Confeccionar y distribuir laminas traslucidas para ser entregados a líneas de taxis colectivos en especial comunas con niveles de vulnerabilidad alta, para ser ubicados en las lunetas de los taxis colectivos con exposicion al exterior de ellos.</a:t>
            </a:r>
          </a:p>
        </p:txBody>
      </p:sp>
      <p:grpSp>
        <p:nvGrpSpPr>
          <p:cNvPr id="19" name="Group 19"/>
          <p:cNvGrpSpPr/>
          <p:nvPr/>
        </p:nvGrpSpPr>
        <p:grpSpPr>
          <a:xfrm>
            <a:off x="6387752" y="948118"/>
            <a:ext cx="4445025" cy="2188346"/>
            <a:chOff x="0" y="0"/>
            <a:chExt cx="2255438" cy="1110383"/>
          </a:xfrm>
        </p:grpSpPr>
        <p:sp>
          <p:nvSpPr>
            <p:cNvPr id="20" name="Freeform 20"/>
            <p:cNvSpPr/>
            <p:nvPr/>
          </p:nvSpPr>
          <p:spPr>
            <a:xfrm>
              <a:off x="0" y="0"/>
              <a:ext cx="2255438" cy="1110383"/>
            </a:xfrm>
            <a:custGeom>
              <a:avLst/>
              <a:gdLst/>
              <a:ahLst/>
              <a:cxnLst/>
              <a:rect l="l" t="t" r="r" b="b"/>
              <a:pathLst>
                <a:path w="2255438" h="1110383">
                  <a:moveTo>
                    <a:pt x="2130978" y="1110383"/>
                  </a:moveTo>
                  <a:lnTo>
                    <a:pt x="124460" y="1110383"/>
                  </a:lnTo>
                  <a:cubicBezTo>
                    <a:pt x="55880" y="1110383"/>
                    <a:pt x="0" y="1054503"/>
                    <a:pt x="0" y="985923"/>
                  </a:cubicBezTo>
                  <a:lnTo>
                    <a:pt x="0" y="124460"/>
                  </a:lnTo>
                  <a:cubicBezTo>
                    <a:pt x="0" y="55880"/>
                    <a:pt x="55880" y="0"/>
                    <a:pt x="124460" y="0"/>
                  </a:cubicBezTo>
                  <a:lnTo>
                    <a:pt x="2130978" y="0"/>
                  </a:lnTo>
                  <a:cubicBezTo>
                    <a:pt x="2199558" y="0"/>
                    <a:pt x="2255438" y="55880"/>
                    <a:pt x="2255438" y="124460"/>
                  </a:cubicBezTo>
                  <a:lnTo>
                    <a:pt x="2255438" y="985923"/>
                  </a:lnTo>
                  <a:cubicBezTo>
                    <a:pt x="2255438" y="1054503"/>
                    <a:pt x="2199558" y="1110383"/>
                    <a:pt x="2130978" y="1110383"/>
                  </a:cubicBezTo>
                  <a:close/>
                </a:path>
              </a:pathLst>
            </a:custGeom>
            <a:solidFill>
              <a:srgbClr val="FFFFFF"/>
            </a:solidFill>
          </p:spPr>
        </p:sp>
      </p:grpSp>
      <p:sp>
        <p:nvSpPr>
          <p:cNvPr id="21" name="TextBox 21"/>
          <p:cNvSpPr txBox="1"/>
          <p:nvPr/>
        </p:nvSpPr>
        <p:spPr>
          <a:xfrm>
            <a:off x="7172561" y="1907680"/>
            <a:ext cx="3360234" cy="948786"/>
          </a:xfrm>
          <a:prstGeom prst="rect">
            <a:avLst/>
          </a:prstGeom>
        </p:spPr>
        <p:txBody>
          <a:bodyPr lIns="0" tIns="0" rIns="0" bIns="0" rtlCol="0" anchor="t">
            <a:spAutoFit/>
          </a:bodyPr>
          <a:lstStyle/>
          <a:p>
            <a:pPr algn="just" defTabSz="609630">
              <a:lnSpc>
                <a:spcPts val="1920"/>
              </a:lnSpc>
            </a:pPr>
            <a:r>
              <a:rPr lang="en-US" sz="1200" spc="24">
                <a:solidFill>
                  <a:srgbClr val="3D4248"/>
                </a:solidFill>
                <a:latin typeface="Clear Sans Regular"/>
              </a:rPr>
              <a:t>Promocionar y Publicitar tanto en redes sociales como en webinar la importancia de avanzar en la prevención y erradicación del trabajo infantil</a:t>
            </a:r>
          </a:p>
        </p:txBody>
      </p:sp>
      <p:sp>
        <p:nvSpPr>
          <p:cNvPr id="22" name="TextBox 22"/>
          <p:cNvSpPr txBox="1"/>
          <p:nvPr/>
        </p:nvSpPr>
        <p:spPr>
          <a:xfrm>
            <a:off x="6659603" y="1118027"/>
            <a:ext cx="512958" cy="456856"/>
          </a:xfrm>
          <a:prstGeom prst="rect">
            <a:avLst/>
          </a:prstGeom>
        </p:spPr>
        <p:txBody>
          <a:bodyPr lIns="0" tIns="0" rIns="0" bIns="0" rtlCol="0" anchor="t">
            <a:spAutoFit/>
          </a:bodyPr>
          <a:lstStyle/>
          <a:p>
            <a:pPr defTabSz="609630">
              <a:lnSpc>
                <a:spcPts val="3920"/>
              </a:lnSpc>
              <a:spcBef>
                <a:spcPct val="0"/>
              </a:spcBef>
            </a:pPr>
            <a:r>
              <a:rPr lang="en-US" sz="2800" spc="-28">
                <a:solidFill>
                  <a:srgbClr val="50C1E4"/>
                </a:solidFill>
                <a:latin typeface="Clear Sans Regular Bold"/>
              </a:rPr>
              <a:t>1</a:t>
            </a:r>
          </a:p>
        </p:txBody>
      </p:sp>
      <p:sp>
        <p:nvSpPr>
          <p:cNvPr id="23" name="TextBox 23"/>
          <p:cNvSpPr txBox="1"/>
          <p:nvPr/>
        </p:nvSpPr>
        <p:spPr>
          <a:xfrm>
            <a:off x="7172561" y="1243969"/>
            <a:ext cx="3360234" cy="244811"/>
          </a:xfrm>
          <a:prstGeom prst="rect">
            <a:avLst/>
          </a:prstGeom>
        </p:spPr>
        <p:txBody>
          <a:bodyPr lIns="0" tIns="0" rIns="0" bIns="0" rtlCol="0" anchor="t">
            <a:spAutoFit/>
          </a:bodyPr>
          <a:lstStyle/>
          <a:p>
            <a:pPr defTabSz="609630">
              <a:lnSpc>
                <a:spcPts val="2053"/>
              </a:lnSpc>
              <a:spcBef>
                <a:spcPct val="0"/>
              </a:spcBef>
            </a:pPr>
            <a:r>
              <a:rPr lang="en-US" sz="1467" spc="-14">
                <a:solidFill>
                  <a:srgbClr val="6F8090"/>
                </a:solidFill>
                <a:latin typeface="Clear Sans Regular Bold"/>
              </a:rPr>
              <a:t>Redes Sociales.</a:t>
            </a:r>
          </a:p>
        </p:txBody>
      </p:sp>
      <p:sp>
        <p:nvSpPr>
          <p:cNvPr id="24" name="TextBox 24"/>
          <p:cNvSpPr txBox="1"/>
          <p:nvPr/>
        </p:nvSpPr>
        <p:spPr>
          <a:xfrm>
            <a:off x="337634" y="1136230"/>
            <a:ext cx="3612801" cy="948978"/>
          </a:xfrm>
          <a:prstGeom prst="rect">
            <a:avLst/>
          </a:prstGeom>
        </p:spPr>
        <p:txBody>
          <a:bodyPr lIns="0" tIns="0" rIns="0" bIns="0" rtlCol="0" anchor="t">
            <a:spAutoFit/>
          </a:bodyPr>
          <a:lstStyle/>
          <a:p>
            <a:pPr defTabSz="609630">
              <a:lnSpc>
                <a:spcPts val="3667"/>
              </a:lnSpc>
              <a:spcBef>
                <a:spcPct val="0"/>
              </a:spcBef>
            </a:pPr>
            <a:r>
              <a:rPr lang="en-US" sz="3334" spc="-100">
                <a:solidFill>
                  <a:srgbClr val="3D4248"/>
                </a:solidFill>
                <a:latin typeface="Clear Sans Regular"/>
              </a:rPr>
              <a:t>Actividades de Difusion</a:t>
            </a:r>
          </a:p>
        </p:txBody>
      </p:sp>
      <p:sp>
        <p:nvSpPr>
          <p:cNvPr id="25" name="TextBox 25"/>
          <p:cNvSpPr txBox="1"/>
          <p:nvPr/>
        </p:nvSpPr>
        <p:spPr>
          <a:xfrm>
            <a:off x="685800" y="5901690"/>
            <a:ext cx="2926544" cy="258276"/>
          </a:xfrm>
          <a:prstGeom prst="rect">
            <a:avLst/>
          </a:prstGeom>
        </p:spPr>
        <p:txBody>
          <a:bodyPr lIns="0" tIns="0" rIns="0" bIns="0" rtlCol="0" anchor="t">
            <a:spAutoFit/>
          </a:bodyPr>
          <a:lstStyle/>
          <a:p>
            <a:pPr defTabSz="609630">
              <a:lnSpc>
                <a:spcPts val="2239"/>
              </a:lnSpc>
              <a:spcBef>
                <a:spcPct val="0"/>
              </a:spcBef>
            </a:pPr>
            <a:r>
              <a:rPr lang="en-US" sz="1600">
                <a:solidFill>
                  <a:srgbClr val="6F8090"/>
                </a:solidFill>
                <a:latin typeface="Clear Sans Regular Bold"/>
              </a:rPr>
              <a:t>07.</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a:blip r:embed="rId2"/>
          <a:srcRect t="21875" b="21875"/>
          <a:stretch>
            <a:fillRect/>
          </a:stretch>
        </a:blipFill>
        <a:effectLst/>
      </p:bgPr>
    </p:bg>
    <p:spTree>
      <p:nvGrpSpPr>
        <p:cNvPr id="1" name=""/>
        <p:cNvGrpSpPr/>
        <p:nvPr/>
      </p:nvGrpSpPr>
      <p:grpSpPr>
        <a:xfrm>
          <a:off x="0" y="0"/>
          <a:ext cx="0" cy="0"/>
          <a:chOff x="0" y="0"/>
          <a:chExt cx="0" cy="0"/>
        </a:xfrm>
      </p:grpSpPr>
      <p:grpSp>
        <p:nvGrpSpPr>
          <p:cNvPr id="2" name="Group 2"/>
          <p:cNvGrpSpPr/>
          <p:nvPr/>
        </p:nvGrpSpPr>
        <p:grpSpPr>
          <a:xfrm>
            <a:off x="11267440" y="685800"/>
            <a:ext cx="238760" cy="238760"/>
            <a:chOff x="0" y="0"/>
            <a:chExt cx="477520" cy="477520"/>
          </a:xfrm>
        </p:grpSpPr>
        <p:grpSp>
          <p:nvGrpSpPr>
            <p:cNvPr id="3" name="Group 3"/>
            <p:cNvGrpSpPr/>
            <p:nvPr/>
          </p:nvGrpSpPr>
          <p:grpSpPr>
            <a:xfrm>
              <a:off x="0" y="0"/>
              <a:ext cx="477520" cy="77593"/>
              <a:chOff x="0" y="0"/>
              <a:chExt cx="1913890" cy="310990"/>
            </a:xfrm>
          </p:grpSpPr>
          <p:sp>
            <p:nvSpPr>
              <p:cNvPr id="4" name="Freeform 4"/>
              <p:cNvSpPr/>
              <p:nvPr/>
            </p:nvSpPr>
            <p:spPr>
              <a:xfrm>
                <a:off x="0" y="0"/>
                <a:ext cx="1913890" cy="310990"/>
              </a:xfrm>
              <a:custGeom>
                <a:avLst/>
                <a:gdLst/>
                <a:ahLst/>
                <a:cxnLst/>
                <a:rect l="l" t="t" r="r" b="b"/>
                <a:pathLst>
                  <a:path w="1913890" h="310990">
                    <a:moveTo>
                      <a:pt x="0" y="0"/>
                    </a:moveTo>
                    <a:lnTo>
                      <a:pt x="1913890" y="0"/>
                    </a:lnTo>
                    <a:lnTo>
                      <a:pt x="1913890" y="310990"/>
                    </a:lnTo>
                    <a:lnTo>
                      <a:pt x="0" y="310990"/>
                    </a:lnTo>
                    <a:close/>
                  </a:path>
                </a:pathLst>
              </a:custGeom>
              <a:solidFill>
                <a:srgbClr val="50C1E4"/>
              </a:solidFill>
            </p:spPr>
          </p:sp>
        </p:grpSp>
        <p:grpSp>
          <p:nvGrpSpPr>
            <p:cNvPr id="5" name="Group 5"/>
            <p:cNvGrpSpPr/>
            <p:nvPr/>
          </p:nvGrpSpPr>
          <p:grpSpPr>
            <a:xfrm>
              <a:off x="0" y="199964"/>
              <a:ext cx="477520" cy="77593"/>
              <a:chOff x="0" y="0"/>
              <a:chExt cx="1913890" cy="310990"/>
            </a:xfrm>
          </p:grpSpPr>
          <p:sp>
            <p:nvSpPr>
              <p:cNvPr id="6" name="Freeform 6"/>
              <p:cNvSpPr/>
              <p:nvPr/>
            </p:nvSpPr>
            <p:spPr>
              <a:xfrm>
                <a:off x="0" y="0"/>
                <a:ext cx="1913890" cy="310990"/>
              </a:xfrm>
              <a:custGeom>
                <a:avLst/>
                <a:gdLst/>
                <a:ahLst/>
                <a:cxnLst/>
                <a:rect l="l" t="t" r="r" b="b"/>
                <a:pathLst>
                  <a:path w="1913890" h="310990">
                    <a:moveTo>
                      <a:pt x="0" y="0"/>
                    </a:moveTo>
                    <a:lnTo>
                      <a:pt x="1913890" y="0"/>
                    </a:lnTo>
                    <a:lnTo>
                      <a:pt x="1913890" y="310990"/>
                    </a:lnTo>
                    <a:lnTo>
                      <a:pt x="0" y="310990"/>
                    </a:lnTo>
                    <a:close/>
                  </a:path>
                </a:pathLst>
              </a:custGeom>
              <a:solidFill>
                <a:srgbClr val="50C1E4"/>
              </a:solidFill>
            </p:spPr>
          </p:sp>
        </p:grpSp>
        <p:grpSp>
          <p:nvGrpSpPr>
            <p:cNvPr id="7" name="Group 7"/>
            <p:cNvGrpSpPr/>
            <p:nvPr/>
          </p:nvGrpSpPr>
          <p:grpSpPr>
            <a:xfrm>
              <a:off x="0" y="399927"/>
              <a:ext cx="477520" cy="77593"/>
              <a:chOff x="0" y="0"/>
              <a:chExt cx="1913890" cy="310990"/>
            </a:xfrm>
          </p:grpSpPr>
          <p:sp>
            <p:nvSpPr>
              <p:cNvPr id="8" name="Freeform 8"/>
              <p:cNvSpPr/>
              <p:nvPr/>
            </p:nvSpPr>
            <p:spPr>
              <a:xfrm>
                <a:off x="0" y="0"/>
                <a:ext cx="1913890" cy="310990"/>
              </a:xfrm>
              <a:custGeom>
                <a:avLst/>
                <a:gdLst/>
                <a:ahLst/>
                <a:cxnLst/>
                <a:rect l="l" t="t" r="r" b="b"/>
                <a:pathLst>
                  <a:path w="1913890" h="310990">
                    <a:moveTo>
                      <a:pt x="0" y="0"/>
                    </a:moveTo>
                    <a:lnTo>
                      <a:pt x="1913890" y="0"/>
                    </a:lnTo>
                    <a:lnTo>
                      <a:pt x="1913890" y="310990"/>
                    </a:lnTo>
                    <a:lnTo>
                      <a:pt x="0" y="310990"/>
                    </a:lnTo>
                    <a:close/>
                  </a:path>
                </a:pathLst>
              </a:custGeom>
              <a:solidFill>
                <a:srgbClr val="50C1E4"/>
              </a:solidFill>
            </p:spPr>
          </p:sp>
        </p:grpSp>
      </p:grpSp>
      <p:pic>
        <p:nvPicPr>
          <p:cNvPr id="9" name="Picture 9"/>
          <p:cNvPicPr>
            <a:picLocks noChangeAspect="1"/>
          </p:cNvPicPr>
          <p:nvPr/>
        </p:nvPicPr>
        <p:blipFill>
          <a:blip r:embed="rId3"/>
          <a:srcRect l="23218" r="23218"/>
          <a:stretch>
            <a:fillRect/>
          </a:stretch>
        </p:blipFill>
        <p:spPr>
          <a:xfrm>
            <a:off x="4106983" y="1230339"/>
            <a:ext cx="3140421" cy="4397323"/>
          </a:xfrm>
          <a:prstGeom prst="rect">
            <a:avLst/>
          </a:prstGeom>
        </p:spPr>
      </p:pic>
      <p:pic>
        <p:nvPicPr>
          <p:cNvPr id="10" name="Picture 10"/>
          <p:cNvPicPr>
            <a:picLocks noChangeAspect="1"/>
          </p:cNvPicPr>
          <p:nvPr/>
        </p:nvPicPr>
        <p:blipFill>
          <a:blip r:embed="rId4"/>
          <a:srcRect l="23218" r="23218"/>
          <a:stretch>
            <a:fillRect/>
          </a:stretch>
        </p:blipFill>
        <p:spPr>
          <a:xfrm>
            <a:off x="685800" y="1230339"/>
            <a:ext cx="3140421" cy="4397323"/>
          </a:xfrm>
          <a:prstGeom prst="rect">
            <a:avLst/>
          </a:prstGeom>
        </p:spPr>
      </p:pic>
      <p:grpSp>
        <p:nvGrpSpPr>
          <p:cNvPr id="11" name="Group 11"/>
          <p:cNvGrpSpPr/>
          <p:nvPr/>
        </p:nvGrpSpPr>
        <p:grpSpPr>
          <a:xfrm>
            <a:off x="7825067" y="1848096"/>
            <a:ext cx="3838996" cy="3118454"/>
            <a:chOff x="0" y="71485"/>
            <a:chExt cx="7677992" cy="6236906"/>
          </a:xfrm>
        </p:grpSpPr>
        <p:sp>
          <p:nvSpPr>
            <p:cNvPr id="12" name="TextBox 12"/>
            <p:cNvSpPr txBox="1"/>
            <p:nvPr/>
          </p:nvSpPr>
          <p:spPr>
            <a:xfrm>
              <a:off x="0" y="71485"/>
              <a:ext cx="7677992" cy="1667124"/>
            </a:xfrm>
            <a:prstGeom prst="rect">
              <a:avLst/>
            </a:prstGeom>
          </p:spPr>
          <p:txBody>
            <a:bodyPr lIns="0" tIns="0" rIns="0" bIns="0" rtlCol="0" anchor="t">
              <a:spAutoFit/>
            </a:bodyPr>
            <a:lstStyle/>
            <a:p>
              <a:pPr defTabSz="609630">
                <a:lnSpc>
                  <a:spcPts val="6534"/>
                </a:lnSpc>
              </a:pPr>
              <a:r>
                <a:rPr lang="en-US" sz="5940" spc="-178">
                  <a:solidFill>
                    <a:srgbClr val="3D4248"/>
                  </a:solidFill>
                  <a:latin typeface="Clear Sans Regular"/>
                </a:rPr>
                <a:t>Ya partimos  </a:t>
              </a:r>
            </a:p>
          </p:txBody>
        </p:sp>
        <p:sp>
          <p:nvSpPr>
            <p:cNvPr id="13" name="TextBox 13"/>
            <p:cNvSpPr txBox="1"/>
            <p:nvPr/>
          </p:nvSpPr>
          <p:spPr>
            <a:xfrm>
              <a:off x="0" y="2630064"/>
              <a:ext cx="7677992" cy="679160"/>
            </a:xfrm>
            <a:prstGeom prst="rect">
              <a:avLst/>
            </a:prstGeom>
          </p:spPr>
          <p:txBody>
            <a:bodyPr lIns="0" tIns="0" rIns="0" bIns="0" rtlCol="0" anchor="t">
              <a:spAutoFit/>
            </a:bodyPr>
            <a:lstStyle/>
            <a:p>
              <a:pPr defTabSz="609630">
                <a:lnSpc>
                  <a:spcPts val="2910"/>
                </a:lnSpc>
                <a:spcBef>
                  <a:spcPct val="0"/>
                </a:spcBef>
              </a:pPr>
              <a:r>
                <a:rPr lang="en-US" sz="2079">
                  <a:solidFill>
                    <a:srgbClr val="3D4248"/>
                  </a:solidFill>
                  <a:latin typeface="Clear Sans Regular"/>
                </a:rPr>
                <a:t>Visitando Lineas.</a:t>
              </a:r>
            </a:p>
          </p:txBody>
        </p:sp>
        <p:sp>
          <p:nvSpPr>
            <p:cNvPr id="14" name="TextBox 14"/>
            <p:cNvSpPr txBox="1"/>
            <p:nvPr/>
          </p:nvSpPr>
          <p:spPr>
            <a:xfrm>
              <a:off x="0" y="3672030"/>
              <a:ext cx="7677992" cy="2636361"/>
            </a:xfrm>
            <a:prstGeom prst="rect">
              <a:avLst/>
            </a:prstGeom>
          </p:spPr>
          <p:txBody>
            <a:bodyPr lIns="0" tIns="0" rIns="0" bIns="0" rtlCol="0" anchor="t">
              <a:spAutoFit/>
            </a:bodyPr>
            <a:lstStyle/>
            <a:p>
              <a:pPr algn="just" defTabSz="609630">
                <a:lnSpc>
                  <a:spcPts val="2138"/>
                </a:lnSpc>
                <a:spcBef>
                  <a:spcPct val="0"/>
                </a:spcBef>
              </a:pPr>
              <a:r>
                <a:rPr lang="en-US" sz="1336" spc="27">
                  <a:solidFill>
                    <a:srgbClr val="3D4248"/>
                  </a:solidFill>
                  <a:latin typeface="Clear Sans Regular"/>
                </a:rPr>
                <a:t>Hemos dado nuestros primeros pasos de difusión, entregando material educativo, a conductores de taxis colectivos del gran Concepción, visitamos junto a la  Seremi del trabajo los terminales de las Lineas 2 y 3.</a:t>
              </a:r>
            </a:p>
          </p:txBody>
        </p:sp>
      </p:grpSp>
      <p:sp>
        <p:nvSpPr>
          <p:cNvPr id="15" name="TextBox 15"/>
          <p:cNvSpPr txBox="1"/>
          <p:nvPr/>
        </p:nvSpPr>
        <p:spPr>
          <a:xfrm>
            <a:off x="685800" y="5901690"/>
            <a:ext cx="2926544" cy="258276"/>
          </a:xfrm>
          <a:prstGeom prst="rect">
            <a:avLst/>
          </a:prstGeom>
        </p:spPr>
        <p:txBody>
          <a:bodyPr lIns="0" tIns="0" rIns="0" bIns="0" rtlCol="0" anchor="t">
            <a:spAutoFit/>
          </a:bodyPr>
          <a:lstStyle/>
          <a:p>
            <a:pPr defTabSz="609630">
              <a:lnSpc>
                <a:spcPts val="2239"/>
              </a:lnSpc>
              <a:spcBef>
                <a:spcPct val="0"/>
              </a:spcBef>
            </a:pPr>
            <a:r>
              <a:rPr lang="en-US" sz="1600">
                <a:solidFill>
                  <a:srgbClr val="6F8090"/>
                </a:solidFill>
                <a:latin typeface="Clear Sans Regular Bold"/>
              </a:rPr>
              <a:t>08.</a:t>
            </a:r>
          </a:p>
        </p:txBody>
      </p:sp>
      <p:sp>
        <p:nvSpPr>
          <p:cNvPr id="16" name="TextBox 16"/>
          <p:cNvSpPr txBox="1"/>
          <p:nvPr/>
        </p:nvSpPr>
        <p:spPr>
          <a:xfrm>
            <a:off x="6811930" y="6120131"/>
            <a:ext cx="4694270" cy="244811"/>
          </a:xfrm>
          <a:prstGeom prst="rect">
            <a:avLst/>
          </a:prstGeom>
        </p:spPr>
        <p:txBody>
          <a:bodyPr lIns="0" tIns="0" rIns="0" bIns="0" rtlCol="0" anchor="t">
            <a:spAutoFit/>
          </a:bodyPr>
          <a:lstStyle/>
          <a:p>
            <a:pPr algn="ctr" defTabSz="609630">
              <a:lnSpc>
                <a:spcPts val="2053"/>
              </a:lnSpc>
              <a:spcBef>
                <a:spcPct val="0"/>
              </a:spcBef>
            </a:pPr>
            <a:r>
              <a:rPr lang="en-US" sz="1467" spc="-14">
                <a:solidFill>
                  <a:srgbClr val="000000"/>
                </a:solidFill>
                <a:latin typeface="Clear Sans Regular Bold"/>
              </a:rPr>
              <a:t>#ChileSinTrabajoInfantil</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F7F6F4"/>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567" r="567"/>
          <a:stretch>
            <a:fillRect/>
          </a:stretch>
        </p:blipFill>
        <p:spPr>
          <a:xfrm>
            <a:off x="159692" y="1639622"/>
            <a:ext cx="6428726" cy="4397323"/>
          </a:xfrm>
          <a:prstGeom prst="rect">
            <a:avLst/>
          </a:prstGeom>
        </p:spPr>
      </p:pic>
      <p:grpSp>
        <p:nvGrpSpPr>
          <p:cNvPr id="3" name="Group 3"/>
          <p:cNvGrpSpPr/>
          <p:nvPr/>
        </p:nvGrpSpPr>
        <p:grpSpPr>
          <a:xfrm>
            <a:off x="6911452" y="1955478"/>
            <a:ext cx="3988561" cy="4148787"/>
            <a:chOff x="0" y="85725"/>
            <a:chExt cx="7977121" cy="8297575"/>
          </a:xfrm>
        </p:grpSpPr>
        <p:sp>
          <p:nvSpPr>
            <p:cNvPr id="4" name="TextBox 4"/>
            <p:cNvSpPr txBox="1"/>
            <p:nvPr/>
          </p:nvSpPr>
          <p:spPr>
            <a:xfrm>
              <a:off x="0" y="85725"/>
              <a:ext cx="7977121" cy="5001371"/>
            </a:xfrm>
            <a:prstGeom prst="rect">
              <a:avLst/>
            </a:prstGeom>
          </p:spPr>
          <p:txBody>
            <a:bodyPr lIns="0" tIns="0" rIns="0" bIns="0" rtlCol="0" anchor="t">
              <a:spAutoFit/>
            </a:bodyPr>
            <a:lstStyle/>
            <a:p>
              <a:pPr defTabSz="609630">
                <a:lnSpc>
                  <a:spcPts val="6492"/>
                </a:lnSpc>
                <a:spcBef>
                  <a:spcPct val="0"/>
                </a:spcBef>
              </a:pPr>
              <a:r>
                <a:rPr lang="en-US" sz="5902" spc="-177">
                  <a:solidFill>
                    <a:srgbClr val="3D4248"/>
                  </a:solidFill>
                  <a:latin typeface="Clear Sans Regular"/>
                </a:rPr>
                <a:t>¡Gracias por permitirnos ser parte!</a:t>
              </a:r>
            </a:p>
          </p:txBody>
        </p:sp>
        <p:sp>
          <p:nvSpPr>
            <p:cNvPr id="5" name="TextBox 5"/>
            <p:cNvSpPr txBox="1"/>
            <p:nvPr/>
          </p:nvSpPr>
          <p:spPr>
            <a:xfrm>
              <a:off x="0" y="6076386"/>
              <a:ext cx="7977121" cy="2306914"/>
            </a:xfrm>
            <a:prstGeom prst="rect">
              <a:avLst/>
            </a:prstGeom>
          </p:spPr>
          <p:txBody>
            <a:bodyPr lIns="0" tIns="0" rIns="0" bIns="0" rtlCol="0" anchor="t">
              <a:spAutoFit/>
            </a:bodyPr>
            <a:lstStyle/>
            <a:p>
              <a:pPr defTabSz="609630">
                <a:lnSpc>
                  <a:spcPts val="2272"/>
                </a:lnSpc>
              </a:pPr>
              <a:r>
                <a:rPr lang="en-US" sz="1623" spc="-16">
                  <a:solidFill>
                    <a:srgbClr val="6F8090"/>
                  </a:solidFill>
                  <a:latin typeface="Clear Sans Regular Bold"/>
                </a:rPr>
                <a:t>Para cualquier consulta o sugerencia, escríbenos a presidencia@mitaxicolectivo.cl</a:t>
              </a:r>
            </a:p>
            <a:p>
              <a:pPr defTabSz="609630">
                <a:lnSpc>
                  <a:spcPts val="2272"/>
                </a:lnSpc>
              </a:pPr>
              <a:endParaRPr lang="en-US" sz="1623" spc="-16">
                <a:solidFill>
                  <a:srgbClr val="6F8090"/>
                </a:solidFill>
                <a:latin typeface="Clear Sans Regular Bold"/>
              </a:endParaRPr>
            </a:p>
            <a:p>
              <a:pPr defTabSz="609630">
                <a:lnSpc>
                  <a:spcPts val="2272"/>
                </a:lnSpc>
              </a:pPr>
              <a:r>
                <a:rPr lang="en-US" sz="1623" spc="-16">
                  <a:solidFill>
                    <a:srgbClr val="6F8090"/>
                  </a:solidFill>
                  <a:latin typeface="Clear Sans Regular Bold"/>
                </a:rPr>
                <a:t>¡Estamos aquí para ayudarte!</a:t>
              </a:r>
            </a:p>
          </p:txBody>
        </p:sp>
      </p:grpSp>
      <p:grpSp>
        <p:nvGrpSpPr>
          <p:cNvPr id="6" name="Group 6"/>
          <p:cNvGrpSpPr/>
          <p:nvPr/>
        </p:nvGrpSpPr>
        <p:grpSpPr>
          <a:xfrm>
            <a:off x="11267440" y="685800"/>
            <a:ext cx="238760" cy="238760"/>
            <a:chOff x="0" y="0"/>
            <a:chExt cx="477520" cy="477520"/>
          </a:xfrm>
        </p:grpSpPr>
        <p:grpSp>
          <p:nvGrpSpPr>
            <p:cNvPr id="7" name="Group 7"/>
            <p:cNvGrpSpPr/>
            <p:nvPr/>
          </p:nvGrpSpPr>
          <p:grpSpPr>
            <a:xfrm>
              <a:off x="0" y="0"/>
              <a:ext cx="477520" cy="77593"/>
              <a:chOff x="0" y="0"/>
              <a:chExt cx="1913890" cy="310990"/>
            </a:xfrm>
          </p:grpSpPr>
          <p:sp>
            <p:nvSpPr>
              <p:cNvPr id="8" name="Freeform 8"/>
              <p:cNvSpPr/>
              <p:nvPr/>
            </p:nvSpPr>
            <p:spPr>
              <a:xfrm>
                <a:off x="0" y="0"/>
                <a:ext cx="1913890" cy="310990"/>
              </a:xfrm>
              <a:custGeom>
                <a:avLst/>
                <a:gdLst/>
                <a:ahLst/>
                <a:cxnLst/>
                <a:rect l="l" t="t" r="r" b="b"/>
                <a:pathLst>
                  <a:path w="1913890" h="310990">
                    <a:moveTo>
                      <a:pt x="0" y="0"/>
                    </a:moveTo>
                    <a:lnTo>
                      <a:pt x="1913890" y="0"/>
                    </a:lnTo>
                    <a:lnTo>
                      <a:pt x="1913890" y="310990"/>
                    </a:lnTo>
                    <a:lnTo>
                      <a:pt x="0" y="310990"/>
                    </a:lnTo>
                    <a:close/>
                  </a:path>
                </a:pathLst>
              </a:custGeom>
              <a:solidFill>
                <a:srgbClr val="50C1E4"/>
              </a:solidFill>
            </p:spPr>
          </p:sp>
        </p:grpSp>
        <p:grpSp>
          <p:nvGrpSpPr>
            <p:cNvPr id="9" name="Group 9"/>
            <p:cNvGrpSpPr/>
            <p:nvPr/>
          </p:nvGrpSpPr>
          <p:grpSpPr>
            <a:xfrm>
              <a:off x="0" y="199964"/>
              <a:ext cx="477520" cy="77593"/>
              <a:chOff x="0" y="0"/>
              <a:chExt cx="1913890" cy="310990"/>
            </a:xfrm>
          </p:grpSpPr>
          <p:sp>
            <p:nvSpPr>
              <p:cNvPr id="10" name="Freeform 10"/>
              <p:cNvSpPr/>
              <p:nvPr/>
            </p:nvSpPr>
            <p:spPr>
              <a:xfrm>
                <a:off x="0" y="0"/>
                <a:ext cx="1913890" cy="310990"/>
              </a:xfrm>
              <a:custGeom>
                <a:avLst/>
                <a:gdLst/>
                <a:ahLst/>
                <a:cxnLst/>
                <a:rect l="l" t="t" r="r" b="b"/>
                <a:pathLst>
                  <a:path w="1913890" h="310990">
                    <a:moveTo>
                      <a:pt x="0" y="0"/>
                    </a:moveTo>
                    <a:lnTo>
                      <a:pt x="1913890" y="0"/>
                    </a:lnTo>
                    <a:lnTo>
                      <a:pt x="1913890" y="310990"/>
                    </a:lnTo>
                    <a:lnTo>
                      <a:pt x="0" y="310990"/>
                    </a:lnTo>
                    <a:close/>
                  </a:path>
                </a:pathLst>
              </a:custGeom>
              <a:solidFill>
                <a:srgbClr val="50C1E4"/>
              </a:solidFill>
            </p:spPr>
          </p:sp>
        </p:grpSp>
        <p:grpSp>
          <p:nvGrpSpPr>
            <p:cNvPr id="11" name="Group 11"/>
            <p:cNvGrpSpPr/>
            <p:nvPr/>
          </p:nvGrpSpPr>
          <p:grpSpPr>
            <a:xfrm>
              <a:off x="0" y="399927"/>
              <a:ext cx="477520" cy="77593"/>
              <a:chOff x="0" y="0"/>
              <a:chExt cx="1913890" cy="310990"/>
            </a:xfrm>
          </p:grpSpPr>
          <p:sp>
            <p:nvSpPr>
              <p:cNvPr id="12" name="Freeform 12"/>
              <p:cNvSpPr/>
              <p:nvPr/>
            </p:nvSpPr>
            <p:spPr>
              <a:xfrm>
                <a:off x="0" y="0"/>
                <a:ext cx="1913890" cy="310990"/>
              </a:xfrm>
              <a:custGeom>
                <a:avLst/>
                <a:gdLst/>
                <a:ahLst/>
                <a:cxnLst/>
                <a:rect l="l" t="t" r="r" b="b"/>
                <a:pathLst>
                  <a:path w="1913890" h="310990">
                    <a:moveTo>
                      <a:pt x="0" y="0"/>
                    </a:moveTo>
                    <a:lnTo>
                      <a:pt x="1913890" y="0"/>
                    </a:lnTo>
                    <a:lnTo>
                      <a:pt x="1913890" y="310990"/>
                    </a:lnTo>
                    <a:lnTo>
                      <a:pt x="0" y="310990"/>
                    </a:lnTo>
                    <a:close/>
                  </a:path>
                </a:pathLst>
              </a:custGeom>
              <a:solidFill>
                <a:srgbClr val="50C1E4"/>
              </a:solidFill>
            </p:spPr>
          </p:sp>
        </p:grpSp>
      </p:grpSp>
      <p:pic>
        <p:nvPicPr>
          <p:cNvPr id="13" name="Picture 13"/>
          <p:cNvPicPr>
            <a:picLocks noChangeAspect="1"/>
          </p:cNvPicPr>
          <p:nvPr/>
        </p:nvPicPr>
        <p:blipFill>
          <a:blip r:embed="rId3"/>
          <a:srcRect/>
          <a:stretch>
            <a:fillRect/>
          </a:stretch>
        </p:blipFill>
        <p:spPr>
          <a:xfrm>
            <a:off x="8460760" y="-253897"/>
            <a:ext cx="3243573" cy="3243573"/>
          </a:xfrm>
          <a:prstGeom prst="rect">
            <a:avLst/>
          </a:prstGeom>
        </p:spPr>
      </p:pic>
      <p:sp>
        <p:nvSpPr>
          <p:cNvPr id="14" name="TextBox 14"/>
          <p:cNvSpPr txBox="1"/>
          <p:nvPr/>
        </p:nvSpPr>
        <p:spPr>
          <a:xfrm>
            <a:off x="313568" y="481331"/>
            <a:ext cx="4402509" cy="198581"/>
          </a:xfrm>
          <a:prstGeom prst="rect">
            <a:avLst/>
          </a:prstGeom>
        </p:spPr>
        <p:txBody>
          <a:bodyPr lIns="0" tIns="0" rIns="0" bIns="0" rtlCol="0" anchor="t">
            <a:spAutoFit/>
          </a:bodyPr>
          <a:lstStyle/>
          <a:p>
            <a:pPr defTabSz="609630">
              <a:lnSpc>
                <a:spcPts val="1680"/>
              </a:lnSpc>
              <a:spcBef>
                <a:spcPct val="0"/>
              </a:spcBef>
            </a:pPr>
            <a:r>
              <a:rPr lang="en-US" sz="1200" spc="119">
                <a:solidFill>
                  <a:srgbClr val="373737"/>
                </a:solidFill>
                <a:latin typeface="Clear Sans Regular Bold"/>
              </a:rPr>
              <a:t>#CHILESINTRABAJOINFANTIL</a:t>
            </a:r>
          </a:p>
        </p:txBody>
      </p:sp>
      <p:sp>
        <p:nvSpPr>
          <p:cNvPr id="15" name="TextBox 15"/>
          <p:cNvSpPr txBox="1"/>
          <p:nvPr/>
        </p:nvSpPr>
        <p:spPr>
          <a:xfrm>
            <a:off x="685800" y="5901690"/>
            <a:ext cx="2926544" cy="258276"/>
          </a:xfrm>
          <a:prstGeom prst="rect">
            <a:avLst/>
          </a:prstGeom>
        </p:spPr>
        <p:txBody>
          <a:bodyPr lIns="0" tIns="0" rIns="0" bIns="0" rtlCol="0" anchor="t">
            <a:spAutoFit/>
          </a:bodyPr>
          <a:lstStyle/>
          <a:p>
            <a:pPr defTabSz="609630">
              <a:lnSpc>
                <a:spcPts val="2239"/>
              </a:lnSpc>
              <a:spcBef>
                <a:spcPct val="0"/>
              </a:spcBef>
            </a:pPr>
            <a:r>
              <a:rPr lang="en-US" sz="1600">
                <a:solidFill>
                  <a:srgbClr val="6F8090"/>
                </a:solidFill>
                <a:latin typeface="Clear Sans Regular Bold"/>
              </a:rPr>
              <a:t>09.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F830637F-8A90-1A40-888E-88F32177CBB7}"/>
              </a:ext>
            </a:extLst>
          </p:cNvPr>
          <p:cNvSpPr txBox="1"/>
          <p:nvPr/>
        </p:nvSpPr>
        <p:spPr>
          <a:xfrm>
            <a:off x="0" y="191193"/>
            <a:ext cx="12192000"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2800" b="1" i="0" u="none" strike="noStrike" kern="1200" cap="none" spc="0" normalizeH="0" baseline="0" noProof="0" dirty="0">
                <a:ln>
                  <a:noFill/>
                </a:ln>
                <a:solidFill>
                  <a:srgbClr val="7030A0"/>
                </a:solidFill>
                <a:effectLst/>
                <a:uLnTx/>
                <a:uFillTx/>
                <a:latin typeface="Calibri"/>
                <a:ea typeface="+mn-ea"/>
                <a:cs typeface="+mn-cs"/>
              </a:rPr>
              <a:t>NORMATIVA SOBRE TRABAJO INFANTIL EN CHILE</a:t>
            </a:r>
            <a:endParaRPr kumimoji="0" lang="es-CL" sz="2800" b="1" i="0" u="none" strike="noStrike" kern="1200" cap="none" spc="0" normalizeH="0" baseline="0" noProof="0" dirty="0">
              <a:ln>
                <a:noFill/>
              </a:ln>
              <a:solidFill>
                <a:srgbClr val="7030A0"/>
              </a:solidFill>
              <a:effectLst/>
              <a:uLnTx/>
              <a:uFillTx/>
              <a:latin typeface="Calibri"/>
              <a:ea typeface="+mn-ea"/>
              <a:cs typeface="+mn-cs"/>
            </a:endParaRPr>
          </a:p>
        </p:txBody>
      </p:sp>
      <p:sp>
        <p:nvSpPr>
          <p:cNvPr id="9" name="CuadroTexto 8">
            <a:extLst>
              <a:ext uri="{FF2B5EF4-FFF2-40B4-BE49-F238E27FC236}">
                <a16:creationId xmlns:a16="http://schemas.microsoft.com/office/drawing/2014/main" id="{E985BCAD-79E1-3049-A874-9407346BF9EE}"/>
              </a:ext>
            </a:extLst>
          </p:cNvPr>
          <p:cNvSpPr txBox="1"/>
          <p:nvPr/>
        </p:nvSpPr>
        <p:spPr>
          <a:xfrm>
            <a:off x="657726" y="1138990"/>
            <a:ext cx="10924674" cy="101566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CL" sz="2000" b="0" i="0" u="none" strike="noStrike" kern="1200" cap="none" spc="0" normalizeH="0" baseline="0" noProof="0" dirty="0">
                <a:ln>
                  <a:noFill/>
                </a:ln>
                <a:solidFill>
                  <a:srgbClr val="002060"/>
                </a:solidFill>
                <a:effectLst/>
                <a:uLnTx/>
                <a:uFillTx/>
                <a:latin typeface="Calibri"/>
                <a:ea typeface="+mn-ea"/>
                <a:cs typeface="+mn-cs"/>
              </a:rPr>
              <a:t>En Chile, la contratación de niños, niñas y adolescentes está regulada mediante el Código del Trabajo, en donde se establece criterios de protección de acuerdo a los Convenios Internacionales y la Legislación Nacional</a:t>
            </a:r>
          </a:p>
        </p:txBody>
      </p:sp>
      <p:graphicFrame>
        <p:nvGraphicFramePr>
          <p:cNvPr id="10" name="Diagrama 9">
            <a:extLst>
              <a:ext uri="{FF2B5EF4-FFF2-40B4-BE49-F238E27FC236}">
                <a16:creationId xmlns:a16="http://schemas.microsoft.com/office/drawing/2014/main" id="{E9500CF5-E21C-BB4E-A50A-FE8DE8E617DC}"/>
              </a:ext>
            </a:extLst>
          </p:cNvPr>
          <p:cNvGraphicFramePr/>
          <p:nvPr/>
        </p:nvGraphicFramePr>
        <p:xfrm>
          <a:off x="6484374" y="2602831"/>
          <a:ext cx="5373327" cy="38282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1" name="Diagrama 10">
            <a:extLst>
              <a:ext uri="{FF2B5EF4-FFF2-40B4-BE49-F238E27FC236}">
                <a16:creationId xmlns:a16="http://schemas.microsoft.com/office/drawing/2014/main" id="{779CA8E1-7968-FE45-95FC-E496242CE383}"/>
              </a:ext>
            </a:extLst>
          </p:cNvPr>
          <p:cNvGraphicFramePr/>
          <p:nvPr/>
        </p:nvGraphicFramePr>
        <p:xfrm>
          <a:off x="609601" y="2310063"/>
          <a:ext cx="5098026" cy="441380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2" name="CuadroTexto 11">
            <a:extLst>
              <a:ext uri="{FF2B5EF4-FFF2-40B4-BE49-F238E27FC236}">
                <a16:creationId xmlns:a16="http://schemas.microsoft.com/office/drawing/2014/main" id="{83FC49F1-DDAE-1549-A081-C09686E35762}"/>
              </a:ext>
            </a:extLst>
          </p:cNvPr>
          <p:cNvSpPr txBox="1"/>
          <p:nvPr/>
        </p:nvSpPr>
        <p:spPr>
          <a:xfrm>
            <a:off x="609601" y="2233499"/>
            <a:ext cx="4994786"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CL" sz="1800" b="1" i="0" u="none" strike="noStrike" kern="1200" cap="none" spc="0" normalizeH="0" baseline="0" noProof="0" dirty="0">
                <a:ln>
                  <a:noFill/>
                </a:ln>
                <a:solidFill>
                  <a:srgbClr val="7030A0"/>
                </a:solidFill>
                <a:effectLst/>
                <a:uLnTx/>
                <a:uFillTx/>
                <a:latin typeface="Calibri"/>
                <a:ea typeface="+mn-ea"/>
                <a:cs typeface="+mn-cs"/>
              </a:rPr>
              <a:t>Convenios Internacionales</a:t>
            </a:r>
          </a:p>
        </p:txBody>
      </p:sp>
      <p:sp>
        <p:nvSpPr>
          <p:cNvPr id="13" name="CuadroTexto 12">
            <a:extLst>
              <a:ext uri="{FF2B5EF4-FFF2-40B4-BE49-F238E27FC236}">
                <a16:creationId xmlns:a16="http://schemas.microsoft.com/office/drawing/2014/main" id="{C00E8664-3B88-2044-85A6-18A68EC9CBC6}"/>
              </a:ext>
            </a:extLst>
          </p:cNvPr>
          <p:cNvSpPr txBox="1"/>
          <p:nvPr/>
        </p:nvSpPr>
        <p:spPr>
          <a:xfrm>
            <a:off x="6587615" y="2233499"/>
            <a:ext cx="4994786"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CL" sz="1800" b="1" i="0" u="none" strike="noStrike" kern="1200" cap="none" spc="0" normalizeH="0" baseline="0" noProof="0" dirty="0">
                <a:ln>
                  <a:noFill/>
                </a:ln>
                <a:solidFill>
                  <a:srgbClr val="7030A0"/>
                </a:solidFill>
                <a:effectLst/>
                <a:uLnTx/>
                <a:uFillTx/>
                <a:latin typeface="Calibri"/>
                <a:ea typeface="+mn-ea"/>
                <a:cs typeface="+mn-cs"/>
              </a:rPr>
              <a:t>Normativa Nacional</a:t>
            </a:r>
          </a:p>
        </p:txBody>
      </p:sp>
    </p:spTree>
    <p:extLst>
      <p:ext uri="{BB962C8B-B14F-4D97-AF65-F5344CB8AC3E}">
        <p14:creationId xmlns:p14="http://schemas.microsoft.com/office/powerpoint/2010/main" val="27259322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7B2C2BDA-A24E-6340-833C-FAC92F03B100}"/>
              </a:ext>
            </a:extLst>
          </p:cNvPr>
          <p:cNvSpPr txBox="1"/>
          <p:nvPr/>
        </p:nvSpPr>
        <p:spPr>
          <a:xfrm>
            <a:off x="0" y="252739"/>
            <a:ext cx="12192000"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2800" b="1" i="0" u="none" strike="noStrike" kern="1200" cap="none" spc="0" normalizeH="0" baseline="0" noProof="0" dirty="0">
                <a:ln>
                  <a:noFill/>
                </a:ln>
                <a:solidFill>
                  <a:srgbClr val="7030A0"/>
                </a:solidFill>
                <a:effectLst/>
                <a:uLnTx/>
                <a:uFillTx/>
                <a:latin typeface="Calibri"/>
                <a:ea typeface="+mn-ea"/>
                <a:cs typeface="+mn-cs"/>
              </a:rPr>
              <a:t>TRABAJO ADOLESCENTE PROTEGIDO</a:t>
            </a:r>
            <a:endParaRPr kumimoji="0" lang="es-CL" sz="2800" b="1" i="0" u="none" strike="noStrike" kern="1200" cap="none" spc="0" normalizeH="0" baseline="0" noProof="0" dirty="0">
              <a:ln>
                <a:noFill/>
              </a:ln>
              <a:solidFill>
                <a:srgbClr val="7030A0"/>
              </a:solidFill>
              <a:effectLst/>
              <a:uLnTx/>
              <a:uFillTx/>
              <a:latin typeface="Calibri"/>
              <a:ea typeface="+mn-ea"/>
              <a:cs typeface="+mn-cs"/>
            </a:endParaRPr>
          </a:p>
        </p:txBody>
      </p:sp>
      <p:graphicFrame>
        <p:nvGraphicFramePr>
          <p:cNvPr id="8" name="Diagrama 7">
            <a:extLst>
              <a:ext uri="{FF2B5EF4-FFF2-40B4-BE49-F238E27FC236}">
                <a16:creationId xmlns:a16="http://schemas.microsoft.com/office/drawing/2014/main" id="{FCF05CB6-7528-7946-89B3-3AFF51C356AC}"/>
              </a:ext>
            </a:extLst>
          </p:cNvPr>
          <p:cNvGraphicFramePr/>
          <p:nvPr/>
        </p:nvGraphicFramePr>
        <p:xfrm>
          <a:off x="522403" y="2772697"/>
          <a:ext cx="11187816" cy="38343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 name="CuadroTexto 10">
            <a:extLst>
              <a:ext uri="{FF2B5EF4-FFF2-40B4-BE49-F238E27FC236}">
                <a16:creationId xmlns:a16="http://schemas.microsoft.com/office/drawing/2014/main" id="{EE3A9679-C1F3-FB4E-82BA-69B5D8C3CB36}"/>
              </a:ext>
            </a:extLst>
          </p:cNvPr>
          <p:cNvSpPr txBox="1"/>
          <p:nvPr/>
        </p:nvSpPr>
        <p:spPr>
          <a:xfrm>
            <a:off x="522403" y="958645"/>
            <a:ext cx="10833855" cy="92333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CL" sz="1800" b="0" i="0" u="none" strike="noStrike" kern="1200" cap="none" spc="0" normalizeH="0" baseline="0" noProof="0" dirty="0">
                <a:ln>
                  <a:noFill/>
                </a:ln>
                <a:solidFill>
                  <a:srgbClr val="002060"/>
                </a:solidFill>
                <a:effectLst/>
                <a:uLnTx/>
                <a:uFillTx/>
                <a:latin typeface="Calibri"/>
                <a:ea typeface="+mn-ea"/>
                <a:cs typeface="+mn-cs"/>
              </a:rPr>
              <a:t>El trabajo adolescente protegido no constituye en sí mismo una vulneración de derechos, sino que se transforma en tal toda vez que dicho trabajo transgrede los límites interpuestos por los convenios internacionales y la legislación chilena.</a:t>
            </a:r>
          </a:p>
        </p:txBody>
      </p:sp>
      <p:sp>
        <p:nvSpPr>
          <p:cNvPr id="12" name="CuadroTexto 11">
            <a:extLst>
              <a:ext uri="{FF2B5EF4-FFF2-40B4-BE49-F238E27FC236}">
                <a16:creationId xmlns:a16="http://schemas.microsoft.com/office/drawing/2014/main" id="{4838CBBB-D984-D940-9776-187922F58BF1}"/>
              </a:ext>
            </a:extLst>
          </p:cNvPr>
          <p:cNvSpPr txBox="1"/>
          <p:nvPr/>
        </p:nvSpPr>
        <p:spPr>
          <a:xfrm>
            <a:off x="1118419" y="2247347"/>
            <a:ext cx="10058400"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CL" sz="2000" b="1" i="0" u="none" strike="noStrike" kern="1200" cap="none" spc="0" normalizeH="0" baseline="0" noProof="0" dirty="0">
                <a:ln>
                  <a:noFill/>
                </a:ln>
                <a:solidFill>
                  <a:srgbClr val="7030A0"/>
                </a:solidFill>
                <a:effectLst/>
                <a:uLnTx/>
                <a:uFillTx/>
                <a:latin typeface="Calibri"/>
                <a:ea typeface="+mn-ea"/>
                <a:cs typeface="+mn-cs"/>
              </a:rPr>
              <a:t>Requisitos para la contratación de adolescentes con edad para trabajar</a:t>
            </a:r>
          </a:p>
        </p:txBody>
      </p:sp>
    </p:spTree>
    <p:extLst>
      <p:ext uri="{BB962C8B-B14F-4D97-AF65-F5344CB8AC3E}">
        <p14:creationId xmlns:p14="http://schemas.microsoft.com/office/powerpoint/2010/main" val="39977524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a 4">
            <a:extLst>
              <a:ext uri="{FF2B5EF4-FFF2-40B4-BE49-F238E27FC236}">
                <a16:creationId xmlns:a16="http://schemas.microsoft.com/office/drawing/2014/main" id="{8E2F5430-54E6-524A-B552-6D58B6E52F2B}"/>
              </a:ext>
            </a:extLst>
          </p:cNvPr>
          <p:cNvGraphicFramePr/>
          <p:nvPr/>
        </p:nvGraphicFramePr>
        <p:xfrm>
          <a:off x="5235676" y="1297858"/>
          <a:ext cx="6813755" cy="556014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CuadroTexto 5">
            <a:extLst>
              <a:ext uri="{FF2B5EF4-FFF2-40B4-BE49-F238E27FC236}">
                <a16:creationId xmlns:a16="http://schemas.microsoft.com/office/drawing/2014/main" id="{BF3E07AC-0930-C34F-8BF1-A927FD91C1FE}"/>
              </a:ext>
            </a:extLst>
          </p:cNvPr>
          <p:cNvSpPr txBox="1"/>
          <p:nvPr/>
        </p:nvSpPr>
        <p:spPr>
          <a:xfrm>
            <a:off x="206478" y="370756"/>
            <a:ext cx="12192000"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2800" b="1" i="0" u="none" strike="noStrike" kern="1200" cap="none" spc="0" normalizeH="0" baseline="0" noProof="0" dirty="0">
                <a:ln>
                  <a:noFill/>
                </a:ln>
                <a:solidFill>
                  <a:srgbClr val="7030A0"/>
                </a:solidFill>
                <a:effectLst/>
                <a:uLnTx/>
                <a:uFillTx/>
                <a:latin typeface="Calibri"/>
                <a:ea typeface="+mn-ea"/>
                <a:cs typeface="+mn-cs"/>
              </a:rPr>
              <a:t>TRABAJO PELIGROSO</a:t>
            </a:r>
            <a:endParaRPr kumimoji="0" lang="es-CL" sz="2800" b="1" i="0" u="none" strike="noStrike" kern="1200" cap="none" spc="0" normalizeH="0" baseline="0" noProof="0" dirty="0">
              <a:ln>
                <a:noFill/>
              </a:ln>
              <a:solidFill>
                <a:srgbClr val="7030A0"/>
              </a:solidFill>
              <a:effectLst/>
              <a:uLnTx/>
              <a:uFillTx/>
              <a:latin typeface="Calibri"/>
              <a:ea typeface="+mn-ea"/>
              <a:cs typeface="+mn-cs"/>
            </a:endParaRPr>
          </a:p>
        </p:txBody>
      </p:sp>
      <p:sp>
        <p:nvSpPr>
          <p:cNvPr id="7" name="CuadroTexto 6">
            <a:extLst>
              <a:ext uri="{FF2B5EF4-FFF2-40B4-BE49-F238E27FC236}">
                <a16:creationId xmlns:a16="http://schemas.microsoft.com/office/drawing/2014/main" id="{458E29BD-FA78-E348-A580-824C54197A7D}"/>
              </a:ext>
            </a:extLst>
          </p:cNvPr>
          <p:cNvSpPr txBox="1"/>
          <p:nvPr/>
        </p:nvSpPr>
        <p:spPr>
          <a:xfrm>
            <a:off x="648929" y="1489586"/>
            <a:ext cx="3288891" cy="147732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CL" sz="1800" b="0" i="0" u="none" strike="noStrike" kern="1200" cap="none" spc="0" normalizeH="0" baseline="0" noProof="0" dirty="0">
                <a:ln>
                  <a:noFill/>
                </a:ln>
                <a:solidFill>
                  <a:srgbClr val="002060"/>
                </a:solidFill>
                <a:effectLst/>
                <a:uLnTx/>
                <a:uFillTx/>
                <a:latin typeface="Calibri"/>
                <a:ea typeface="+mn-ea"/>
                <a:cs typeface="+mn-cs"/>
              </a:rPr>
              <a:t>Los trabajos peligrosos se refieren a situaciones que constituyen un daño físico, moral o mental en niños, niñas y adolescente.</a:t>
            </a:r>
          </a:p>
        </p:txBody>
      </p:sp>
      <p:sp>
        <p:nvSpPr>
          <p:cNvPr id="8" name="CuadroTexto 7">
            <a:extLst>
              <a:ext uri="{FF2B5EF4-FFF2-40B4-BE49-F238E27FC236}">
                <a16:creationId xmlns:a16="http://schemas.microsoft.com/office/drawing/2014/main" id="{501A23CB-0504-4048-AA8E-470DB0CF85A1}"/>
              </a:ext>
            </a:extLst>
          </p:cNvPr>
          <p:cNvSpPr txBox="1"/>
          <p:nvPr/>
        </p:nvSpPr>
        <p:spPr>
          <a:xfrm>
            <a:off x="830826" y="3632406"/>
            <a:ext cx="3288891" cy="147732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CL" sz="1800" b="0" i="0" u="none" strike="noStrike" kern="1200" cap="none" spc="0" normalizeH="0" baseline="0" noProof="0" dirty="0">
                <a:ln>
                  <a:noFill/>
                </a:ln>
                <a:solidFill>
                  <a:srgbClr val="002060"/>
                </a:solidFill>
                <a:effectLst/>
                <a:uLnTx/>
                <a:uFillTx/>
                <a:latin typeface="Calibri"/>
                <a:ea typeface="+mn-ea"/>
                <a:cs typeface="+mn-cs"/>
              </a:rPr>
              <a:t>El Código del Trabajo establece un Reglamento que determina el listado de trabajos peligrosos que son prohibidos para adolescentes.</a:t>
            </a:r>
          </a:p>
        </p:txBody>
      </p:sp>
    </p:spTree>
    <p:extLst>
      <p:ext uri="{BB962C8B-B14F-4D97-AF65-F5344CB8AC3E}">
        <p14:creationId xmlns:p14="http://schemas.microsoft.com/office/powerpoint/2010/main" val="41824588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830E26E4-3FA4-7442-8297-E556C793E5C5}"/>
              </a:ext>
            </a:extLst>
          </p:cNvPr>
          <p:cNvSpPr txBox="1"/>
          <p:nvPr/>
        </p:nvSpPr>
        <p:spPr>
          <a:xfrm>
            <a:off x="0" y="239319"/>
            <a:ext cx="12192000"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2800" b="1" i="0" u="none" strike="noStrike" kern="1200" cap="none" spc="0" normalizeH="0" baseline="0" noProof="0" dirty="0">
                <a:ln>
                  <a:noFill/>
                </a:ln>
                <a:solidFill>
                  <a:srgbClr val="7030A0"/>
                </a:solidFill>
                <a:effectLst/>
                <a:uLnTx/>
                <a:uFillTx/>
                <a:latin typeface="Calibri"/>
                <a:ea typeface="+mn-ea"/>
                <a:cs typeface="+mn-cs"/>
              </a:rPr>
              <a:t>¿ QUÉ DEBE HACER EL EMPLEADOR SI CONTRATA UN ADOLESCENTE CON EDAD PARA TRABAJAR?</a:t>
            </a:r>
            <a:endParaRPr kumimoji="0" lang="es-CL" sz="2800" b="1" i="0" u="none" strike="noStrike" kern="1200" cap="none" spc="0" normalizeH="0" baseline="0" noProof="0" dirty="0">
              <a:ln>
                <a:noFill/>
              </a:ln>
              <a:solidFill>
                <a:srgbClr val="7030A0"/>
              </a:solidFill>
              <a:effectLst/>
              <a:uLnTx/>
              <a:uFillTx/>
              <a:latin typeface="Calibri"/>
              <a:ea typeface="+mn-ea"/>
              <a:cs typeface="+mn-cs"/>
            </a:endParaRPr>
          </a:p>
        </p:txBody>
      </p:sp>
      <p:graphicFrame>
        <p:nvGraphicFramePr>
          <p:cNvPr id="6" name="Diagrama 5">
            <a:extLst>
              <a:ext uri="{FF2B5EF4-FFF2-40B4-BE49-F238E27FC236}">
                <a16:creationId xmlns:a16="http://schemas.microsoft.com/office/drawing/2014/main" id="{C53D2630-EAC1-7547-A44E-96B3147F8D04}"/>
              </a:ext>
            </a:extLst>
          </p:cNvPr>
          <p:cNvGraphicFramePr/>
          <p:nvPr/>
        </p:nvGraphicFramePr>
        <p:xfrm>
          <a:off x="616155" y="1316537"/>
          <a:ext cx="10843342"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460965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contenido 1">
            <a:extLst>
              <a:ext uri="{FF2B5EF4-FFF2-40B4-BE49-F238E27FC236}">
                <a16:creationId xmlns:a16="http://schemas.microsoft.com/office/drawing/2014/main" id="{5B21089F-A9D9-2E4F-84D9-2D6736638CCF}"/>
              </a:ext>
            </a:extLst>
          </p:cNvPr>
          <p:cNvSpPr txBox="1">
            <a:spLocks/>
          </p:cNvSpPr>
          <p:nvPr/>
        </p:nvSpPr>
        <p:spPr>
          <a:xfrm>
            <a:off x="0" y="241886"/>
            <a:ext cx="12191999" cy="990600"/>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2000" b="1" i="0" kern="1200" spc="0">
                <a:solidFill>
                  <a:schemeClr val="accent1"/>
                </a:solidFill>
                <a:latin typeface="Verdana"/>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s-CL" sz="2800" b="1" i="0" u="none" strike="noStrike" kern="1200" cap="none" spc="0" normalizeH="0" baseline="0" noProof="0" dirty="0">
                <a:ln>
                  <a:noFill/>
                </a:ln>
                <a:solidFill>
                  <a:srgbClr val="7030A0"/>
                </a:solidFill>
                <a:effectLst/>
                <a:uLnTx/>
                <a:uFillTx/>
                <a:latin typeface="Calibri"/>
                <a:ea typeface="+mn-ea"/>
                <a:cs typeface="+mn-cs"/>
              </a:rPr>
              <a:t>ENFOQUE DE RESPONSABILIDAD COMPARTIDA</a:t>
            </a:r>
          </a:p>
        </p:txBody>
      </p:sp>
      <p:graphicFrame>
        <p:nvGraphicFramePr>
          <p:cNvPr id="2" name="Diagrama 1">
            <a:extLst>
              <a:ext uri="{FF2B5EF4-FFF2-40B4-BE49-F238E27FC236}">
                <a16:creationId xmlns:a16="http://schemas.microsoft.com/office/drawing/2014/main" id="{2DEF8F27-133D-274C-937A-055419783DD3}"/>
              </a:ext>
            </a:extLst>
          </p:cNvPr>
          <p:cNvGraphicFramePr/>
          <p:nvPr/>
        </p:nvGraphicFramePr>
        <p:xfrm>
          <a:off x="634181" y="719666"/>
          <a:ext cx="10869561"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19280437"/>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304</TotalTime>
  <Words>2180</Words>
  <Application>Microsoft Office PowerPoint</Application>
  <PresentationFormat>Panorámica</PresentationFormat>
  <Paragraphs>256</Paragraphs>
  <Slides>49</Slides>
  <Notes>8</Notes>
  <HiddenSlides>0</HiddenSlides>
  <MMClips>0</MMClips>
  <ScaleCrop>false</ScaleCrop>
  <HeadingPairs>
    <vt:vector size="6" baseType="variant">
      <vt:variant>
        <vt:lpstr>Fuentes usadas</vt:lpstr>
      </vt:variant>
      <vt:variant>
        <vt:i4>13</vt:i4>
      </vt:variant>
      <vt:variant>
        <vt:lpstr>Tema</vt:lpstr>
      </vt:variant>
      <vt:variant>
        <vt:i4>4</vt:i4>
      </vt:variant>
      <vt:variant>
        <vt:lpstr>Títulos de diapositiva</vt:lpstr>
      </vt:variant>
      <vt:variant>
        <vt:i4>49</vt:i4>
      </vt:variant>
    </vt:vector>
  </HeadingPairs>
  <TitlesOfParts>
    <vt:vector size="66" baseType="lpstr">
      <vt:lpstr>Abadi</vt:lpstr>
      <vt:lpstr>Arial</vt:lpstr>
      <vt:lpstr>Arial Narrow</vt:lpstr>
      <vt:lpstr>Calibri</vt:lpstr>
      <vt:lpstr>Calibri Light</vt:lpstr>
      <vt:lpstr>Century Gothic</vt:lpstr>
      <vt:lpstr>Clear Sans Regular</vt:lpstr>
      <vt:lpstr>Clear Sans Regular Bold</vt:lpstr>
      <vt:lpstr>gobCL</vt:lpstr>
      <vt:lpstr>Telefonica</vt:lpstr>
      <vt:lpstr>TheSansCorrespondence</vt:lpstr>
      <vt:lpstr>Verdana</vt:lpstr>
      <vt:lpstr>Wingdings</vt:lpstr>
      <vt:lpstr>Tema de Office</vt:lpstr>
      <vt:lpstr>Office Theme</vt:lpstr>
      <vt:lpstr>Custom Design</vt:lpstr>
      <vt:lpstr>1_Office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ahmadhmsbp@outlook.com</dc:creator>
  <cp:lastModifiedBy>ahmadhmsbp@outlook.com</cp:lastModifiedBy>
  <cp:revision>14</cp:revision>
  <cp:lastPrinted>2020-10-29T20:11:43Z</cp:lastPrinted>
  <dcterms:created xsi:type="dcterms:W3CDTF">2020-07-29T20:15:09Z</dcterms:created>
  <dcterms:modified xsi:type="dcterms:W3CDTF">2020-11-24T22:45:00Z</dcterms:modified>
</cp:coreProperties>
</file>