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binary" PartName="/ppt/metadata"/>
  <Override ContentType="application/vnd.openxmlformats-officedocument.presentationml.notesMaster+xml" PartName="/ppt/notesMasters/notesMaster1.xml"/>
  <Override ContentType="application/vnd.openxmlformats-officedocument.presentationml.commentAuthors+xml" PartName="/ppt/commentAuthors.xml"/>
  <Override ContentType="application/vnd.openxmlformats-officedocument.presentationml.presProps+xml" PartName="/ppt/pres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5"/>
    <p:sldMasterId id="2147483661"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Lst>
  <p:sldSz cy="6858000" cx="12192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41" roundtripDataSignature="AMtx7mi1U8m1SkKUNsPPoZGGD/jJdBL1vQ=="/>
    </p:ext>
  </p:extLst>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Author clrIdx="0" id="0" initials="" lastIdx="1" name="Maria Laura Berner"/>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490FEA35-8C17-4CBF-8589-5B7EF11FE628}">
  <a:tblStyle styleId="{490FEA35-8C17-4CBF-8589-5B7EF11FE628}"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6ABC06C1-A795-48CF-AC39-E9B792931905}" styleName="Table_1">
    <a:wholeTbl>
      <a:tcTxStyle b="off" i="off">
        <a:font>
          <a:latin typeface="Calibri"/>
          <a:ea typeface="Calibri"/>
          <a:cs typeface="Calibri"/>
        </a:font>
        <a:schemeClr val="dk1"/>
      </a:tcTxStyle>
      <a:tcStyle>
        <a:tcBdr>
          <a:left>
            <a:ln cap="flat" cmpd="sng" w="12700">
              <a:solidFill>
                <a:schemeClr val="accent3"/>
              </a:solidFill>
              <a:prstDash val="solid"/>
              <a:round/>
              <a:headEnd len="sm" w="sm" type="none"/>
              <a:tailEnd len="sm" w="sm" type="none"/>
            </a:ln>
          </a:left>
          <a:right>
            <a:ln cap="flat" cmpd="sng" w="12700">
              <a:solidFill>
                <a:schemeClr val="accent3"/>
              </a:solidFill>
              <a:prstDash val="solid"/>
              <a:round/>
              <a:headEnd len="sm" w="sm" type="none"/>
              <a:tailEnd len="sm" w="sm" type="none"/>
            </a:ln>
          </a:right>
          <a:top>
            <a:ln cap="flat" cmpd="sng" w="12700">
              <a:solidFill>
                <a:schemeClr val="accent3"/>
              </a:solidFill>
              <a:prstDash val="solid"/>
              <a:round/>
              <a:headEnd len="sm" w="sm" type="none"/>
              <a:tailEnd len="sm" w="sm" type="none"/>
            </a:ln>
          </a:top>
          <a:bottom>
            <a:ln cap="flat" cmpd="sng" w="12700">
              <a:solidFill>
                <a:schemeClr val="accent3"/>
              </a:solidFill>
              <a:prstDash val="solid"/>
              <a:round/>
              <a:headEnd len="sm" w="sm" type="none"/>
              <a:tailEnd len="sm" w="sm" type="none"/>
            </a:ln>
          </a:bottom>
          <a:insideH>
            <a:ln cap="flat" cmpd="sng" w="12700">
              <a:solidFill>
                <a:schemeClr val="accent3"/>
              </a:solidFill>
              <a:prstDash val="solid"/>
              <a:round/>
              <a:headEnd len="sm" w="sm" type="none"/>
              <a:tailEnd len="sm" w="sm" type="none"/>
            </a:ln>
          </a:insideH>
          <a:insideV>
            <a:ln cap="flat" cmpd="sng" w="12700">
              <a:solidFill>
                <a:schemeClr val="accent3"/>
              </a:solidFill>
              <a:prstDash val="solid"/>
              <a:round/>
              <a:headEnd len="sm" w="sm" type="none"/>
              <a:tailEnd len="sm" w="sm" type="none"/>
            </a:ln>
          </a:insideV>
        </a:tcBdr>
        <a:fill>
          <a:solidFill>
            <a:srgbClr val="F0F0F0"/>
          </a:solidFill>
        </a:fill>
      </a:tcStyle>
    </a:wholeTbl>
    <a:band1H>
      <a:tcTxStyle/>
      <a:tcStyle>
        <a:fill>
          <a:solidFill>
            <a:srgbClr val="E0E0E0"/>
          </a:solidFill>
        </a:fill>
      </a:tcStyle>
    </a:band1H>
    <a:band2H>
      <a:tcTxStyle/>
    </a:band2H>
    <a:band1V>
      <a:tcTxStyle/>
      <a:tcStyle>
        <a:fill>
          <a:solidFill>
            <a:srgbClr val="E0E0E0"/>
          </a:solidFill>
        </a:fill>
      </a:tcStyle>
    </a:band1V>
    <a:band2V>
      <a:tcTxStyle/>
    </a:band2V>
    <a:lastCol>
      <a:tcTxStyle b="on" i="off"/>
    </a:lastCol>
    <a:firstCol>
      <a:tcTxStyle b="on" i="off"/>
    </a:firstCol>
    <a:lastRow>
      <a:tcTxStyle b="on" i="off"/>
      <a:tcStyle>
        <a:tcBdr>
          <a:top>
            <a:ln cap="flat" cmpd="sng" w="25400">
              <a:solidFill>
                <a:schemeClr val="accent3"/>
              </a:solidFill>
              <a:prstDash val="solid"/>
              <a:round/>
              <a:headEnd len="sm" w="sm" type="none"/>
              <a:tailEnd len="sm" w="sm" type="none"/>
            </a:ln>
          </a:top>
        </a:tcBdr>
        <a:fill>
          <a:solidFill>
            <a:srgbClr val="F0F0F0"/>
          </a:solidFill>
        </a:fill>
      </a:tcStyle>
    </a:lastRow>
    <a:seCell>
      <a:tcTxStyle/>
    </a:seCell>
    <a:swCell>
      <a:tcTxStyle/>
    </a:swCell>
    <a:firstRow>
      <a:tcTxStyle b="on" i="off"/>
      <a:tcStyle>
        <a:fill>
          <a:solidFill>
            <a:srgbClr val="F0F0F0"/>
          </a:solidFill>
        </a:fill>
      </a:tc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3.xml"/><Relationship Id="rId20" Type="http://schemas.openxmlformats.org/officeDocument/2006/relationships/slide" Target="slides/slide13.xml"/><Relationship Id="rId41" Type="http://customschemas.google.com/relationships/presentationmetadata" Target="metadata"/><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commentAuthors" Target="commentAuthors.xml"/><Relationship Id="rId9" Type="http://schemas.openxmlformats.org/officeDocument/2006/relationships/slide" Target="slides/slide2.xml"/><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5" Type="http://schemas.openxmlformats.org/officeDocument/2006/relationships/slideMaster" Target="slideMasters/slideMaster1.xml"/><Relationship Id="rId6" Type="http://schemas.openxmlformats.org/officeDocument/2006/relationships/slideMaster" Target="slideMasters/slideMaster2.xml"/><Relationship Id="rId29" Type="http://schemas.openxmlformats.org/officeDocument/2006/relationships/slide" Target="slides/slide22.xml"/><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slide" Target="slides/slide24.xml"/><Relationship Id="rId30" Type="http://schemas.openxmlformats.org/officeDocument/2006/relationships/slide" Target="slides/slide23.xml"/><Relationship Id="rId11" Type="http://schemas.openxmlformats.org/officeDocument/2006/relationships/slide" Target="slides/slide4.xml"/><Relationship Id="rId33" Type="http://schemas.openxmlformats.org/officeDocument/2006/relationships/slide" Target="slides/slide26.xml"/><Relationship Id="rId10" Type="http://schemas.openxmlformats.org/officeDocument/2006/relationships/slide" Target="slides/slide3.xml"/><Relationship Id="rId32" Type="http://schemas.openxmlformats.org/officeDocument/2006/relationships/slide" Target="slides/slide25.xml"/><Relationship Id="rId13" Type="http://schemas.openxmlformats.org/officeDocument/2006/relationships/slide" Target="slides/slide6.xml"/><Relationship Id="rId35" Type="http://schemas.openxmlformats.org/officeDocument/2006/relationships/slide" Target="slides/slide28.xml"/><Relationship Id="rId12" Type="http://schemas.openxmlformats.org/officeDocument/2006/relationships/slide" Target="slides/slide5.xml"/><Relationship Id="rId34" Type="http://schemas.openxmlformats.org/officeDocument/2006/relationships/slide" Target="slides/slide27.xml"/><Relationship Id="rId15" Type="http://schemas.openxmlformats.org/officeDocument/2006/relationships/slide" Target="slides/slide8.xml"/><Relationship Id="rId37" Type="http://schemas.openxmlformats.org/officeDocument/2006/relationships/slide" Target="slides/slide30.xml"/><Relationship Id="rId14" Type="http://schemas.openxmlformats.org/officeDocument/2006/relationships/slide" Target="slides/slide7.xml"/><Relationship Id="rId36" Type="http://schemas.openxmlformats.org/officeDocument/2006/relationships/slide" Target="slides/slide29.xml"/><Relationship Id="rId17" Type="http://schemas.openxmlformats.org/officeDocument/2006/relationships/slide" Target="slides/slide10.xml"/><Relationship Id="rId39" Type="http://schemas.openxmlformats.org/officeDocument/2006/relationships/slide" Target="slides/slide32.xml"/><Relationship Id="rId16" Type="http://schemas.openxmlformats.org/officeDocument/2006/relationships/slide" Target="slides/slide9.xml"/><Relationship Id="rId38" Type="http://schemas.openxmlformats.org/officeDocument/2006/relationships/slide" Target="slides/slide31.xml"/><Relationship Id="rId19" Type="http://schemas.openxmlformats.org/officeDocument/2006/relationships/slide" Target="slides/slide12.xml"/><Relationship Id="rId18" Type="http://schemas.openxmlformats.org/officeDocument/2006/relationships/slide" Target="slides/slide11.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 dt="2021-08-02T20:55:37.767">
    <p:pos x="7230" y="179"/>
    <p:text>Como ha cambiado la sociedad que hace necesario pensar en estrategias de conciliacion familia-trabajo.</p:text>
    <p:extLst>
      <p:ext uri="{C676402C-5697-4E1C-873F-D02D1690AC5C}">
        <p15:threadingInfo timeZoneBias="0"/>
      </p:ext>
      <p:ext uri="http://customooxmlschemas.google.com/">
        <go:slidesCustomData xmlns:go="http://customooxmlschemas.google.com/" commentPostId="AAAANoJE2AM"/>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1pPr>
            <a:lvl2pPr indent="-228600" lvl="1" marL="9144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2pPr>
            <a:lvl3pPr indent="-228600" lvl="2" marL="13716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3pPr>
            <a:lvl4pPr indent="-228600" lvl="3" marL="18288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4pPr>
            <a:lvl5pPr indent="-228600" lvl="4" marL="22860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5pPr>
            <a:lvl6pPr indent="-228600" lvl="5" marL="27432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6pPr>
            <a:lvl7pPr indent="-228600" lvl="6" marL="32004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7pPr>
            <a:lvl8pPr indent="-228600" lvl="7" marL="36576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8pPr>
            <a:lvl9pPr indent="-228600" lvl="8" marL="41148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s-CL"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0" name="Google Shape;130;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s-CL"/>
              <a:t>Buen día Katty, buenos días a todos y todas, aprovecho de saludar cordialmente a María Laura Berner, nuestra presidenta de la red UPPI, quien hoy también nos acompaña y quien además estará con ustedes en el próximo ciclo sobre Inversión Social y Relacionamiento Comunitario. Agradecemos muchísimo la invitación de Acción Empresas a ser parte de este ciclo de actividades que tiene por objetivo profundizar el rol de las empresas en la protección de los derechos de la niñez, en este caso como las políticas sobre conciliación trabajo y familia impactan en los NNA.</a:t>
            </a:r>
            <a:endParaRPr/>
          </a:p>
        </p:txBody>
      </p:sp>
      <p:sp>
        <p:nvSpPr>
          <p:cNvPr id="131" name="Google Shape;131;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s-CL"/>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9" name="Google Shape;259;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s-CL"/>
              <a:t>La crisis sanitaria, social y económica, ha planteado nuevos desafíos importantísimos para las familias:</a:t>
            </a:r>
            <a:endParaRPr/>
          </a:p>
          <a:p>
            <a:pPr indent="0" lvl="0" marL="0" rtl="0" algn="l">
              <a:spcBef>
                <a:spcPts val="0"/>
              </a:spcBef>
              <a:spcAft>
                <a:spcPts val="0"/>
              </a:spcAft>
              <a:buNone/>
            </a:pPr>
            <a:r>
              <a:rPr lang="es-CL"/>
              <a:t>1). Como hacer frente a las dificultades económicas para mantener a las familias y para las empresas.</a:t>
            </a:r>
            <a:endParaRPr/>
          </a:p>
          <a:p>
            <a:pPr indent="0" lvl="0" marL="0" rtl="0" algn="l">
              <a:spcBef>
                <a:spcPts val="0"/>
              </a:spcBef>
              <a:spcAft>
                <a:spcPts val="0"/>
              </a:spcAft>
              <a:buNone/>
            </a:pPr>
            <a:r>
              <a:rPr lang="es-CL"/>
              <a:t>2).  Por otro lado, la sobrecarga de trabajo por asumir labores de cuidado y apoyo escolar de los niños y niñas dada la suspensión de clases presenciales.</a:t>
            </a:r>
            <a:endParaRPr/>
          </a:p>
          <a:p>
            <a:pPr indent="0" lvl="0" marL="0" rtl="0" algn="l">
              <a:spcBef>
                <a:spcPts val="0"/>
              </a:spcBef>
              <a:spcAft>
                <a:spcPts val="0"/>
              </a:spcAft>
              <a:buNone/>
            </a:pPr>
            <a:r>
              <a:rPr lang="es-CL"/>
              <a:t>3) Sumando a ello, las labores de la casa que deben realizarse junto con el teletrabajo, el cuidado de la salud y la incertidumbre sobre el futuro.</a:t>
            </a:r>
            <a:endParaRPr/>
          </a:p>
          <a:p>
            <a:pPr indent="0" lvl="0" marL="0" rtl="0" algn="l">
              <a:spcBef>
                <a:spcPts val="0"/>
              </a:spcBef>
              <a:spcAft>
                <a:spcPts val="0"/>
              </a:spcAft>
              <a:buNone/>
            </a:pPr>
            <a:r>
              <a:rPr lang="es-CL"/>
              <a:t>4). Todo este escenario a contribuido negativamente en los niños, niñas y adolescentes  y han sido invisibilizadas por nuestra sociedad.</a:t>
            </a:r>
            <a:endParaRPr/>
          </a:p>
          <a:p>
            <a:pPr indent="-176748" lvl="0" marL="176748" rtl="0" algn="l">
              <a:spcBef>
                <a:spcPts val="0"/>
              </a:spcBef>
              <a:spcAft>
                <a:spcPts val="0"/>
              </a:spcAft>
              <a:buClr>
                <a:schemeClr val="dk1"/>
              </a:buClr>
              <a:buSzPts val="1200"/>
              <a:buFont typeface="Arial"/>
              <a:buChar char="-"/>
            </a:pPr>
            <a:r>
              <a:rPr lang="es-CL"/>
              <a:t>Como  por ejemplo el aumento de la violencia al interior del hogar.</a:t>
            </a:r>
            <a:endParaRPr/>
          </a:p>
          <a:p>
            <a:pPr indent="-176748" lvl="0" marL="176748" rtl="0" algn="l">
              <a:spcBef>
                <a:spcPts val="0"/>
              </a:spcBef>
              <a:spcAft>
                <a:spcPts val="0"/>
              </a:spcAft>
              <a:buClr>
                <a:schemeClr val="dk1"/>
              </a:buClr>
              <a:buSzPts val="1200"/>
              <a:buFont typeface="Arial"/>
              <a:buChar char="-"/>
            </a:pPr>
            <a:r>
              <a:rPr lang="es-CL"/>
              <a:t>Posibilidades de ejercer trabajo infantil  doméstico  al interior de los hogares, como lo es el cuidado de hermanos menores o adultos mayores.</a:t>
            </a:r>
            <a:endParaRPr/>
          </a:p>
          <a:p>
            <a:pPr indent="-176748" lvl="0" marL="176748" rtl="0" algn="l">
              <a:spcBef>
                <a:spcPts val="0"/>
              </a:spcBef>
              <a:spcAft>
                <a:spcPts val="0"/>
              </a:spcAft>
              <a:buClr>
                <a:schemeClr val="dk1"/>
              </a:buClr>
              <a:buSzPts val="1200"/>
              <a:buFont typeface="Arial"/>
              <a:buChar char="-"/>
            </a:pPr>
            <a:r>
              <a:rPr lang="es-CL"/>
              <a:t>Posibilidades de trabajo infantil informal  para poder colaborar con la economía familiar.</a:t>
            </a:r>
            <a:endParaRPr/>
          </a:p>
          <a:p>
            <a:pPr indent="-176748" lvl="0" marL="176748" rtl="0" algn="l">
              <a:spcBef>
                <a:spcPts val="0"/>
              </a:spcBef>
              <a:spcAft>
                <a:spcPts val="0"/>
              </a:spcAft>
              <a:buClr>
                <a:schemeClr val="dk1"/>
              </a:buClr>
              <a:buSzPts val="1200"/>
              <a:buFont typeface="Arial"/>
              <a:buChar char="-"/>
            </a:pPr>
            <a:r>
              <a:rPr lang="es-CL"/>
              <a:t>Y por sobre todo porque esto ha incidido negativamente en el aumento de la deserción escolar. Según estudios se ha demostrado que existe aproximadamente un 7% de  deserción escolar.</a:t>
            </a:r>
            <a:endParaRPr/>
          </a:p>
          <a:p>
            <a:pPr indent="0" lvl="0" marL="0" rtl="0" algn="l">
              <a:spcBef>
                <a:spcPts val="0"/>
              </a:spcBef>
              <a:spcAft>
                <a:spcPts val="0"/>
              </a:spcAft>
              <a:buNone/>
            </a:pPr>
            <a:r>
              <a:t/>
            </a:r>
            <a:endParaRPr/>
          </a:p>
        </p:txBody>
      </p:sp>
      <p:sp>
        <p:nvSpPr>
          <p:cNvPr id="260" name="Google Shape;260;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s-CL"/>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 name="Shape 270"/>
        <p:cNvGrpSpPr/>
        <p:nvPr/>
      </p:nvGrpSpPr>
      <p:grpSpPr>
        <a:xfrm>
          <a:off x="0" y="0"/>
          <a:ext cx="0" cy="0"/>
          <a:chOff x="0" y="0"/>
          <a:chExt cx="0" cy="0"/>
        </a:xfrm>
      </p:grpSpPr>
      <p:sp>
        <p:nvSpPr>
          <p:cNvPr id="271" name="Google Shape;271;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2" name="Google Shape;272;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s-CL"/>
              <a:t>En este contexto sumamente complejo, el rol de las empresas es crucial, ya todas las políticas acciones y iniciativas que vayan en favor de sus colaboradores y familias les permitirá sobrellevar los efectos de la crisis de mejor manera.   Por ello, nosotros como red UPPI y sus empresas socias junto a UNICEF  y el programa de protección integral a la infancia Chile Crece Contigo desde el año 2019, venimos promoviendo la necesidad de que las empresas adopten políticas que favorezcan a las familias, dado que el bienestar de los padres, madres y cuidadores/as impacta directamente en el desarrollo  y bienestar de niños, niñas y adolescentes.</a:t>
            </a:r>
            <a:endParaRPr/>
          </a:p>
          <a:p>
            <a:pPr indent="0" lvl="0" marL="0" rtl="0" algn="l">
              <a:spcBef>
                <a:spcPts val="0"/>
              </a:spcBef>
              <a:spcAft>
                <a:spcPts val="0"/>
              </a:spcAft>
              <a:buNone/>
            </a:pPr>
            <a:r>
              <a:t/>
            </a:r>
            <a:endParaRPr/>
          </a:p>
          <a:p>
            <a:pPr indent="0" lvl="0" marL="0" rtl="0" algn="l">
              <a:spcBef>
                <a:spcPts val="0"/>
              </a:spcBef>
              <a:spcAft>
                <a:spcPts val="0"/>
              </a:spcAft>
              <a:buNone/>
            </a:pPr>
            <a:r>
              <a:rPr lang="es-CL"/>
              <a:t>Estas guías evidencian diferentes iniciativas que provienen de 16 empresas de diversos tamaños y  rubros que realizaron iniciáticas y/o políticas que logran de manera significativa conciliar la vida laboral y familiar. Estas guías están disponibles gratuitamente en nuestra web institucional www.uppi.cl </a:t>
            </a:r>
            <a:endParaRPr/>
          </a:p>
          <a:p>
            <a:pPr indent="0" lvl="0" marL="0" rtl="0" algn="l">
              <a:spcBef>
                <a:spcPts val="0"/>
              </a:spcBef>
              <a:spcAft>
                <a:spcPts val="0"/>
              </a:spcAft>
              <a:buNone/>
            </a:pPr>
            <a:r>
              <a:t/>
            </a:r>
            <a:endParaRPr/>
          </a:p>
        </p:txBody>
      </p:sp>
      <p:sp>
        <p:nvSpPr>
          <p:cNvPr id="273" name="Google Shape;273;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s-CL"/>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 name="Shape 283"/>
        <p:cNvGrpSpPr/>
        <p:nvPr/>
      </p:nvGrpSpPr>
      <p:grpSpPr>
        <a:xfrm>
          <a:off x="0" y="0"/>
          <a:ext cx="0" cy="0"/>
          <a:chOff x="0" y="0"/>
          <a:chExt cx="0" cy="0"/>
        </a:xfrm>
      </p:grpSpPr>
      <p:sp>
        <p:nvSpPr>
          <p:cNvPr id="284" name="Google Shape;284;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5" name="Google Shape;285;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s-CL" sz="1800">
                <a:latin typeface="Arial"/>
                <a:ea typeface="Arial"/>
                <a:cs typeface="Arial"/>
                <a:sym typeface="Arial"/>
              </a:rPr>
              <a:t>Convencidos de que la familia, como grupo fundamental de la sociedad y medio natural para el crecimiento y el bienestar de todos sus miembros, y en particular de los niños, debe recibir la protección y asistencia necesarias para poder asumir plenamente sus responsabilidades dentro de la comunidad”.</a:t>
            </a:r>
            <a:endParaRPr/>
          </a:p>
          <a:p>
            <a:pPr indent="0" lvl="0" marL="0" rtl="0" algn="l">
              <a:spcBef>
                <a:spcPts val="0"/>
              </a:spcBef>
              <a:spcAft>
                <a:spcPts val="0"/>
              </a:spcAft>
              <a:buNone/>
            </a:pPr>
            <a:r>
              <a:t/>
            </a:r>
            <a:endParaRPr sz="1800">
              <a:latin typeface="Arial"/>
              <a:ea typeface="Arial"/>
              <a:cs typeface="Arial"/>
              <a:sym typeface="Arial"/>
            </a:endParaRPr>
          </a:p>
          <a:p>
            <a:pPr indent="0" lvl="0" marL="0" marR="0" rtl="0" algn="l">
              <a:lnSpc>
                <a:spcPct val="100000"/>
              </a:lnSpc>
              <a:spcBef>
                <a:spcPts val="0"/>
              </a:spcBef>
              <a:spcAft>
                <a:spcPts val="0"/>
              </a:spcAft>
              <a:buClr>
                <a:schemeClr val="dk1"/>
              </a:buClr>
              <a:buSzPts val="1800"/>
              <a:buFont typeface="Arial"/>
              <a:buNone/>
            </a:pPr>
            <a:r>
              <a:rPr lang="es-CL" sz="1800">
                <a:latin typeface="Arial"/>
                <a:ea typeface="Arial"/>
                <a:cs typeface="Arial"/>
                <a:sym typeface="Arial"/>
              </a:rPr>
              <a:t>La Convención sobre los Derechos del Niño consta de 54 de artículos donde se establecen condiciones mínimas y universales para el desarrollo de niños y niñas que los Estados que la rectifican deben garantizar. Ésta supone 4 principios claves que la orientan y resultarían transversales al conjunto de derechos reconocidos en la Convención: </a:t>
            </a:r>
            <a:r>
              <a:rPr b="1" lang="es-CL" sz="1800">
                <a:latin typeface="Arial"/>
                <a:ea typeface="Arial"/>
                <a:cs typeface="Arial"/>
                <a:sym typeface="Arial"/>
              </a:rPr>
              <a:t>no discriminación, Interés Superior del Niño, supervivencia y desarrollo, y participación</a:t>
            </a:r>
            <a:r>
              <a:rPr lang="es-CL" sz="1800">
                <a:latin typeface="Arial"/>
                <a:ea typeface="Arial"/>
                <a:cs typeface="Arial"/>
                <a:sym typeface="Arial"/>
              </a:rPr>
              <a:t>. En el ámbito de iniciativas de conciliación trabajo-familia dos de estos resultan fundamentales para su análisis en perspectiva de derechos de la niñez; por una parte, </a:t>
            </a:r>
            <a:r>
              <a:rPr b="1" lang="es-CL" sz="1800">
                <a:latin typeface="Arial"/>
                <a:ea typeface="Arial"/>
                <a:cs typeface="Arial"/>
                <a:sym typeface="Arial"/>
              </a:rPr>
              <a:t>el Interés Superior del Niño</a:t>
            </a:r>
            <a:r>
              <a:rPr lang="es-CL" sz="1800">
                <a:latin typeface="Arial"/>
                <a:ea typeface="Arial"/>
                <a:cs typeface="Arial"/>
                <a:sym typeface="Arial"/>
              </a:rPr>
              <a:t>, contenido en el artículo 3 donde explicita </a:t>
            </a:r>
            <a:r>
              <a:rPr lang="es-CL" sz="1800">
                <a:solidFill>
                  <a:srgbClr val="000000"/>
                </a:solidFill>
                <a:latin typeface="Arial"/>
                <a:ea typeface="Arial"/>
                <a:cs typeface="Arial"/>
                <a:sym typeface="Arial"/>
              </a:rPr>
              <a:t>que todas medidas concernientes a los niños que tomen las instituciones públicas o  privadas deben considerar y atender hacia el interés superior del niño.</a:t>
            </a:r>
            <a:endParaRPr sz="1800">
              <a:latin typeface="Times New Roman"/>
              <a:ea typeface="Times New Roman"/>
              <a:cs typeface="Times New Roman"/>
              <a:sym typeface="Times New Roman"/>
            </a:endParaRPr>
          </a:p>
          <a:p>
            <a:pPr indent="0" lvl="0" marL="0" rtl="0" algn="l">
              <a:spcBef>
                <a:spcPts val="0"/>
              </a:spcBef>
              <a:spcAft>
                <a:spcPts val="0"/>
              </a:spcAft>
              <a:buNone/>
            </a:pPr>
            <a:r>
              <a:rPr lang="es-CL" sz="1800">
                <a:latin typeface="Arial"/>
                <a:ea typeface="Arial"/>
                <a:cs typeface="Arial"/>
                <a:sym typeface="Arial"/>
              </a:rPr>
              <a:t>Por otro lado  el </a:t>
            </a:r>
            <a:r>
              <a:rPr b="1" lang="es-CL" sz="1800">
                <a:latin typeface="Arial"/>
                <a:ea typeface="Arial"/>
                <a:cs typeface="Arial"/>
                <a:sym typeface="Arial"/>
              </a:rPr>
              <a:t>artículo n°6 que habla sobre la supervivencia y desarrollo del niño,</a:t>
            </a:r>
            <a:r>
              <a:rPr lang="es-CL" sz="1800">
                <a:latin typeface="Arial"/>
                <a:ea typeface="Arial"/>
                <a:cs typeface="Arial"/>
                <a:sym typeface="Arial"/>
              </a:rPr>
              <a:t> donde l</a:t>
            </a:r>
            <a:r>
              <a:rPr lang="es-CL" sz="1800">
                <a:solidFill>
                  <a:srgbClr val="000000"/>
                </a:solidFill>
                <a:latin typeface="Arial"/>
                <a:ea typeface="Arial"/>
                <a:cs typeface="Arial"/>
                <a:sym typeface="Arial"/>
              </a:rPr>
              <a:t>os Estados partes reconocen que todo niño tiene el derecho intrínseco a la vida, como así también garantizar en la máxima medida posible la supervivencia y el desarrollo del niño.</a:t>
            </a:r>
            <a:endParaRPr/>
          </a:p>
          <a:p>
            <a:pPr indent="0" lvl="0" marL="0" rtl="0" algn="l">
              <a:spcBef>
                <a:spcPts val="750"/>
              </a:spcBef>
              <a:spcAft>
                <a:spcPts val="0"/>
              </a:spcAft>
              <a:buNone/>
            </a:pPr>
            <a:r>
              <a:t/>
            </a:r>
            <a:endParaRPr sz="1800">
              <a:solidFill>
                <a:srgbClr val="000000"/>
              </a:solidFill>
              <a:latin typeface="Arial"/>
              <a:ea typeface="Arial"/>
              <a:cs typeface="Arial"/>
              <a:sym typeface="Arial"/>
            </a:endParaRPr>
          </a:p>
          <a:p>
            <a:pPr indent="0" lvl="0" marL="0" marR="0" rtl="0" algn="l">
              <a:lnSpc>
                <a:spcPct val="100000"/>
              </a:lnSpc>
              <a:spcBef>
                <a:spcPts val="750"/>
              </a:spcBef>
              <a:spcAft>
                <a:spcPts val="0"/>
              </a:spcAft>
              <a:buClr>
                <a:schemeClr val="dk1"/>
              </a:buClr>
              <a:buSzPts val="1800"/>
              <a:buFont typeface="Arial"/>
              <a:buNone/>
            </a:pPr>
            <a:r>
              <a:rPr lang="es-CL" sz="1800">
                <a:latin typeface="Arial"/>
                <a:ea typeface="Arial"/>
                <a:cs typeface="Arial"/>
                <a:sym typeface="Arial"/>
              </a:rPr>
              <a:t>A su vez, es posible distinguir 4 derechos consagrados en la Convención que resultan de interés para el trabajo en materia de conciliación. El primero, y probablemente el más relevante, se trataría del </a:t>
            </a:r>
            <a:r>
              <a:rPr b="1" lang="es-CL" sz="1800">
                <a:latin typeface="Arial"/>
                <a:ea typeface="Arial"/>
                <a:cs typeface="Arial"/>
                <a:sym typeface="Arial"/>
              </a:rPr>
              <a:t>artículo 18 </a:t>
            </a:r>
            <a:r>
              <a:rPr lang="es-CL" sz="1800">
                <a:latin typeface="Arial"/>
                <a:ea typeface="Arial"/>
                <a:cs typeface="Arial"/>
                <a:sym typeface="Arial"/>
              </a:rPr>
              <a:t>donde se </a:t>
            </a:r>
            <a:r>
              <a:rPr b="1" lang="es-CL" sz="1800">
                <a:latin typeface="Arial"/>
                <a:ea typeface="Arial"/>
                <a:cs typeface="Arial"/>
                <a:sym typeface="Arial"/>
              </a:rPr>
              <a:t>establecen los derechos y obligaciones que ambos padres/madres tendrían en torno a la crianza de sus hijos e hijas</a:t>
            </a:r>
            <a:r>
              <a:rPr lang="es-CL" sz="1800">
                <a:latin typeface="Arial"/>
                <a:ea typeface="Arial"/>
                <a:cs typeface="Arial"/>
                <a:sym typeface="Arial"/>
              </a:rPr>
              <a:t>. A su vez, el </a:t>
            </a:r>
            <a:r>
              <a:rPr b="1" lang="es-CL" sz="1800">
                <a:latin typeface="Arial"/>
                <a:ea typeface="Arial"/>
                <a:cs typeface="Arial"/>
                <a:sym typeface="Arial"/>
              </a:rPr>
              <a:t>artículo 24 </a:t>
            </a:r>
            <a:r>
              <a:rPr lang="es-CL" sz="1800">
                <a:latin typeface="Arial"/>
                <a:ea typeface="Arial"/>
                <a:cs typeface="Arial"/>
                <a:sym typeface="Arial"/>
              </a:rPr>
              <a:t>relativo </a:t>
            </a:r>
            <a:r>
              <a:rPr b="1" lang="es-CL" sz="1800">
                <a:latin typeface="Arial"/>
                <a:ea typeface="Arial"/>
                <a:cs typeface="Arial"/>
                <a:sym typeface="Arial"/>
              </a:rPr>
              <a:t>al derecho de los niños de alcanzar el más alto nivel de salud posible</a:t>
            </a:r>
            <a:r>
              <a:rPr lang="es-CL" sz="1800">
                <a:latin typeface="Arial"/>
                <a:ea typeface="Arial"/>
                <a:cs typeface="Arial"/>
                <a:sym typeface="Arial"/>
              </a:rPr>
              <a:t> , el </a:t>
            </a:r>
            <a:r>
              <a:rPr b="1" lang="es-CL" sz="1800">
                <a:latin typeface="Arial"/>
                <a:ea typeface="Arial"/>
                <a:cs typeface="Arial"/>
                <a:sym typeface="Arial"/>
              </a:rPr>
              <a:t>27,</a:t>
            </a:r>
            <a:r>
              <a:rPr lang="es-CL" sz="1800">
                <a:latin typeface="Arial"/>
                <a:ea typeface="Arial"/>
                <a:cs typeface="Arial"/>
                <a:sym typeface="Arial"/>
              </a:rPr>
              <a:t> que refiere al apoyo material que se les debe a las familias para que niños y niñas alcancen un nivel de vida adecuado para su desarrollo físico, mental, espiritual, moral y social. Finalmente destaca también el </a:t>
            </a:r>
            <a:r>
              <a:rPr b="1" lang="es-CL" sz="1800">
                <a:latin typeface="Arial"/>
                <a:ea typeface="Arial"/>
                <a:cs typeface="Arial"/>
                <a:sym typeface="Arial"/>
              </a:rPr>
              <a:t>artículo n° 28 </a:t>
            </a:r>
            <a:r>
              <a:rPr lang="es-CL" sz="1800">
                <a:latin typeface="Arial"/>
                <a:ea typeface="Arial"/>
                <a:cs typeface="Arial"/>
                <a:sym typeface="Arial"/>
              </a:rPr>
              <a:t>que alude al derecho a la educación.</a:t>
            </a:r>
            <a:endParaRPr/>
          </a:p>
          <a:p>
            <a:pPr indent="0" lvl="0" marL="0" marR="0" rtl="0" algn="l">
              <a:lnSpc>
                <a:spcPct val="100000"/>
              </a:lnSpc>
              <a:spcBef>
                <a:spcPts val="750"/>
              </a:spcBef>
              <a:spcAft>
                <a:spcPts val="0"/>
              </a:spcAft>
              <a:buClr>
                <a:schemeClr val="dk1"/>
              </a:buClr>
              <a:buSzPts val="1800"/>
              <a:buFont typeface="Arial"/>
              <a:buNone/>
            </a:pPr>
            <a:r>
              <a:t/>
            </a:r>
            <a:endParaRPr sz="1800">
              <a:latin typeface="Arial"/>
              <a:ea typeface="Arial"/>
              <a:cs typeface="Arial"/>
              <a:sym typeface="Arial"/>
            </a:endParaRPr>
          </a:p>
          <a:p>
            <a:pPr indent="0" lvl="0" marL="0" marR="0" rtl="0" algn="l">
              <a:lnSpc>
                <a:spcPct val="100000"/>
              </a:lnSpc>
              <a:spcBef>
                <a:spcPts val="750"/>
              </a:spcBef>
              <a:spcAft>
                <a:spcPts val="0"/>
              </a:spcAft>
              <a:buClr>
                <a:schemeClr val="dk1"/>
              </a:buClr>
              <a:buSzPts val="1800"/>
              <a:buFont typeface="Arial"/>
              <a:buNone/>
            </a:pPr>
            <a:r>
              <a:rPr lang="es-CL" sz="1800">
                <a:latin typeface="Arial"/>
                <a:ea typeface="Arial"/>
                <a:cs typeface="Arial"/>
                <a:sym typeface="Arial"/>
              </a:rPr>
              <a:t>Porqué mencionamos lo importante de estos artículos que enaman de la convención, porque  es clave el rol de las empresas como cogarante de los derechos de la niñez y la invitación para las empresas es que puedan incorporar dentro de sus reportes la perspectiva de la niñez.</a:t>
            </a:r>
            <a:endParaRPr/>
          </a:p>
          <a:p>
            <a:pPr indent="0" lvl="0" marL="0" marR="0" rtl="0" algn="l">
              <a:lnSpc>
                <a:spcPct val="100000"/>
              </a:lnSpc>
              <a:spcBef>
                <a:spcPts val="750"/>
              </a:spcBef>
              <a:spcAft>
                <a:spcPts val="0"/>
              </a:spcAft>
              <a:buClr>
                <a:schemeClr val="dk1"/>
              </a:buClr>
              <a:buSzPts val="1800"/>
              <a:buFont typeface="Arial"/>
              <a:buNone/>
            </a:pPr>
            <a:r>
              <a:t/>
            </a:r>
            <a:endParaRPr sz="1800">
              <a:latin typeface="Arial"/>
              <a:ea typeface="Arial"/>
              <a:cs typeface="Arial"/>
              <a:sym typeface="Arial"/>
            </a:endParaRPr>
          </a:p>
          <a:p>
            <a:pPr indent="0" lvl="0" marL="0" marR="0" rtl="0" algn="l">
              <a:lnSpc>
                <a:spcPct val="100000"/>
              </a:lnSpc>
              <a:spcBef>
                <a:spcPts val="750"/>
              </a:spcBef>
              <a:spcAft>
                <a:spcPts val="0"/>
              </a:spcAft>
              <a:buClr>
                <a:schemeClr val="dk1"/>
              </a:buClr>
              <a:buSzPts val="1800"/>
              <a:buFont typeface="Arial"/>
              <a:buNone/>
            </a:pPr>
            <a:r>
              <a:rPr lang="es-CL" sz="1800">
                <a:latin typeface="Arial"/>
                <a:ea typeface="Arial"/>
                <a:cs typeface="Arial"/>
                <a:sym typeface="Arial"/>
              </a:rPr>
              <a:t>Entonces la pregunta es cómo las empresas pueden incorporar esta perspectiva….</a:t>
            </a:r>
            <a:endParaRPr sz="1800">
              <a:latin typeface="Times New Roman"/>
              <a:ea typeface="Times New Roman"/>
              <a:cs typeface="Times New Roman"/>
              <a:sym typeface="Times New Roman"/>
            </a:endParaRPr>
          </a:p>
          <a:p>
            <a:pPr indent="0" lvl="0" marL="0" marR="0" rtl="0" algn="l">
              <a:lnSpc>
                <a:spcPct val="100000"/>
              </a:lnSpc>
              <a:spcBef>
                <a:spcPts val="750"/>
              </a:spcBef>
              <a:spcAft>
                <a:spcPts val="0"/>
              </a:spcAft>
              <a:buClr>
                <a:schemeClr val="dk1"/>
              </a:buClr>
              <a:buSzPts val="1800"/>
              <a:buFont typeface="Arial"/>
              <a:buNone/>
            </a:pPr>
            <a:r>
              <a:t/>
            </a:r>
            <a:endParaRPr sz="1800">
              <a:latin typeface="Arial"/>
              <a:ea typeface="Arial"/>
              <a:cs typeface="Arial"/>
              <a:sym typeface="Arial"/>
            </a:endParaRPr>
          </a:p>
          <a:p>
            <a:pPr indent="0" lvl="0" marL="0" rtl="0" algn="l">
              <a:spcBef>
                <a:spcPts val="0"/>
              </a:spcBef>
              <a:spcAft>
                <a:spcPts val="0"/>
              </a:spcAft>
              <a:buNone/>
            </a:pPr>
            <a:r>
              <a:t/>
            </a:r>
            <a:endParaRPr/>
          </a:p>
        </p:txBody>
      </p:sp>
      <p:sp>
        <p:nvSpPr>
          <p:cNvPr id="286" name="Google Shape;286;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s-CL"/>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9" name="Google Shape;299;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sz="1800">
              <a:latin typeface="Arial"/>
              <a:ea typeface="Arial"/>
              <a:cs typeface="Arial"/>
              <a:sym typeface="Arial"/>
            </a:endParaRPr>
          </a:p>
          <a:p>
            <a:pPr indent="0" lvl="0" marL="0" marR="0" rtl="0" algn="l">
              <a:lnSpc>
                <a:spcPct val="100000"/>
              </a:lnSpc>
              <a:spcBef>
                <a:spcPts val="0"/>
              </a:spcBef>
              <a:spcAft>
                <a:spcPts val="0"/>
              </a:spcAft>
              <a:buClr>
                <a:schemeClr val="dk1"/>
              </a:buClr>
              <a:buSzPts val="1800"/>
              <a:buFont typeface="Arial"/>
              <a:buNone/>
            </a:pPr>
            <a:r>
              <a:rPr lang="es-CL" sz="1800">
                <a:latin typeface="Arial"/>
                <a:ea typeface="Arial"/>
                <a:cs typeface="Arial"/>
                <a:sym typeface="Arial"/>
              </a:rPr>
              <a:t>En la sistematización de las guías pudimos identificar 3 tipos de medidas:</a:t>
            </a:r>
            <a:endParaRPr/>
          </a:p>
          <a:p>
            <a:pPr indent="0" lvl="0" marL="0" marR="0" rtl="0" algn="l">
              <a:lnSpc>
                <a:spcPct val="100000"/>
              </a:lnSpc>
              <a:spcBef>
                <a:spcPts val="0"/>
              </a:spcBef>
              <a:spcAft>
                <a:spcPts val="0"/>
              </a:spcAft>
              <a:buClr>
                <a:schemeClr val="dk1"/>
              </a:buClr>
              <a:buSzPts val="1800"/>
              <a:buFont typeface="Arial"/>
              <a:buNone/>
            </a:pPr>
            <a:r>
              <a:t/>
            </a:r>
            <a:endParaRPr sz="1800">
              <a:latin typeface="Arial"/>
              <a:ea typeface="Arial"/>
              <a:cs typeface="Arial"/>
              <a:sym typeface="Arial"/>
            </a:endParaRPr>
          </a:p>
          <a:p>
            <a:pPr indent="0" lvl="0" marL="0" marR="0" rtl="0" algn="l">
              <a:lnSpc>
                <a:spcPct val="100000"/>
              </a:lnSpc>
              <a:spcBef>
                <a:spcPts val="0"/>
              </a:spcBef>
              <a:spcAft>
                <a:spcPts val="0"/>
              </a:spcAft>
              <a:buClr>
                <a:schemeClr val="dk1"/>
              </a:buClr>
              <a:buSzPts val="1800"/>
              <a:buFont typeface="Arial"/>
              <a:buNone/>
            </a:pPr>
            <a:r>
              <a:rPr lang="es-CL" sz="1800">
                <a:latin typeface="Arial"/>
                <a:ea typeface="Arial"/>
                <a:cs typeface="Arial"/>
                <a:sym typeface="Arial"/>
              </a:rPr>
              <a:t>La primera  dice relación al </a:t>
            </a:r>
            <a:r>
              <a:rPr b="1" lang="es-CL" sz="1800">
                <a:latin typeface="Arial"/>
                <a:ea typeface="Arial"/>
                <a:cs typeface="Arial"/>
                <a:sym typeface="Arial"/>
              </a:rPr>
              <a:t>reconocimiento de los tiempos que requieren las y los trabajadores para cumplir con sus obligaciones familiares</a:t>
            </a:r>
            <a:r>
              <a:rPr lang="es-CL" sz="1800">
                <a:latin typeface="Arial"/>
                <a:ea typeface="Arial"/>
                <a:cs typeface="Arial"/>
                <a:sym typeface="Arial"/>
              </a:rPr>
              <a:t> ( REDUCCIÓN DE JORNADA LABORAL)</a:t>
            </a:r>
            <a:endParaRPr/>
          </a:p>
          <a:p>
            <a:pPr indent="0" lvl="0" marL="0" marR="0" rtl="0" algn="l">
              <a:lnSpc>
                <a:spcPct val="100000"/>
              </a:lnSpc>
              <a:spcBef>
                <a:spcPts val="0"/>
              </a:spcBef>
              <a:spcAft>
                <a:spcPts val="0"/>
              </a:spcAft>
              <a:buClr>
                <a:schemeClr val="dk1"/>
              </a:buClr>
              <a:buSzPts val="1800"/>
              <a:buFont typeface="Arial"/>
              <a:buNone/>
            </a:pPr>
            <a:r>
              <a:rPr lang="es-CL" sz="1800">
                <a:latin typeface="Arial"/>
                <a:ea typeface="Arial"/>
                <a:cs typeface="Arial"/>
                <a:sym typeface="Arial"/>
              </a:rPr>
              <a:t>La segunda en  tienen relación al </a:t>
            </a:r>
            <a:r>
              <a:rPr b="1" lang="es-CL" sz="1800">
                <a:latin typeface="Arial"/>
                <a:ea typeface="Arial"/>
                <a:cs typeface="Arial"/>
                <a:sym typeface="Arial"/>
              </a:rPr>
              <a:t>reconocimiento de las condiciones materiales que requieren para garantizar el desarrollo pleno de sus hijas e hijo</a:t>
            </a:r>
            <a:r>
              <a:rPr lang="es-CL" sz="1800">
                <a:latin typeface="Arial"/>
                <a:ea typeface="Arial"/>
                <a:cs typeface="Arial"/>
                <a:sym typeface="Arial"/>
              </a:rPr>
              <a:t> ( BONOS DE EMERGENCIAS, becas estudiantiles)</a:t>
            </a:r>
            <a:endParaRPr/>
          </a:p>
          <a:p>
            <a:pPr indent="0" lvl="0" marL="0" marR="0" rtl="0" algn="l">
              <a:lnSpc>
                <a:spcPct val="100000"/>
              </a:lnSpc>
              <a:spcBef>
                <a:spcPts val="0"/>
              </a:spcBef>
              <a:spcAft>
                <a:spcPts val="0"/>
              </a:spcAft>
              <a:buClr>
                <a:schemeClr val="dk1"/>
              </a:buClr>
              <a:buSzPts val="1800"/>
              <a:buFont typeface="Arial"/>
              <a:buNone/>
            </a:pPr>
            <a:r>
              <a:rPr lang="es-CL" sz="1800">
                <a:latin typeface="Arial"/>
                <a:ea typeface="Arial"/>
                <a:cs typeface="Arial"/>
                <a:sym typeface="Arial"/>
              </a:rPr>
              <a:t>y finalmente las de  </a:t>
            </a:r>
            <a:r>
              <a:rPr b="1" lang="es-CL" sz="1800">
                <a:latin typeface="Arial"/>
                <a:ea typeface="Arial"/>
                <a:cs typeface="Arial"/>
                <a:sym typeface="Arial"/>
              </a:rPr>
              <a:t>medidas de cuidados </a:t>
            </a:r>
            <a:r>
              <a:rPr lang="es-CL" sz="1800">
                <a:latin typeface="Arial"/>
                <a:ea typeface="Arial"/>
                <a:cs typeface="Arial"/>
                <a:sym typeface="Arial"/>
              </a:rPr>
              <a:t>que se orientan a </a:t>
            </a:r>
            <a:r>
              <a:rPr b="1" lang="es-CL" sz="1800">
                <a:latin typeface="Arial"/>
                <a:ea typeface="Arial"/>
                <a:cs typeface="Arial"/>
                <a:sym typeface="Arial"/>
              </a:rPr>
              <a:t>todas las acciones que las empresas pueden generar para favorecer las condiciones y relaciones de cuidado que madres y padres trabajadores tienen con sus hijos </a:t>
            </a:r>
            <a:r>
              <a:rPr lang="es-CL" sz="1800">
                <a:latin typeface="Arial"/>
                <a:ea typeface="Arial"/>
                <a:cs typeface="Arial"/>
                <a:sym typeface="Arial"/>
              </a:rPr>
              <a:t>(EXTENSIÓN POST NATAL)</a:t>
            </a:r>
            <a:endParaRPr/>
          </a:p>
          <a:p>
            <a:pPr indent="0" lvl="0" marL="0" rtl="0" algn="l">
              <a:spcBef>
                <a:spcPts val="0"/>
              </a:spcBef>
              <a:spcAft>
                <a:spcPts val="0"/>
              </a:spcAft>
              <a:buNone/>
            </a:pPr>
            <a:r>
              <a:t/>
            </a:r>
            <a:endParaRPr/>
          </a:p>
        </p:txBody>
      </p:sp>
      <p:sp>
        <p:nvSpPr>
          <p:cNvPr id="300" name="Google Shape;300;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s-CL"/>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 name="Shape 311"/>
        <p:cNvGrpSpPr/>
        <p:nvPr/>
      </p:nvGrpSpPr>
      <p:grpSpPr>
        <a:xfrm>
          <a:off x="0" y="0"/>
          <a:ext cx="0" cy="0"/>
          <a:chOff x="0" y="0"/>
          <a:chExt cx="0" cy="0"/>
        </a:xfrm>
      </p:grpSpPr>
      <p:sp>
        <p:nvSpPr>
          <p:cNvPr id="312" name="Google Shape;312;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3" name="Google Shape;313;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just">
              <a:lnSpc>
                <a:spcPct val="107000"/>
              </a:lnSpc>
              <a:spcBef>
                <a:spcPts val="0"/>
              </a:spcBef>
              <a:spcAft>
                <a:spcPts val="0"/>
              </a:spcAft>
              <a:buNone/>
            </a:pPr>
            <a:r>
              <a:rPr lang="es-CL" sz="1800">
                <a:latin typeface="Arial"/>
                <a:ea typeface="Arial"/>
                <a:cs typeface="Arial"/>
                <a:sym typeface="Arial"/>
              </a:rPr>
              <a:t>El cuadro tiene por objetivo realizar una lectura desde la perspectiva de derechos de la niñez de las iniciativas declaradas por las empresas, atribuyendo a cada una el derecho reconocido por la Convención que se ve involucrado. La intención del ejercicio consiste en visibilizar los modos en que las iniciativas en materia de conciliación impactan positivamente en la niñez, su bienestar y desarrollo, y con ello, identificar el rol que tienen las empresas como co-garantes en el respeto y promoción de los derechos de la niñez.</a:t>
            </a:r>
            <a:endParaRPr/>
          </a:p>
          <a:p>
            <a:pPr indent="0" lvl="0" marL="0" rtl="0" algn="just">
              <a:lnSpc>
                <a:spcPct val="107000"/>
              </a:lnSpc>
              <a:spcBef>
                <a:spcPts val="800"/>
              </a:spcBef>
              <a:spcAft>
                <a:spcPts val="0"/>
              </a:spcAft>
              <a:buNone/>
            </a:pPr>
            <a:r>
              <a:t/>
            </a:r>
            <a:endParaRPr sz="1800">
              <a:latin typeface="Arial"/>
              <a:ea typeface="Arial"/>
              <a:cs typeface="Arial"/>
              <a:sym typeface="Arial"/>
            </a:endParaRPr>
          </a:p>
          <a:p>
            <a:pPr indent="0" lvl="0" marL="0" rtl="0" algn="l">
              <a:spcBef>
                <a:spcPts val="800"/>
              </a:spcBef>
              <a:spcAft>
                <a:spcPts val="0"/>
              </a:spcAft>
              <a:buNone/>
            </a:pPr>
            <a:r>
              <a:rPr lang="es-CL"/>
              <a:t>EJEMPLO:</a:t>
            </a:r>
            <a:endParaRPr/>
          </a:p>
          <a:p>
            <a:pPr indent="0" lvl="0" marL="0" rtl="0" algn="l">
              <a:spcBef>
                <a:spcPts val="0"/>
              </a:spcBef>
              <a:spcAft>
                <a:spcPts val="0"/>
              </a:spcAft>
              <a:buNone/>
            </a:pPr>
            <a:r>
              <a:rPr lang="es-CL"/>
              <a:t>Acuerdo de trabajo flexible.</a:t>
            </a:r>
            <a:endParaRPr/>
          </a:p>
          <a:p>
            <a:pPr indent="0" lvl="0" marL="0" marR="0" rtl="0" algn="l">
              <a:lnSpc>
                <a:spcPct val="100000"/>
              </a:lnSpc>
              <a:spcBef>
                <a:spcPts val="0"/>
              </a:spcBef>
              <a:spcAft>
                <a:spcPts val="0"/>
              </a:spcAft>
              <a:buClr>
                <a:schemeClr val="dk1"/>
              </a:buClr>
              <a:buSzPts val="1200"/>
              <a:buFont typeface="Arial"/>
              <a:buNone/>
            </a:pPr>
            <a:r>
              <a:rPr b="1" lang="es-CL" sz="1200">
                <a:latin typeface="Arial"/>
                <a:ea typeface="Arial"/>
                <a:cs typeface="Arial"/>
                <a:sym typeface="Arial"/>
              </a:rPr>
              <a:t>Art. 3</a:t>
            </a:r>
            <a:r>
              <a:rPr b="1" lang="es-CL" sz="1200">
                <a:solidFill>
                  <a:srgbClr val="FF6600"/>
                </a:solidFill>
                <a:latin typeface="Arial"/>
                <a:ea typeface="Arial"/>
                <a:cs typeface="Arial"/>
                <a:sym typeface="Arial"/>
              </a:rPr>
              <a:t> Interés Superior </a:t>
            </a:r>
            <a:r>
              <a:rPr lang="es-CL" sz="1200">
                <a:latin typeface="Arial"/>
                <a:ea typeface="Arial"/>
                <a:cs typeface="Arial"/>
                <a:sym typeface="Arial"/>
              </a:rPr>
              <a:t>del Niño</a:t>
            </a:r>
            <a:endParaRPr/>
          </a:p>
          <a:p>
            <a:pPr indent="0" lvl="0" marL="0" marR="0" rtl="0" algn="l">
              <a:lnSpc>
                <a:spcPct val="100000"/>
              </a:lnSpc>
              <a:spcBef>
                <a:spcPts val="0"/>
              </a:spcBef>
              <a:spcAft>
                <a:spcPts val="0"/>
              </a:spcAft>
              <a:buClr>
                <a:schemeClr val="dk1"/>
              </a:buClr>
              <a:buSzPts val="1200"/>
              <a:buFont typeface="Arial"/>
              <a:buNone/>
            </a:pPr>
            <a:r>
              <a:rPr b="1" lang="es-CL" sz="1200">
                <a:latin typeface="Arial"/>
                <a:ea typeface="Arial"/>
                <a:cs typeface="Arial"/>
                <a:sym typeface="Arial"/>
              </a:rPr>
              <a:t>Art. 6 </a:t>
            </a:r>
            <a:r>
              <a:rPr b="1" lang="es-CL" sz="1200">
                <a:solidFill>
                  <a:srgbClr val="FF6600"/>
                </a:solidFill>
                <a:latin typeface="Arial"/>
                <a:ea typeface="Arial"/>
                <a:cs typeface="Arial"/>
                <a:sym typeface="Arial"/>
              </a:rPr>
              <a:t>Supervivencia</a:t>
            </a:r>
            <a:r>
              <a:rPr lang="es-CL" sz="1200">
                <a:latin typeface="Arial"/>
                <a:ea typeface="Arial"/>
                <a:cs typeface="Arial"/>
                <a:sym typeface="Arial"/>
              </a:rPr>
              <a:t> y desarrollo</a:t>
            </a:r>
            <a:endParaRPr/>
          </a:p>
          <a:p>
            <a:pPr indent="0" lvl="0" marL="0" marR="0" rtl="0" algn="l">
              <a:lnSpc>
                <a:spcPct val="100000"/>
              </a:lnSpc>
              <a:spcBef>
                <a:spcPts val="0"/>
              </a:spcBef>
              <a:spcAft>
                <a:spcPts val="0"/>
              </a:spcAft>
              <a:buClr>
                <a:schemeClr val="dk1"/>
              </a:buClr>
              <a:buSzPts val="1200"/>
              <a:buFont typeface="Arial"/>
              <a:buNone/>
            </a:pPr>
            <a:r>
              <a:rPr b="1" lang="es-CL" sz="1200">
                <a:latin typeface="Arial"/>
                <a:ea typeface="Arial"/>
                <a:cs typeface="Arial"/>
                <a:sym typeface="Arial"/>
              </a:rPr>
              <a:t>Art. 18 </a:t>
            </a:r>
            <a:r>
              <a:rPr b="1" lang="es-CL" sz="1200">
                <a:solidFill>
                  <a:srgbClr val="FF6600"/>
                </a:solidFill>
                <a:latin typeface="Arial"/>
                <a:ea typeface="Arial"/>
                <a:cs typeface="Arial"/>
                <a:sym typeface="Arial"/>
              </a:rPr>
              <a:t>Crianza</a:t>
            </a:r>
            <a:r>
              <a:rPr lang="es-CL" sz="1200">
                <a:latin typeface="Arial"/>
                <a:ea typeface="Arial"/>
                <a:cs typeface="Arial"/>
                <a:sym typeface="Arial"/>
              </a:rPr>
              <a:t> por parte de ambos padres.</a:t>
            </a:r>
            <a:endParaRPr/>
          </a:p>
          <a:p>
            <a:pPr indent="0" lvl="0" marL="0" marR="0" rtl="0" algn="l">
              <a:lnSpc>
                <a:spcPct val="100000"/>
              </a:lnSpc>
              <a:spcBef>
                <a:spcPts val="0"/>
              </a:spcBef>
              <a:spcAft>
                <a:spcPts val="0"/>
              </a:spcAft>
              <a:buClr>
                <a:schemeClr val="dk1"/>
              </a:buClr>
              <a:buSzPts val="1200"/>
              <a:buFont typeface="Arial"/>
              <a:buNone/>
            </a:pPr>
            <a:r>
              <a:t/>
            </a:r>
            <a:endParaRPr sz="1200">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Arial"/>
              <a:buNone/>
            </a:pPr>
            <a:r>
              <a:rPr lang="es-CL" sz="1200">
                <a:latin typeface="Arial"/>
                <a:ea typeface="Arial"/>
                <a:cs typeface="Arial"/>
                <a:sym typeface="Arial"/>
              </a:rPr>
              <a:t>Extensión Post natal</a:t>
            </a:r>
            <a:endParaRPr/>
          </a:p>
          <a:p>
            <a:pPr indent="0" lvl="0" marL="0" marR="0" rtl="0" algn="l">
              <a:lnSpc>
                <a:spcPct val="100000"/>
              </a:lnSpc>
              <a:spcBef>
                <a:spcPts val="0"/>
              </a:spcBef>
              <a:spcAft>
                <a:spcPts val="0"/>
              </a:spcAft>
              <a:buClr>
                <a:schemeClr val="dk1"/>
              </a:buClr>
              <a:buSzPts val="1200"/>
              <a:buFont typeface="Arial"/>
              <a:buNone/>
            </a:pPr>
            <a:r>
              <a:rPr b="1" lang="es-CL" sz="1200">
                <a:latin typeface="Arial"/>
                <a:ea typeface="Arial"/>
                <a:cs typeface="Arial"/>
                <a:sym typeface="Arial"/>
              </a:rPr>
              <a:t>Art. 3</a:t>
            </a:r>
            <a:r>
              <a:rPr b="1" lang="es-CL" sz="1200">
                <a:solidFill>
                  <a:srgbClr val="FF6600"/>
                </a:solidFill>
                <a:latin typeface="Arial"/>
                <a:ea typeface="Arial"/>
                <a:cs typeface="Arial"/>
                <a:sym typeface="Arial"/>
              </a:rPr>
              <a:t> Interés Superior </a:t>
            </a:r>
            <a:r>
              <a:rPr lang="es-CL" sz="1200">
                <a:latin typeface="Arial"/>
                <a:ea typeface="Arial"/>
                <a:cs typeface="Arial"/>
                <a:sym typeface="Arial"/>
              </a:rPr>
              <a:t>del Niño</a:t>
            </a:r>
            <a:endParaRPr/>
          </a:p>
          <a:p>
            <a:pPr indent="0" lvl="0" marL="0" marR="0" rtl="0" algn="l">
              <a:lnSpc>
                <a:spcPct val="100000"/>
              </a:lnSpc>
              <a:spcBef>
                <a:spcPts val="0"/>
              </a:spcBef>
              <a:spcAft>
                <a:spcPts val="0"/>
              </a:spcAft>
              <a:buClr>
                <a:schemeClr val="dk1"/>
              </a:buClr>
              <a:buSzPts val="1200"/>
              <a:buFont typeface="Arial"/>
              <a:buNone/>
            </a:pPr>
            <a:r>
              <a:rPr b="1" lang="es-CL" sz="1200">
                <a:latin typeface="Arial"/>
                <a:ea typeface="Arial"/>
                <a:cs typeface="Arial"/>
                <a:sym typeface="Arial"/>
              </a:rPr>
              <a:t>Art. 6 </a:t>
            </a:r>
            <a:r>
              <a:rPr b="1" lang="es-CL" sz="1200">
                <a:solidFill>
                  <a:srgbClr val="FF6600"/>
                </a:solidFill>
                <a:latin typeface="Arial"/>
                <a:ea typeface="Arial"/>
                <a:cs typeface="Arial"/>
                <a:sym typeface="Arial"/>
              </a:rPr>
              <a:t>Supervivencia</a:t>
            </a:r>
            <a:r>
              <a:rPr lang="es-CL" sz="1200">
                <a:latin typeface="Arial"/>
                <a:ea typeface="Arial"/>
                <a:cs typeface="Arial"/>
                <a:sym typeface="Arial"/>
              </a:rPr>
              <a:t> y desarrollo</a:t>
            </a:r>
            <a:endParaRPr/>
          </a:p>
          <a:p>
            <a:pPr indent="0" lvl="0" marL="0" marR="0" rtl="0" algn="l">
              <a:lnSpc>
                <a:spcPct val="100000"/>
              </a:lnSpc>
              <a:spcBef>
                <a:spcPts val="0"/>
              </a:spcBef>
              <a:spcAft>
                <a:spcPts val="0"/>
              </a:spcAft>
              <a:buClr>
                <a:schemeClr val="dk1"/>
              </a:buClr>
              <a:buSzPts val="1200"/>
              <a:buFont typeface="Arial"/>
              <a:buNone/>
            </a:pPr>
            <a:r>
              <a:rPr b="1" lang="es-CL" sz="1200">
                <a:latin typeface="Arial"/>
                <a:ea typeface="Arial"/>
                <a:cs typeface="Arial"/>
                <a:sym typeface="Arial"/>
              </a:rPr>
              <a:t>Art. 18 </a:t>
            </a:r>
            <a:r>
              <a:rPr b="1" lang="es-CL" sz="1200">
                <a:solidFill>
                  <a:srgbClr val="FF6600"/>
                </a:solidFill>
                <a:latin typeface="Arial"/>
                <a:ea typeface="Arial"/>
                <a:cs typeface="Arial"/>
                <a:sym typeface="Arial"/>
              </a:rPr>
              <a:t>Crianza</a:t>
            </a:r>
            <a:r>
              <a:rPr lang="es-CL" sz="1200">
                <a:latin typeface="Arial"/>
                <a:ea typeface="Arial"/>
                <a:cs typeface="Arial"/>
                <a:sym typeface="Arial"/>
              </a:rPr>
              <a:t> por parte de ambos padres.</a:t>
            </a:r>
            <a:endParaRPr/>
          </a:p>
          <a:p>
            <a:pPr indent="0" lvl="0" marL="0" marR="0" rtl="0" algn="l">
              <a:lnSpc>
                <a:spcPct val="100000"/>
              </a:lnSpc>
              <a:spcBef>
                <a:spcPts val="0"/>
              </a:spcBef>
              <a:spcAft>
                <a:spcPts val="0"/>
              </a:spcAft>
              <a:buClr>
                <a:srgbClr val="C00000"/>
              </a:buClr>
              <a:buSzPts val="1200"/>
              <a:buFont typeface="Arial"/>
              <a:buNone/>
            </a:pPr>
            <a:r>
              <a:rPr b="1" lang="es-CL" sz="1200">
                <a:solidFill>
                  <a:srgbClr val="C00000"/>
                </a:solidFill>
                <a:latin typeface="Arial"/>
                <a:ea typeface="Arial"/>
                <a:cs typeface="Arial"/>
                <a:sym typeface="Arial"/>
              </a:rPr>
              <a:t>Art. 24 </a:t>
            </a:r>
            <a:r>
              <a:rPr lang="es-CL" sz="1200">
                <a:solidFill>
                  <a:srgbClr val="C00000"/>
                </a:solidFill>
                <a:latin typeface="Arial"/>
                <a:ea typeface="Arial"/>
                <a:cs typeface="Arial"/>
                <a:sym typeface="Arial"/>
              </a:rPr>
              <a:t>Derecho al más alto </a:t>
            </a:r>
            <a:r>
              <a:rPr b="1" lang="es-CL" sz="1200">
                <a:solidFill>
                  <a:srgbClr val="C00000"/>
                </a:solidFill>
                <a:latin typeface="Arial"/>
                <a:ea typeface="Arial"/>
                <a:cs typeface="Arial"/>
                <a:sym typeface="Arial"/>
              </a:rPr>
              <a:t>nivel de salud</a:t>
            </a:r>
            <a:endParaRPr/>
          </a:p>
          <a:p>
            <a:pPr indent="0" lvl="0" marL="0" marR="0" rtl="0" algn="l">
              <a:lnSpc>
                <a:spcPct val="100000"/>
              </a:lnSpc>
              <a:spcBef>
                <a:spcPts val="0"/>
              </a:spcBef>
              <a:spcAft>
                <a:spcPts val="0"/>
              </a:spcAft>
              <a:buClr>
                <a:srgbClr val="C00000"/>
              </a:buClr>
              <a:buSzPts val="1200"/>
              <a:buFont typeface="Arial"/>
              <a:buNone/>
            </a:pPr>
            <a:r>
              <a:rPr b="1" lang="es-CL" sz="1200">
                <a:solidFill>
                  <a:srgbClr val="C00000"/>
                </a:solidFill>
                <a:latin typeface="Arial"/>
                <a:ea typeface="Arial"/>
                <a:cs typeface="Arial"/>
                <a:sym typeface="Arial"/>
              </a:rPr>
              <a:t>Art. 27 </a:t>
            </a:r>
            <a:r>
              <a:rPr lang="es-CL" sz="1200">
                <a:solidFill>
                  <a:srgbClr val="C00000"/>
                </a:solidFill>
                <a:latin typeface="Arial"/>
                <a:ea typeface="Arial"/>
                <a:cs typeface="Arial"/>
                <a:sym typeface="Arial"/>
              </a:rPr>
              <a:t>Nivel de vida adecuado para su </a:t>
            </a:r>
            <a:r>
              <a:rPr b="1" lang="es-CL" sz="1200">
                <a:solidFill>
                  <a:srgbClr val="C00000"/>
                </a:solidFill>
                <a:latin typeface="Arial"/>
                <a:ea typeface="Arial"/>
                <a:cs typeface="Arial"/>
                <a:sym typeface="Arial"/>
              </a:rPr>
              <a:t>desarrollo físico, mental, espiritual, moral y social</a:t>
            </a:r>
            <a:endParaRPr b="1" sz="1200">
              <a:solidFill>
                <a:srgbClr val="C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Arial"/>
              <a:buNone/>
            </a:pPr>
            <a:r>
              <a:t/>
            </a:r>
            <a:endParaRPr b="1" sz="1200">
              <a:solidFill>
                <a:srgbClr val="C00000"/>
              </a:solidFill>
            </a:endParaRPr>
          </a:p>
          <a:p>
            <a:pPr indent="0" lvl="0" marL="0" marR="0" rtl="0" algn="l">
              <a:lnSpc>
                <a:spcPct val="100000"/>
              </a:lnSpc>
              <a:spcBef>
                <a:spcPts val="0"/>
              </a:spcBef>
              <a:spcAft>
                <a:spcPts val="0"/>
              </a:spcAft>
              <a:buClr>
                <a:schemeClr val="dk1"/>
              </a:buClr>
              <a:buSzPts val="1200"/>
              <a:buFont typeface="Arial"/>
              <a:buNone/>
            </a:pPr>
            <a:r>
              <a:t/>
            </a:r>
            <a:endParaRPr sz="1200">
              <a:solidFill>
                <a:srgbClr val="C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Arial"/>
              <a:buNone/>
            </a:pPr>
            <a:r>
              <a:t/>
            </a:r>
            <a:endParaRPr sz="1200">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Arial"/>
              <a:buNone/>
            </a:pPr>
            <a:r>
              <a:t/>
            </a:r>
            <a:endParaRPr sz="1200">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Arial"/>
              <a:buNone/>
            </a:pPr>
            <a:r>
              <a:t/>
            </a:r>
            <a:endParaRPr sz="1200">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Arial"/>
              <a:buNone/>
            </a:pPr>
            <a:r>
              <a:t/>
            </a:r>
            <a:endParaRPr sz="1200">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Arial"/>
              <a:buNone/>
            </a:pPr>
            <a:r>
              <a:t/>
            </a:r>
            <a:endParaRPr sz="1200">
              <a:latin typeface="Arial"/>
              <a:ea typeface="Arial"/>
              <a:cs typeface="Arial"/>
              <a:sym typeface="Arial"/>
            </a:endParaRPr>
          </a:p>
          <a:p>
            <a:pPr indent="0" lvl="0" marL="0" rtl="0" algn="l">
              <a:spcBef>
                <a:spcPts val="0"/>
              </a:spcBef>
              <a:spcAft>
                <a:spcPts val="0"/>
              </a:spcAft>
              <a:buNone/>
            </a:pPr>
            <a:r>
              <a:t/>
            </a:r>
            <a:endParaRPr/>
          </a:p>
        </p:txBody>
      </p:sp>
      <p:sp>
        <p:nvSpPr>
          <p:cNvPr id="314" name="Google Shape;314;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s-CL"/>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2" name="Shape 332"/>
        <p:cNvGrpSpPr/>
        <p:nvPr/>
      </p:nvGrpSpPr>
      <p:grpSpPr>
        <a:xfrm>
          <a:off x="0" y="0"/>
          <a:ext cx="0" cy="0"/>
          <a:chOff x="0" y="0"/>
          <a:chExt cx="0" cy="0"/>
        </a:xfrm>
      </p:grpSpPr>
      <p:sp>
        <p:nvSpPr>
          <p:cNvPr id="333" name="Google Shape;333;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4" name="Google Shape;334;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s-CL"/>
              <a:t>Es así como cada acción y/o política puede hacer referencia y contribuir un derecho declarado en la convención. Como así también contribuir a los ODS.</a:t>
            </a:r>
            <a:endParaRPr/>
          </a:p>
        </p:txBody>
      </p:sp>
      <p:sp>
        <p:nvSpPr>
          <p:cNvPr id="335" name="Google Shape;335;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s-CL"/>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5" name="Shape 355"/>
        <p:cNvGrpSpPr/>
        <p:nvPr/>
      </p:nvGrpSpPr>
      <p:grpSpPr>
        <a:xfrm>
          <a:off x="0" y="0"/>
          <a:ext cx="0" cy="0"/>
          <a:chOff x="0" y="0"/>
          <a:chExt cx="0" cy="0"/>
        </a:xfrm>
      </p:grpSpPr>
      <p:sp>
        <p:nvSpPr>
          <p:cNvPr id="356" name="Google Shape;356;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7" name="Google Shape;357;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3A3838"/>
              </a:buClr>
              <a:buSzPts val="1200"/>
              <a:buFont typeface="Arial"/>
              <a:buNone/>
            </a:pPr>
            <a:r>
              <a:rPr b="1" lang="es-CL" sz="1200">
                <a:solidFill>
                  <a:srgbClr val="3A3838"/>
                </a:solidFill>
              </a:rPr>
              <a:t>Entonces, respondiendo a la pregunta inicial</a:t>
            </a:r>
            <a:endParaRPr/>
          </a:p>
          <a:p>
            <a:pPr indent="0" lvl="0" marL="0" marR="0" rtl="0" algn="l">
              <a:lnSpc>
                <a:spcPct val="100000"/>
              </a:lnSpc>
              <a:spcBef>
                <a:spcPts val="0"/>
              </a:spcBef>
              <a:spcAft>
                <a:spcPts val="0"/>
              </a:spcAft>
              <a:buClr>
                <a:srgbClr val="3A3838"/>
              </a:buClr>
              <a:buSzPts val="1200"/>
              <a:buFont typeface="Arial"/>
              <a:buNone/>
            </a:pPr>
            <a:r>
              <a:rPr b="1" lang="es-CL" sz="1200">
                <a:solidFill>
                  <a:srgbClr val="3A3838"/>
                </a:solidFill>
              </a:rPr>
              <a:t>¿Porqué es importante que las empresas tengan un</a:t>
            </a:r>
            <a:r>
              <a:rPr b="1" lang="es-CL" sz="1200"/>
              <a:t> </a:t>
            </a:r>
            <a:r>
              <a:rPr b="1" lang="es-CL" sz="1200">
                <a:solidFill>
                  <a:srgbClr val="FF6600"/>
                </a:solidFill>
              </a:rPr>
              <a:t>rol en la protección y promoción </a:t>
            </a:r>
            <a:r>
              <a:rPr b="1" lang="es-CL" sz="1200">
                <a:solidFill>
                  <a:srgbClr val="3A3838"/>
                </a:solidFill>
              </a:rPr>
              <a:t>de los derechos de la Niñez y Adolescencia?</a:t>
            </a:r>
            <a:endParaRPr/>
          </a:p>
          <a:p>
            <a:pPr indent="0" lvl="0" marL="0" marR="0" rtl="0" algn="l">
              <a:lnSpc>
                <a:spcPct val="100000"/>
              </a:lnSpc>
              <a:spcBef>
                <a:spcPts val="0"/>
              </a:spcBef>
              <a:spcAft>
                <a:spcPts val="0"/>
              </a:spcAft>
              <a:buClr>
                <a:schemeClr val="dk1"/>
              </a:buClr>
              <a:buSzPts val="1200"/>
              <a:buFont typeface="Arial"/>
              <a:buNone/>
            </a:pPr>
            <a:r>
              <a:t/>
            </a:r>
            <a:endParaRPr b="1" sz="1200">
              <a:solidFill>
                <a:srgbClr val="3A3838"/>
              </a:solidFill>
            </a:endParaRPr>
          </a:p>
          <a:p>
            <a:pPr indent="0" lvl="0" marL="0" marR="0" rtl="0" algn="l">
              <a:lnSpc>
                <a:spcPct val="100000"/>
              </a:lnSpc>
              <a:spcBef>
                <a:spcPts val="0"/>
              </a:spcBef>
              <a:spcAft>
                <a:spcPts val="0"/>
              </a:spcAft>
              <a:buClr>
                <a:schemeClr val="dk1"/>
              </a:buClr>
              <a:buSzPts val="1800"/>
              <a:buFont typeface="Quattrocento Sans"/>
              <a:buNone/>
            </a:pPr>
            <a:r>
              <a:rPr lang="es-CL" sz="1800">
                <a:latin typeface="Quattrocento Sans"/>
                <a:ea typeface="Quattrocento Sans"/>
                <a:cs typeface="Quattrocento Sans"/>
                <a:sym typeface="Quattrocento Sans"/>
              </a:rPr>
              <a:t>Las empresas incluso hoy pueden reportar estos impactos desde una perspectiva de derechos la niñez, incorporando este desafío a las contribuciones que hoy hacen las empresas a diversos grupos de la sociedad.</a:t>
            </a:r>
            <a:endParaRPr sz="1800">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Arial"/>
              <a:buNone/>
            </a:pPr>
            <a:r>
              <a:t/>
            </a:r>
            <a:endParaRPr b="1" sz="1200">
              <a:solidFill>
                <a:srgbClr val="3A3838"/>
              </a:solidFill>
            </a:endParaRPr>
          </a:p>
          <a:p>
            <a:pPr indent="0" lvl="0" marL="0" rtl="0" algn="l">
              <a:spcBef>
                <a:spcPts val="0"/>
              </a:spcBef>
              <a:spcAft>
                <a:spcPts val="0"/>
              </a:spcAft>
              <a:buNone/>
            </a:pPr>
            <a:r>
              <a:t/>
            </a:r>
            <a:endParaRPr/>
          </a:p>
        </p:txBody>
      </p:sp>
      <p:sp>
        <p:nvSpPr>
          <p:cNvPr id="358" name="Google Shape;358;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s-CL"/>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3" name="Shape 363"/>
        <p:cNvGrpSpPr/>
        <p:nvPr/>
      </p:nvGrpSpPr>
      <p:grpSpPr>
        <a:xfrm>
          <a:off x="0" y="0"/>
          <a:ext cx="0" cy="0"/>
          <a:chOff x="0" y="0"/>
          <a:chExt cx="0" cy="0"/>
        </a:xfrm>
      </p:grpSpPr>
      <p:sp>
        <p:nvSpPr>
          <p:cNvPr id="364" name="Google Shape;364;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5" name="Google Shape;365;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s-CL"/>
              <a:t>¿Porqué hacemos lo que hacemos?.....</a:t>
            </a:r>
            <a:endParaRPr/>
          </a:p>
        </p:txBody>
      </p:sp>
      <p:sp>
        <p:nvSpPr>
          <p:cNvPr id="366" name="Google Shape;366;p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s-CL"/>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0" name="Shape 380"/>
        <p:cNvGrpSpPr/>
        <p:nvPr/>
      </p:nvGrpSpPr>
      <p:grpSpPr>
        <a:xfrm>
          <a:off x="0" y="0"/>
          <a:ext cx="0" cy="0"/>
          <a:chOff x="0" y="0"/>
          <a:chExt cx="0" cy="0"/>
        </a:xfrm>
      </p:grpSpPr>
      <p:sp>
        <p:nvSpPr>
          <p:cNvPr id="381" name="Google Shape;381;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2" name="Google Shape;382;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s-CL"/>
              <a:t>Precisamente es porque estamos convencidos de que la niñez es fundamental para nuestra sociedad, y nosotros como actores claves, debemos generar políticas, acciones o iniciativas que vayan en contribución de los derechos de la niñez.</a:t>
            </a:r>
            <a:endParaRPr/>
          </a:p>
          <a:p>
            <a:pPr indent="0" lvl="0" marL="0" marR="0" rtl="0" algn="l">
              <a:lnSpc>
                <a:spcPct val="100000"/>
              </a:lnSpc>
              <a:spcBef>
                <a:spcPts val="0"/>
              </a:spcBef>
              <a:spcAft>
                <a:spcPts val="0"/>
              </a:spcAft>
              <a:buClr>
                <a:schemeClr val="dk1"/>
              </a:buClr>
              <a:buSzPts val="1200"/>
              <a:buFont typeface="Arial"/>
              <a:buNone/>
            </a:pPr>
            <a:r>
              <a:rPr lang="es-CL"/>
              <a:t>El trabajo de todos estos años tiene  un gran propósito…Asi como hoy en día existe una normativa que </a:t>
            </a:r>
            <a:r>
              <a:rPr b="1" lang="es-CL"/>
              <a:t>promueve la equidad de género, la diversidad e inclusión al interior de las empresas y organizaciones</a:t>
            </a:r>
            <a:r>
              <a:rPr lang="es-CL"/>
              <a:t>, nuestro anhelo </a:t>
            </a:r>
            <a:r>
              <a:rPr b="1" lang="es-CL"/>
              <a:t>es instalar la perspectiva de los derechos de la niñez y adolescencia </a:t>
            </a:r>
            <a:r>
              <a:rPr lang="es-CL"/>
              <a:t>al interior de las empresas, promoviendo la construcción de una normativa que contribuya a la protección y promoción de los derechos de la niñez.</a:t>
            </a:r>
            <a:endParaRPr/>
          </a:p>
          <a:p>
            <a:pPr indent="0" lvl="0" marL="0" marR="0" rtl="0" algn="l">
              <a:lnSpc>
                <a:spcPct val="100000"/>
              </a:lnSpc>
              <a:spcBef>
                <a:spcPts val="0"/>
              </a:spcBef>
              <a:spcAft>
                <a:spcPts val="0"/>
              </a:spcAft>
              <a:buClr>
                <a:schemeClr val="dk1"/>
              </a:buClr>
              <a:buSzPts val="1200"/>
              <a:buFont typeface="Arial"/>
              <a:buNone/>
            </a:pPr>
            <a:r>
              <a:t/>
            </a:r>
            <a:endParaRPr/>
          </a:p>
          <a:p>
            <a:pPr indent="0" lvl="0" marL="0" rtl="0" algn="l">
              <a:spcBef>
                <a:spcPts val="0"/>
              </a:spcBef>
              <a:spcAft>
                <a:spcPts val="0"/>
              </a:spcAft>
              <a:buNone/>
            </a:pPr>
            <a:r>
              <a:t/>
            </a:r>
            <a:endParaRPr/>
          </a:p>
        </p:txBody>
      </p:sp>
      <p:sp>
        <p:nvSpPr>
          <p:cNvPr id="383" name="Google Shape;383;p1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s-CL"/>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9" name="Shape 389"/>
        <p:cNvGrpSpPr/>
        <p:nvPr/>
      </p:nvGrpSpPr>
      <p:grpSpPr>
        <a:xfrm>
          <a:off x="0" y="0"/>
          <a:ext cx="0" cy="0"/>
          <a:chOff x="0" y="0"/>
          <a:chExt cx="0" cy="0"/>
        </a:xfrm>
      </p:grpSpPr>
      <p:sp>
        <p:nvSpPr>
          <p:cNvPr id="390" name="Google Shape;390;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1" name="Google Shape;391;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s-CL"/>
              <a:t>Es importante que las empresas puedan</a:t>
            </a:r>
            <a:endParaRPr/>
          </a:p>
          <a:p>
            <a:pPr indent="0" lvl="0" marL="0" rtl="0" algn="l">
              <a:spcBef>
                <a:spcPts val="0"/>
              </a:spcBef>
              <a:spcAft>
                <a:spcPts val="0"/>
              </a:spcAft>
              <a:buNone/>
            </a:pPr>
            <a:r>
              <a:rPr b="1" lang="es-CL">
                <a:solidFill>
                  <a:schemeClr val="lt1"/>
                </a:solidFill>
              </a:rPr>
              <a:t>1). Reconocer  que todas las iniciativas /políticas en conciliación trabajo y familia impactan  ya sea positiva o negativamente en los hijos e hijas de sus colaboradores. Y en el caso de que impacten negativamente, esto puede conllevar a posibles vulneraciones en los derechos de la niñez: como lo es la deserción escolar o el trabajo infantil doméstico.</a:t>
            </a:r>
            <a:endParaRPr/>
          </a:p>
          <a:p>
            <a:pPr indent="0" lvl="0" marL="0" rtl="0" algn="l">
              <a:spcBef>
                <a:spcPts val="0"/>
              </a:spcBef>
              <a:spcAft>
                <a:spcPts val="0"/>
              </a:spcAft>
              <a:buNone/>
            </a:pPr>
            <a:r>
              <a:t/>
            </a:r>
            <a:endParaRPr b="1">
              <a:solidFill>
                <a:schemeClr val="lt1"/>
              </a:solidFill>
            </a:endParaRPr>
          </a:p>
          <a:p>
            <a:pPr indent="0" lvl="0" marL="0" rtl="0" algn="l">
              <a:spcBef>
                <a:spcPts val="0"/>
              </a:spcBef>
              <a:spcAft>
                <a:spcPts val="0"/>
              </a:spcAft>
              <a:buNone/>
            </a:pPr>
            <a:r>
              <a:rPr b="1" lang="es-CL">
                <a:solidFill>
                  <a:schemeClr val="lt1"/>
                </a:solidFill>
              </a:rPr>
              <a:t>2). Identificar cantidad de colaboradores </a:t>
            </a:r>
            <a:r>
              <a:rPr lang="es-CL">
                <a:solidFill>
                  <a:schemeClr val="lt1"/>
                </a:solidFill>
              </a:rPr>
              <a:t>que tienen hijos e hijas menores de 18 años.</a:t>
            </a:r>
            <a:endParaRPr/>
          </a:p>
          <a:p>
            <a:pPr indent="0" lvl="0" marL="0" rtl="0" algn="l">
              <a:spcBef>
                <a:spcPts val="0"/>
              </a:spcBef>
              <a:spcAft>
                <a:spcPts val="0"/>
              </a:spcAft>
              <a:buNone/>
            </a:pPr>
            <a:r>
              <a:rPr lang="es-CL">
                <a:solidFill>
                  <a:schemeClr val="lt1"/>
                </a:solidFill>
              </a:rPr>
              <a:t>3). Conocer como viven sus colaboradores, en especial las mujeres con niños menores de 9 años.</a:t>
            </a:r>
            <a:endParaRPr/>
          </a:p>
          <a:p>
            <a:pPr indent="0" lvl="0" marL="0" rtl="0" algn="l">
              <a:spcBef>
                <a:spcPts val="0"/>
              </a:spcBef>
              <a:spcAft>
                <a:spcPts val="0"/>
              </a:spcAft>
              <a:buNone/>
            </a:pPr>
            <a:r>
              <a:rPr lang="es-CL">
                <a:solidFill>
                  <a:schemeClr val="lt1"/>
                </a:solidFill>
              </a:rPr>
              <a:t>4) Identificar las necesidades de los hijos e hojas de sus colaboradores : educativas , de salud mental de los hijos e hijas d</a:t>
            </a:r>
            <a:r>
              <a:rPr lang="es-CL"/>
              <a:t>e manera de poder buscar redes de apoyo por parte de la empresa.</a:t>
            </a:r>
            <a:endParaRPr>
              <a:solidFill>
                <a:schemeClr val="lt1"/>
              </a:solidFill>
            </a:endParaRPr>
          </a:p>
          <a:p>
            <a:pPr indent="0" lvl="0" marL="0" rtl="0" algn="l">
              <a:spcBef>
                <a:spcPts val="0"/>
              </a:spcBef>
              <a:spcAft>
                <a:spcPts val="0"/>
              </a:spcAft>
              <a:buNone/>
            </a:pPr>
            <a:r>
              <a:rPr lang="es-CL">
                <a:solidFill>
                  <a:schemeClr val="lt1"/>
                </a:solidFill>
              </a:rPr>
              <a:t>5) Y algo muy importante y que se ha evidenciado en  las sistematizaciones de las entrevistas y encuestas que hemos realizado:  </a:t>
            </a:r>
            <a:endParaRPr/>
          </a:p>
          <a:p>
            <a:pPr indent="0" lvl="0" marL="0" rtl="0" algn="l">
              <a:spcBef>
                <a:spcPts val="0"/>
              </a:spcBef>
              <a:spcAft>
                <a:spcPts val="0"/>
              </a:spcAft>
              <a:buNone/>
            </a:pPr>
            <a:r>
              <a:rPr lang="es-CL">
                <a:solidFill>
                  <a:schemeClr val="lt1"/>
                </a:solidFill>
              </a:rPr>
              <a:t> 1. Muchas de las acciones empresariales en conciliación trabajo y familia, </a:t>
            </a:r>
            <a:r>
              <a:rPr b="1" lang="es-CL">
                <a:solidFill>
                  <a:schemeClr val="lt1"/>
                </a:solidFill>
              </a:rPr>
              <a:t>no son miradas desde la OPTICA de la niñez. </a:t>
            </a:r>
            <a:endParaRPr/>
          </a:p>
          <a:p>
            <a:pPr indent="0" lvl="0" marL="0" rtl="0" algn="l">
              <a:spcBef>
                <a:spcPts val="0"/>
              </a:spcBef>
              <a:spcAft>
                <a:spcPts val="0"/>
              </a:spcAft>
              <a:buNone/>
            </a:pPr>
            <a:r>
              <a:rPr lang="es-CL">
                <a:solidFill>
                  <a:schemeClr val="lt1"/>
                </a:solidFill>
              </a:rPr>
              <a:t>2. No  siempre se requieren </a:t>
            </a:r>
            <a:r>
              <a:rPr b="1" lang="es-CL">
                <a:solidFill>
                  <a:schemeClr val="lt1"/>
                </a:solidFill>
              </a:rPr>
              <a:t>grandes esfuerzos económicos</a:t>
            </a:r>
            <a:r>
              <a:rPr lang="es-CL">
                <a:solidFill>
                  <a:schemeClr val="lt1"/>
                </a:solidFill>
              </a:rPr>
              <a:t>, sino más bien liderazgos flexibles y voluntades.</a:t>
            </a:r>
            <a:endParaRPr/>
          </a:p>
          <a:p>
            <a:pPr indent="0" lvl="0" marL="0" rtl="0" algn="l">
              <a:spcBef>
                <a:spcPts val="0"/>
              </a:spcBef>
              <a:spcAft>
                <a:spcPts val="0"/>
              </a:spcAft>
              <a:buClr>
                <a:schemeClr val="lt1"/>
              </a:buClr>
              <a:buSzPts val="1200"/>
              <a:buFont typeface="Arial"/>
              <a:buNone/>
            </a:pPr>
            <a:r>
              <a:rPr b="1" lang="es-CL">
                <a:solidFill>
                  <a:schemeClr val="lt1"/>
                </a:solidFill>
              </a:rPr>
              <a:t>Y por último….</a:t>
            </a:r>
            <a:endParaRPr/>
          </a:p>
          <a:p>
            <a:pPr indent="0" lvl="0" marL="0" rtl="0" algn="l">
              <a:spcBef>
                <a:spcPts val="0"/>
              </a:spcBef>
              <a:spcAft>
                <a:spcPts val="0"/>
              </a:spcAft>
              <a:buNone/>
            </a:pPr>
            <a:r>
              <a:t/>
            </a:r>
            <a:endParaRPr/>
          </a:p>
        </p:txBody>
      </p:sp>
      <p:sp>
        <p:nvSpPr>
          <p:cNvPr id="392" name="Google Shape;392;p1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s-CL"/>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4" name="Google Shape;144;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s-CL"/>
              <a:t>Bueno, antes de partir y muy brevemente contarles para lo que no nos conocen quienes somos… somos una red multisectorial liderada por empresas privadas, creada hace 8 años con la clara misión de instalar la importancia del rol que juega el sector empresarial en el desarrollo y bienestar de los derechos de la niñez.  La red está compuesta por 21 empresas, en donde también participan organismos internacionales, instituciones públicas y la sociedad sociedad civil.</a:t>
            </a:r>
            <a:endParaRPr/>
          </a:p>
        </p:txBody>
      </p:sp>
      <p:sp>
        <p:nvSpPr>
          <p:cNvPr id="145" name="Google Shape;145;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s-CL"/>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8" name="Shape 398"/>
        <p:cNvGrpSpPr/>
        <p:nvPr/>
      </p:nvGrpSpPr>
      <p:grpSpPr>
        <a:xfrm>
          <a:off x="0" y="0"/>
          <a:ext cx="0" cy="0"/>
          <a:chOff x="0" y="0"/>
          <a:chExt cx="0" cy="0"/>
        </a:xfrm>
      </p:grpSpPr>
      <p:sp>
        <p:nvSpPr>
          <p:cNvPr id="399" name="Google Shape;399;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0" name="Google Shape;400;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Arial"/>
              <a:buNone/>
            </a:pPr>
            <a:r>
              <a:t/>
            </a:r>
            <a:endParaRPr sz="1200"/>
          </a:p>
          <a:p>
            <a:pPr indent="0" lvl="0" marL="0" marR="0" rtl="0" algn="l">
              <a:lnSpc>
                <a:spcPct val="100000"/>
              </a:lnSpc>
              <a:spcBef>
                <a:spcPts val="1200"/>
              </a:spcBef>
              <a:spcAft>
                <a:spcPts val="0"/>
              </a:spcAft>
              <a:buClr>
                <a:schemeClr val="dk1"/>
              </a:buClr>
              <a:buSzPts val="1200"/>
              <a:buFont typeface="Arial"/>
              <a:buNone/>
            </a:pPr>
            <a:r>
              <a:rPr lang="es-CL" sz="1200"/>
              <a:t>Transitar de una concepción del cuidado de niñas y niños vinculada a una noción familiar - </a:t>
            </a:r>
            <a:r>
              <a:rPr i="1" lang="es-CL" sz="1200"/>
              <a:t>feminizada - </a:t>
            </a:r>
            <a:r>
              <a:rPr lang="es-CL" sz="1200"/>
              <a:t>a una que abarque de forma integral la responsabilidad SOCIAL.</a:t>
            </a:r>
            <a:endParaRPr/>
          </a:p>
          <a:p>
            <a:pPr indent="0" lvl="0" marL="0" rtl="0" algn="l">
              <a:spcBef>
                <a:spcPts val="1200"/>
              </a:spcBef>
              <a:spcAft>
                <a:spcPts val="0"/>
              </a:spcAft>
              <a:buClr>
                <a:schemeClr val="dk1"/>
              </a:buClr>
              <a:buSzPts val="1200"/>
              <a:buFont typeface="Arial"/>
              <a:buNone/>
            </a:pPr>
            <a:r>
              <a:t/>
            </a:r>
            <a:endParaRPr sz="1200"/>
          </a:p>
          <a:p>
            <a:pPr indent="0" lvl="0" marL="0" rtl="0" algn="l">
              <a:spcBef>
                <a:spcPts val="2400"/>
              </a:spcBef>
              <a:spcAft>
                <a:spcPts val="0"/>
              </a:spcAft>
              <a:buClr>
                <a:schemeClr val="dk1"/>
              </a:buClr>
              <a:buSzPts val="1200"/>
              <a:buFont typeface="Arial"/>
              <a:buNone/>
            </a:pPr>
            <a:r>
              <a:rPr lang="es-CL" sz="1200"/>
              <a:t>Aunar agendas de trabajo, género y niñez.</a:t>
            </a:r>
            <a:endParaRPr/>
          </a:p>
          <a:p>
            <a:pPr indent="0" lvl="0" marL="0" rtl="0" algn="l">
              <a:spcBef>
                <a:spcPts val="1200"/>
              </a:spcBef>
              <a:spcAft>
                <a:spcPts val="0"/>
              </a:spcAft>
              <a:buNone/>
            </a:pPr>
            <a:r>
              <a:t/>
            </a:r>
            <a:endParaRPr/>
          </a:p>
          <a:p>
            <a:pPr indent="-330200" lvl="0" marL="457200" rtl="0" algn="l">
              <a:spcBef>
                <a:spcPts val="1200"/>
              </a:spcBef>
              <a:spcAft>
                <a:spcPts val="0"/>
              </a:spcAft>
              <a:buClr>
                <a:schemeClr val="dk1"/>
              </a:buClr>
              <a:buSzPts val="1600"/>
              <a:buFont typeface="Arial"/>
              <a:buChar char="●"/>
            </a:pPr>
            <a:r>
              <a:rPr lang="es-CL" sz="1200"/>
              <a:t>Familia</a:t>
            </a:r>
            <a:endParaRPr/>
          </a:p>
          <a:p>
            <a:pPr indent="-330200" lvl="0" marL="457200" rtl="0" algn="l">
              <a:spcBef>
                <a:spcPts val="0"/>
              </a:spcBef>
              <a:spcAft>
                <a:spcPts val="0"/>
              </a:spcAft>
              <a:buClr>
                <a:schemeClr val="dk1"/>
              </a:buClr>
              <a:buSzPts val="1600"/>
              <a:buFont typeface="Arial"/>
              <a:buChar char="●"/>
            </a:pPr>
            <a:r>
              <a:rPr lang="es-CL" sz="1200"/>
              <a:t>Estado</a:t>
            </a:r>
            <a:endParaRPr/>
          </a:p>
          <a:p>
            <a:pPr indent="-330200" lvl="0" marL="457200" rtl="0" algn="l">
              <a:spcBef>
                <a:spcPts val="0"/>
              </a:spcBef>
              <a:spcAft>
                <a:spcPts val="0"/>
              </a:spcAft>
              <a:buClr>
                <a:schemeClr val="dk1"/>
              </a:buClr>
              <a:buSzPts val="1600"/>
              <a:buFont typeface="Arial"/>
              <a:buChar char="●"/>
            </a:pPr>
            <a:r>
              <a:rPr lang="es-CL" sz="1200"/>
              <a:t>Empresas y mundo del trabajo </a:t>
            </a:r>
            <a:r>
              <a:rPr i="1" lang="es-CL" sz="1200"/>
              <a:t>productivo.</a:t>
            </a:r>
            <a:endParaRPr/>
          </a:p>
          <a:p>
            <a:pPr indent="0" lvl="0" marL="0" rtl="0" algn="l">
              <a:spcBef>
                <a:spcPts val="1200"/>
              </a:spcBef>
              <a:spcAft>
                <a:spcPts val="0"/>
              </a:spcAft>
              <a:buClr>
                <a:schemeClr val="dk1"/>
              </a:buClr>
              <a:buSzPts val="1400"/>
              <a:buFont typeface="Arial"/>
              <a:buNone/>
            </a:pPr>
            <a:r>
              <a:rPr lang="es-CL" sz="1400"/>
              <a:t>“</a:t>
            </a:r>
            <a:endParaRPr/>
          </a:p>
          <a:p>
            <a:pPr indent="0" lvl="0" marL="0" rtl="0" algn="l">
              <a:spcBef>
                <a:spcPts val="0"/>
              </a:spcBef>
              <a:spcAft>
                <a:spcPts val="0"/>
              </a:spcAft>
              <a:buNone/>
            </a:pPr>
            <a:r>
              <a:t/>
            </a:r>
            <a:endParaRPr/>
          </a:p>
        </p:txBody>
      </p:sp>
      <p:sp>
        <p:nvSpPr>
          <p:cNvPr id="401" name="Google Shape;401;p2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s-CL"/>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2" name="Shape 412"/>
        <p:cNvGrpSpPr/>
        <p:nvPr/>
      </p:nvGrpSpPr>
      <p:grpSpPr>
        <a:xfrm>
          <a:off x="0" y="0"/>
          <a:ext cx="0" cy="0"/>
          <a:chOff x="0" y="0"/>
          <a:chExt cx="0" cy="0"/>
        </a:xfrm>
      </p:grpSpPr>
      <p:sp>
        <p:nvSpPr>
          <p:cNvPr id="413" name="Google Shape;413;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4" name="Google Shape;414;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5" name="Google Shape;415;p2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s-CL"/>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2" name="Shape 432"/>
        <p:cNvGrpSpPr/>
        <p:nvPr/>
      </p:nvGrpSpPr>
      <p:grpSpPr>
        <a:xfrm>
          <a:off x="0" y="0"/>
          <a:ext cx="0" cy="0"/>
          <a:chOff x="0" y="0"/>
          <a:chExt cx="0" cy="0"/>
        </a:xfrm>
      </p:grpSpPr>
      <p:sp>
        <p:nvSpPr>
          <p:cNvPr id="433" name="Google Shape;433;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4" name="Google Shape;434;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5" name="Google Shape;435;p2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s-CL"/>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1" name="Shape 451"/>
        <p:cNvGrpSpPr/>
        <p:nvPr/>
      </p:nvGrpSpPr>
      <p:grpSpPr>
        <a:xfrm>
          <a:off x="0" y="0"/>
          <a:ext cx="0" cy="0"/>
          <a:chOff x="0" y="0"/>
          <a:chExt cx="0" cy="0"/>
        </a:xfrm>
      </p:grpSpPr>
      <p:sp>
        <p:nvSpPr>
          <p:cNvPr id="452" name="Google Shape;452;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3" name="Google Shape;453;p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4" name="Google Shape;454;p2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s-CL"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2" name="Shape 462"/>
        <p:cNvGrpSpPr/>
        <p:nvPr/>
      </p:nvGrpSpPr>
      <p:grpSpPr>
        <a:xfrm>
          <a:off x="0" y="0"/>
          <a:ext cx="0" cy="0"/>
          <a:chOff x="0" y="0"/>
          <a:chExt cx="0" cy="0"/>
        </a:xfrm>
      </p:grpSpPr>
      <p:sp>
        <p:nvSpPr>
          <p:cNvPr id="463" name="Google Shape;463;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4" name="Google Shape;464;p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Arial"/>
              <a:buNone/>
            </a:pPr>
            <a:r>
              <a:t/>
            </a:r>
            <a:endParaRPr/>
          </a:p>
        </p:txBody>
      </p:sp>
      <p:sp>
        <p:nvSpPr>
          <p:cNvPr id="465" name="Google Shape;465;p2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s-CL"/>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4" name="Shape 474"/>
        <p:cNvGrpSpPr/>
        <p:nvPr/>
      </p:nvGrpSpPr>
      <p:grpSpPr>
        <a:xfrm>
          <a:off x="0" y="0"/>
          <a:ext cx="0" cy="0"/>
          <a:chOff x="0" y="0"/>
          <a:chExt cx="0" cy="0"/>
        </a:xfrm>
      </p:grpSpPr>
      <p:sp>
        <p:nvSpPr>
          <p:cNvPr id="475" name="Google Shape;475;gb852bc747e_7_4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6" name="Google Shape;476;gb852bc747e_7_4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0" name="Shape 480"/>
        <p:cNvGrpSpPr/>
        <p:nvPr/>
      </p:nvGrpSpPr>
      <p:grpSpPr>
        <a:xfrm>
          <a:off x="0" y="0"/>
          <a:ext cx="0" cy="0"/>
          <a:chOff x="0" y="0"/>
          <a:chExt cx="0" cy="0"/>
        </a:xfrm>
      </p:grpSpPr>
      <p:sp>
        <p:nvSpPr>
          <p:cNvPr id="481" name="Google Shape;481;gb852bc747e_7_4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2" name="Google Shape;482;gb852bc747e_7_4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4" name="Shape 504"/>
        <p:cNvGrpSpPr/>
        <p:nvPr/>
      </p:nvGrpSpPr>
      <p:grpSpPr>
        <a:xfrm>
          <a:off x="0" y="0"/>
          <a:ext cx="0" cy="0"/>
          <a:chOff x="0" y="0"/>
          <a:chExt cx="0" cy="0"/>
        </a:xfrm>
      </p:grpSpPr>
      <p:sp>
        <p:nvSpPr>
          <p:cNvPr id="505" name="Google Shape;505;gb852bc747e_7_7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6" name="Google Shape;506;gb852bc747e_7_7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6" name="Shape 526"/>
        <p:cNvGrpSpPr/>
        <p:nvPr/>
      </p:nvGrpSpPr>
      <p:grpSpPr>
        <a:xfrm>
          <a:off x="0" y="0"/>
          <a:ext cx="0" cy="0"/>
          <a:chOff x="0" y="0"/>
          <a:chExt cx="0" cy="0"/>
        </a:xfrm>
      </p:grpSpPr>
      <p:sp>
        <p:nvSpPr>
          <p:cNvPr id="527" name="Google Shape;527;gb852bc747e_7_9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8" name="Google Shape;528;gb852bc747e_7_9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9" name="Shape 539"/>
        <p:cNvGrpSpPr/>
        <p:nvPr/>
      </p:nvGrpSpPr>
      <p:grpSpPr>
        <a:xfrm>
          <a:off x="0" y="0"/>
          <a:ext cx="0" cy="0"/>
          <a:chOff x="0" y="0"/>
          <a:chExt cx="0" cy="0"/>
        </a:xfrm>
      </p:grpSpPr>
      <p:sp>
        <p:nvSpPr>
          <p:cNvPr id="540" name="Google Shape;540;gb852bc747e_7_10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41" name="Google Shape;541;gb852bc747e_7_10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1" name="Google Shape;151;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3A3838"/>
              </a:buClr>
              <a:buSzPts val="1200"/>
              <a:buFont typeface="Arial"/>
              <a:buNone/>
            </a:pPr>
            <a:r>
              <a:rPr b="1" lang="es-CL" sz="1200">
                <a:solidFill>
                  <a:srgbClr val="3A3838"/>
                </a:solidFill>
              </a:rPr>
              <a:t>¿La empresa es </a:t>
            </a:r>
            <a:r>
              <a:rPr b="1" lang="es-CL" sz="1200">
                <a:solidFill>
                  <a:srgbClr val="FF6600"/>
                </a:solidFill>
              </a:rPr>
              <a:t>co -garante </a:t>
            </a:r>
            <a:r>
              <a:rPr b="1" lang="es-CL" sz="1200">
                <a:solidFill>
                  <a:srgbClr val="3A3838"/>
                </a:solidFill>
              </a:rPr>
              <a:t>de los derechos de la niñez y adolescencia?</a:t>
            </a:r>
            <a:endParaRPr b="1" sz="1200">
              <a:solidFill>
                <a:srgbClr val="3A3838"/>
              </a:solidFill>
            </a:endParaRPr>
          </a:p>
          <a:p>
            <a:pPr indent="0" lvl="0" marL="0" rtl="0" algn="l">
              <a:spcBef>
                <a:spcPts val="0"/>
              </a:spcBef>
              <a:spcAft>
                <a:spcPts val="0"/>
              </a:spcAft>
              <a:buNone/>
            </a:pPr>
            <a:r>
              <a:t/>
            </a:r>
            <a:endParaRPr/>
          </a:p>
        </p:txBody>
      </p:sp>
      <p:sp>
        <p:nvSpPr>
          <p:cNvPr id="152" name="Google Shape;152;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s-CL"/>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4" name="Shape 564"/>
        <p:cNvGrpSpPr/>
        <p:nvPr/>
      </p:nvGrpSpPr>
      <p:grpSpPr>
        <a:xfrm>
          <a:off x="0" y="0"/>
          <a:ext cx="0" cy="0"/>
          <a:chOff x="0" y="0"/>
          <a:chExt cx="0" cy="0"/>
        </a:xfrm>
      </p:grpSpPr>
      <p:sp>
        <p:nvSpPr>
          <p:cNvPr id="565" name="Google Shape;565;gb852bc747e_7_12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66" name="Google Shape;566;gb852bc747e_7_12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6" name="Shape 586"/>
        <p:cNvGrpSpPr/>
        <p:nvPr/>
      </p:nvGrpSpPr>
      <p:grpSpPr>
        <a:xfrm>
          <a:off x="0" y="0"/>
          <a:ext cx="0" cy="0"/>
          <a:chOff x="0" y="0"/>
          <a:chExt cx="0" cy="0"/>
        </a:xfrm>
      </p:grpSpPr>
      <p:sp>
        <p:nvSpPr>
          <p:cNvPr id="587" name="Google Shape;587;gb852bc747e_7_14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88" name="Google Shape;588;gb852bc747e_7_14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7" name="Shape 617"/>
        <p:cNvGrpSpPr/>
        <p:nvPr/>
      </p:nvGrpSpPr>
      <p:grpSpPr>
        <a:xfrm>
          <a:off x="0" y="0"/>
          <a:ext cx="0" cy="0"/>
          <a:chOff x="0" y="0"/>
          <a:chExt cx="0" cy="0"/>
        </a:xfrm>
      </p:grpSpPr>
      <p:sp>
        <p:nvSpPr>
          <p:cNvPr id="618" name="Google Shape;618;gb852bc747e_7_17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19" name="Google Shape;619;gb852bc747e_7_17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0" name="Shape 640"/>
        <p:cNvGrpSpPr/>
        <p:nvPr/>
      </p:nvGrpSpPr>
      <p:grpSpPr>
        <a:xfrm>
          <a:off x="0" y="0"/>
          <a:ext cx="0" cy="0"/>
          <a:chOff x="0" y="0"/>
          <a:chExt cx="0" cy="0"/>
        </a:xfrm>
      </p:grpSpPr>
      <p:sp>
        <p:nvSpPr>
          <p:cNvPr id="641" name="Google Shape;641;gb852bc747e_7_20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42" name="Google Shape;642;gb852bc747e_7_20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9" name="Google Shape;159;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s-CL"/>
              <a:t>Nosotros como red partimos de una premisa…Es inevitable que las empresas, independente de su rubro o tamaño, interactúen  e impacten en la vida de los niños. Este impacto puede ser directo o indirecto.   </a:t>
            </a:r>
            <a:r>
              <a:rPr b="1" lang="es-CL"/>
              <a:t>Ya sea porque sus colaboradores tienen hijos e hijas</a:t>
            </a:r>
            <a:r>
              <a:rPr lang="es-CL"/>
              <a:t>, porque la empresa tiene </a:t>
            </a:r>
            <a:r>
              <a:rPr b="1" lang="es-CL"/>
              <a:t>adolescentes trabajando al interior de sus instalaciones </a:t>
            </a:r>
            <a:r>
              <a:rPr lang="es-CL"/>
              <a:t>, o porque también  los niños resultan ser </a:t>
            </a:r>
            <a:r>
              <a:rPr b="1" lang="es-CL"/>
              <a:t>consumidores directos de productos o servicios</a:t>
            </a:r>
            <a:r>
              <a:rPr lang="es-CL"/>
              <a:t>, así mismo, porque muchas veces la publicidad y el marketing también pueden impactar negativa o positivamente sus derechos fundamentales, como también, los niños son miembros importantes de las comunidades y los entornos en los que actúan y están insertas las empresas.</a:t>
            </a:r>
            <a:endParaRPr/>
          </a:p>
          <a:p>
            <a:pPr indent="0" lvl="0" marL="0" rtl="0" algn="l">
              <a:spcBef>
                <a:spcPts val="0"/>
              </a:spcBef>
              <a:spcAft>
                <a:spcPts val="0"/>
              </a:spcAft>
              <a:buNone/>
            </a:pPr>
            <a:r>
              <a:t/>
            </a:r>
            <a:endParaRPr/>
          </a:p>
        </p:txBody>
      </p:sp>
      <p:sp>
        <p:nvSpPr>
          <p:cNvPr id="160" name="Google Shape;160;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s-CL"/>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0" name="Google Shape;180;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Arial"/>
              <a:buNone/>
            </a:pPr>
            <a:r>
              <a:rPr lang="es-CL"/>
              <a:t>Como se observa en la imagen, toda empresa -independiente de su tamaño, está sujeta, en primer lugar, al ordenamiento jurídico nacional (entre ellas, por ejemplo, la ley de pre y post natal para madres, la nueva Ley 21.271 sobre la eliminación del trabajo infantil y protección del adolescente trabajador). Posteriormente, encontramos en un segundo nivel, las obligaciones que </a:t>
            </a:r>
            <a:r>
              <a:rPr b="1" lang="es-CL"/>
              <a:t>emanan del campo de las Empresas y los Derechos Humanos, </a:t>
            </a:r>
            <a:r>
              <a:rPr lang="es-CL"/>
              <a:t>principalmente hablamos, específicamente  de los </a:t>
            </a:r>
            <a:r>
              <a:rPr b="1" lang="es-CL"/>
              <a:t>principios Rectores de Empresas  y derechos humanos</a:t>
            </a:r>
            <a:r>
              <a:rPr lang="es-CL"/>
              <a:t>, los </a:t>
            </a:r>
            <a:r>
              <a:rPr b="1" lang="es-CL"/>
              <a:t>10 principios empresariales de los derechos del niño</a:t>
            </a:r>
            <a:r>
              <a:rPr lang="es-CL"/>
              <a:t>, guías que sirven de </a:t>
            </a:r>
            <a:r>
              <a:rPr b="1" lang="es-CL"/>
              <a:t>inspiración para que todas las empresas puedan generar acciones en el marco del respeto y de la promoción en distintas dimensiones  </a:t>
            </a:r>
            <a:r>
              <a:rPr lang="es-CL"/>
              <a:t>y que estas impacten positivamente  en la vida de los niños, niñas y adolescentes, Finalmente, en un último nivel, identificamos los ODS de manera tal que constituyen una guía de acciones que deben realizar las  empresas para integrar la sostenibilidad en su gestión y que orientan  a dar cumplimiento de diversos objetivos:  algunos ODS que van en la </a:t>
            </a:r>
            <a:r>
              <a:rPr b="1" lang="es-CL"/>
              <a:t>línea de la conciliación trabajo y familia </a:t>
            </a:r>
            <a:r>
              <a:rPr lang="es-CL"/>
              <a:t>podemos identificar el ODS Nº1: poner fin a la pobreza,  ODS 8: Generar trabajo decente y crecimiento económico, ODS10: Reducción de las desigualdades ,ODS 17 invita a el trabajo en alianza como factor clave para el cumplimiento de los Objetivos propuestos.</a:t>
            </a:r>
            <a:endParaRPr/>
          </a:p>
          <a:p>
            <a:pPr indent="0" lvl="0" marL="0" rtl="0" algn="l">
              <a:spcBef>
                <a:spcPts val="0"/>
              </a:spcBef>
              <a:spcAft>
                <a:spcPts val="0"/>
              </a:spcAft>
              <a:buNone/>
            </a:pPr>
            <a:r>
              <a:t/>
            </a:r>
            <a:endParaRPr/>
          </a:p>
        </p:txBody>
      </p:sp>
      <p:sp>
        <p:nvSpPr>
          <p:cNvPr id="181" name="Google Shape;181;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s-CL"/>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5" name="Google Shape;205;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s-CL"/>
              <a:t>En ese marco, nuestras diferentes líneas de acción a lo largo de estos años se han enfocado en: La prevención y erradicación del trabajo infantil y cual es el rol de las empresas. Por otro lado también ha sido sumamente importante visibilizar las acciones que realizan las empresas generando políticas que favorezcan la vida laboral y familiar sobre todo en estos tiempos tan complejos, donde las familias han sido duramente golpeadas.</a:t>
            </a:r>
            <a:endParaRPr/>
          </a:p>
          <a:p>
            <a:pPr indent="0" lvl="0" marL="0" rtl="0" algn="l">
              <a:spcBef>
                <a:spcPts val="0"/>
              </a:spcBef>
              <a:spcAft>
                <a:spcPts val="0"/>
              </a:spcAft>
              <a:buNone/>
            </a:pPr>
            <a:r>
              <a:t/>
            </a:r>
            <a:endParaRPr/>
          </a:p>
          <a:p>
            <a:pPr indent="0" lvl="0" marL="0" rtl="0" algn="l">
              <a:spcBef>
                <a:spcPts val="0"/>
              </a:spcBef>
              <a:spcAft>
                <a:spcPts val="0"/>
              </a:spcAft>
              <a:buNone/>
            </a:pPr>
            <a:r>
              <a:rPr lang="es-CL"/>
              <a:t>Si miramos un poco mas allá y nos vamos al ámbito del entorno y comunidades vemos como una empresa también puede contribuir mediante la inversión social y relacionamiento comunitario en programas para que impacten en la niñez y adolescencia, sobre todo si esos programas apuntan a mejorar la educación en la niñez. Como un última línea de acción y que es transversal a todas las acciones de la red es el TRABAJO EN ALIANZA, todas nuestras acciones, productos y actividades son trabajadas de esta manera, porque no solo se da cumplimiento a los objetivos propuestos, sino además porque creemos que esta es la forma de ir sumando valor tanto a las instituciones y empresas con las cuales nos relacionamos.</a:t>
            </a:r>
            <a:endParaRPr/>
          </a:p>
          <a:p>
            <a:pPr indent="0" lvl="0" marL="0" rtl="0" algn="l">
              <a:spcBef>
                <a:spcPts val="0"/>
              </a:spcBef>
              <a:spcAft>
                <a:spcPts val="0"/>
              </a:spcAft>
              <a:buNone/>
            </a:pPr>
            <a:r>
              <a:t/>
            </a:r>
            <a:endParaRPr/>
          </a:p>
        </p:txBody>
      </p:sp>
      <p:sp>
        <p:nvSpPr>
          <p:cNvPr id="206" name="Google Shape;206;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s-CL"/>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7" name="Google Shape;227;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s-CL"/>
              <a:t>Bueno esta pregunta la iremos respondiendo a lo largo de esta presentación. Primero me gustaría recordar que entendemos por conciliación trabajo y familia.</a:t>
            </a:r>
            <a:endParaRPr/>
          </a:p>
          <a:p>
            <a:pPr indent="0" lvl="0" marL="0" rtl="0" algn="l">
              <a:spcBef>
                <a:spcPts val="0"/>
              </a:spcBef>
              <a:spcAft>
                <a:spcPts val="0"/>
              </a:spcAft>
              <a:buNone/>
            </a:pPr>
            <a:r>
              <a:t/>
            </a:r>
            <a:endParaRPr/>
          </a:p>
          <a:p>
            <a:pPr indent="0" lvl="0" marL="0" marR="0" rtl="0" algn="l">
              <a:lnSpc>
                <a:spcPct val="100000"/>
              </a:lnSpc>
              <a:spcBef>
                <a:spcPts val="0"/>
              </a:spcBef>
              <a:spcAft>
                <a:spcPts val="0"/>
              </a:spcAft>
              <a:buClr>
                <a:schemeClr val="dk1"/>
              </a:buClr>
              <a:buSzPts val="1200"/>
              <a:buFont typeface="Arial"/>
              <a:buNone/>
            </a:pPr>
            <a:r>
              <a:rPr lang="es-CL" sz="1200"/>
              <a:t>“Iniciativas que adoptan las organizaciones, adicionales a las que establece la ley. Están destinadas a </a:t>
            </a:r>
            <a:r>
              <a:rPr b="1" lang="es-CL" sz="1200"/>
              <a:t>crear condiciones para que los colaboradores cumplan de forma óptima con las responsabilidades familiares y laborales</a:t>
            </a:r>
            <a:r>
              <a:rPr lang="es-CL" sz="1200"/>
              <a:t>, y como resultado de estas medidas se logre una relación más armónica entre la vida familiar, la vida laboral y la equidad entre hombres y mujeres” (Jiménez &amp; Gómez, 2014: 290)</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228" name="Google Shape;228;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s-CL"/>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5" name="Google Shape;235;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317500" lvl="0" marL="457200" rtl="0" algn="l">
              <a:spcBef>
                <a:spcPts val="0"/>
              </a:spcBef>
              <a:spcAft>
                <a:spcPts val="0"/>
              </a:spcAft>
              <a:buClr>
                <a:schemeClr val="dk1"/>
              </a:buClr>
              <a:buSzPts val="1400"/>
              <a:buFont typeface="Arial"/>
              <a:buChar char="●"/>
            </a:pPr>
            <a:r>
              <a:rPr lang="es-CL" sz="2400"/>
              <a:t>Como observamos en los gráficos, existe un aumento en la construcción de hogares monoparentales, entre el año 1990 y 2015 de casi un aumento del 10%. Como también se observa el aumento de jefaturas femeninas. Si comparamos en año 1990 y 2015, tenemos un aumento del 20%.</a:t>
            </a:r>
            <a:endParaRPr/>
          </a:p>
          <a:p>
            <a:pPr indent="-317500" lvl="0" marL="457200" rtl="0" algn="l">
              <a:spcBef>
                <a:spcPts val="0"/>
              </a:spcBef>
              <a:spcAft>
                <a:spcPts val="0"/>
              </a:spcAft>
              <a:buClr>
                <a:schemeClr val="dk1"/>
              </a:buClr>
              <a:buSzPts val="1400"/>
              <a:buFont typeface="Arial"/>
              <a:buChar char="●"/>
            </a:pPr>
            <a:r>
              <a:rPr lang="es-CL" sz="2400"/>
              <a:t>Incorporación de la mujer al trabajo productivo ha provocando la Transformación de las familia y sus que haceres.</a:t>
            </a:r>
            <a:endParaRPr/>
          </a:p>
          <a:p>
            <a:pPr indent="-304800" lvl="1" marL="914400" rtl="0" algn="l">
              <a:spcBef>
                <a:spcPts val="0"/>
              </a:spcBef>
              <a:spcAft>
                <a:spcPts val="0"/>
              </a:spcAft>
              <a:buClr>
                <a:schemeClr val="dk1"/>
              </a:buClr>
              <a:buSzPts val="1200"/>
              <a:buFont typeface="Arial"/>
              <a:buChar char="○"/>
            </a:pPr>
            <a:r>
              <a:rPr lang="es-CL" sz="2400"/>
              <a:t>Retraso edad para casarse y tener el primer hijo.</a:t>
            </a:r>
            <a:endParaRPr/>
          </a:p>
          <a:p>
            <a:pPr indent="-304800" lvl="1" marL="914400" rtl="0" algn="l">
              <a:spcBef>
                <a:spcPts val="0"/>
              </a:spcBef>
              <a:spcAft>
                <a:spcPts val="0"/>
              </a:spcAft>
              <a:buClr>
                <a:schemeClr val="dk1"/>
              </a:buClr>
              <a:buSzPts val="1200"/>
              <a:buFont typeface="Arial"/>
              <a:buChar char="○"/>
            </a:pPr>
            <a:r>
              <a:rPr lang="es-CL" sz="2400"/>
              <a:t>Disminución de hogares biparentales/ Aumento hogares monoparentales.</a:t>
            </a:r>
            <a:endParaRPr/>
          </a:p>
          <a:p>
            <a:pPr indent="-304800" lvl="1" marL="914400" rtl="0" algn="l">
              <a:spcBef>
                <a:spcPts val="0"/>
              </a:spcBef>
              <a:spcAft>
                <a:spcPts val="0"/>
              </a:spcAft>
              <a:buClr>
                <a:schemeClr val="dk1"/>
              </a:buClr>
              <a:buSzPts val="1200"/>
              <a:buFont typeface="Arial"/>
              <a:buChar char="○"/>
            </a:pPr>
            <a:r>
              <a:rPr lang="es-CL" sz="3600"/>
              <a:t>Participación laboral de la mujer, doble presencia y corresponsabilidad en el cuidado</a:t>
            </a:r>
            <a:r>
              <a:rPr lang="es-CL" sz="2400"/>
              <a:t>.</a:t>
            </a:r>
            <a:endParaRPr/>
          </a:p>
          <a:p>
            <a:pPr indent="-317500" lvl="0" marL="457200" rtl="0" algn="l">
              <a:spcBef>
                <a:spcPts val="0"/>
              </a:spcBef>
              <a:spcAft>
                <a:spcPts val="0"/>
              </a:spcAft>
              <a:buClr>
                <a:schemeClr val="dk1"/>
              </a:buClr>
              <a:buSzPts val="1400"/>
              <a:buFont typeface="Arial"/>
              <a:buChar char="●"/>
            </a:pPr>
            <a:r>
              <a:rPr lang="es-CL" sz="2400"/>
              <a:t>Transformaciones sociodemográficas: Envejecimiento.</a:t>
            </a:r>
            <a:endParaRPr/>
          </a:p>
          <a:p>
            <a:pPr indent="-317500" lvl="0" marL="457200" rtl="0" algn="l">
              <a:spcBef>
                <a:spcPts val="0"/>
              </a:spcBef>
              <a:spcAft>
                <a:spcPts val="0"/>
              </a:spcAft>
              <a:buClr>
                <a:schemeClr val="dk1"/>
              </a:buClr>
              <a:buSzPts val="1400"/>
              <a:buFont typeface="Arial"/>
              <a:buChar char="●"/>
            </a:pPr>
            <a:r>
              <a:rPr lang="es-CL" sz="2400"/>
              <a:t>En definitiva, múltiples causas han hecho que nuestra sociedad ha cambiado, lo que ha hecho imperante que las organizaciones como las empresas adopten estrategias que concilien de mejor manera estas esferas.</a:t>
            </a:r>
            <a:endParaRPr/>
          </a:p>
          <a:p>
            <a:pPr indent="-228600" lvl="0" marL="457200" rtl="0" algn="l">
              <a:spcBef>
                <a:spcPts val="0"/>
              </a:spcBef>
              <a:spcAft>
                <a:spcPts val="0"/>
              </a:spcAft>
              <a:buClr>
                <a:schemeClr val="dk1"/>
              </a:buClr>
              <a:buSzPts val="1400"/>
              <a:buFont typeface="Arial"/>
              <a:buNone/>
            </a:pPr>
            <a:r>
              <a:t/>
            </a:r>
            <a:endParaRPr sz="2400"/>
          </a:p>
          <a:p>
            <a:pPr indent="0" lvl="0" marL="0" rtl="0" algn="l">
              <a:spcBef>
                <a:spcPts val="0"/>
              </a:spcBef>
              <a:spcAft>
                <a:spcPts val="0"/>
              </a:spcAft>
              <a:buNone/>
            </a:pPr>
            <a:r>
              <a:t/>
            </a:r>
            <a:endParaRPr/>
          </a:p>
        </p:txBody>
      </p:sp>
      <p:sp>
        <p:nvSpPr>
          <p:cNvPr id="236" name="Google Shape;236;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s-CL"/>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6" name="Google Shape;246;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Arial"/>
              <a:buNone/>
            </a:pPr>
            <a:r>
              <a:rPr lang="es-CL" sz="1200"/>
              <a:t>Por otro lado también la Convención sobre los derechos del niño CDN establece lo importante que </a:t>
            </a:r>
            <a:r>
              <a:rPr b="1" lang="es-CL" sz="1200"/>
              <a:t>es la familia</a:t>
            </a:r>
            <a:r>
              <a:rPr lang="es-CL" sz="1200"/>
              <a:t>,  definiéndolo como el grupo fundamental de la sociedad y </a:t>
            </a:r>
            <a:r>
              <a:rPr b="1" lang="es-CL" sz="1200"/>
              <a:t>medio natural</a:t>
            </a:r>
            <a:r>
              <a:rPr lang="es-CL" sz="1200"/>
              <a:t> para el crecimiento y el bienestar de todos sus miembros, y en particular de los niños, </a:t>
            </a:r>
            <a:r>
              <a:rPr b="1" lang="es-CL" sz="1200"/>
              <a:t>debe recibir la protección y asistencia necesarias para poder asumir plenamente sus responsabilidades dentro de la comunidad</a:t>
            </a:r>
            <a:r>
              <a:rPr lang="es-CL" sz="1200"/>
              <a:t>”.</a:t>
            </a:r>
            <a:endParaRPr/>
          </a:p>
          <a:p>
            <a:pPr indent="0" lvl="0" marL="0" marR="0" rtl="0" algn="l">
              <a:lnSpc>
                <a:spcPct val="100000"/>
              </a:lnSpc>
              <a:spcBef>
                <a:spcPts val="0"/>
              </a:spcBef>
              <a:spcAft>
                <a:spcPts val="0"/>
              </a:spcAft>
              <a:buClr>
                <a:schemeClr val="dk1"/>
              </a:buClr>
              <a:buSzPts val="1200"/>
              <a:buFont typeface="Arial"/>
              <a:buNone/>
            </a:pPr>
            <a:r>
              <a:rPr lang="es-CL" sz="1200"/>
              <a:t>Por ello, se debe:</a:t>
            </a:r>
            <a:endParaRPr/>
          </a:p>
          <a:p>
            <a:pPr indent="-310832" lvl="0" marL="457200" rtl="0" algn="l">
              <a:spcBef>
                <a:spcPts val="1200"/>
              </a:spcBef>
              <a:spcAft>
                <a:spcPts val="0"/>
              </a:spcAft>
              <a:buClr>
                <a:schemeClr val="dk1"/>
              </a:buClr>
              <a:buSzPts val="1200"/>
              <a:buFont typeface="Arial"/>
              <a:buChar char="●"/>
            </a:pPr>
            <a:r>
              <a:rPr lang="es-CL"/>
              <a:t>Asegurar oportunidades a las familias de proporcionar bienestar material y por otro lado;</a:t>
            </a:r>
            <a:endParaRPr/>
          </a:p>
          <a:p>
            <a:pPr indent="-310832" lvl="0" marL="457200" rtl="0" algn="l">
              <a:spcBef>
                <a:spcPts val="0"/>
              </a:spcBef>
              <a:spcAft>
                <a:spcPts val="0"/>
              </a:spcAft>
              <a:buClr>
                <a:schemeClr val="dk1"/>
              </a:buClr>
              <a:buSzPts val="1200"/>
              <a:buFont typeface="Arial"/>
              <a:buChar char="●"/>
            </a:pPr>
            <a:r>
              <a:rPr lang="es-CL"/>
              <a:t>Asegurar tiempo y competencias parentales para proporcionar un cuidado que potencia el desarrollo integral de niñas y niños</a:t>
            </a:r>
            <a:endParaRPr/>
          </a:p>
          <a:p>
            <a:pPr indent="0" lvl="0" marL="0" marR="0" rtl="0" algn="l">
              <a:lnSpc>
                <a:spcPct val="100000"/>
              </a:lnSpc>
              <a:spcBef>
                <a:spcPts val="0"/>
              </a:spcBef>
              <a:spcAft>
                <a:spcPts val="0"/>
              </a:spcAft>
              <a:buClr>
                <a:schemeClr val="dk1"/>
              </a:buClr>
              <a:buSzPts val="1200"/>
              <a:buFont typeface="Arial"/>
              <a:buNone/>
            </a:pPr>
            <a:r>
              <a:t/>
            </a:r>
            <a:endParaRPr/>
          </a:p>
          <a:p>
            <a:pPr indent="0" lvl="0" marL="0" marR="0" rtl="0" algn="l">
              <a:lnSpc>
                <a:spcPct val="100000"/>
              </a:lnSpc>
              <a:spcBef>
                <a:spcPts val="0"/>
              </a:spcBef>
              <a:spcAft>
                <a:spcPts val="0"/>
              </a:spcAft>
              <a:buClr>
                <a:schemeClr val="dk1"/>
              </a:buClr>
              <a:buSzPts val="1200"/>
              <a:buFont typeface="Arial"/>
              <a:buNone/>
            </a:pPr>
            <a:r>
              <a:rPr lang="es-CL"/>
              <a:t>Es así como el rol de las empresas resulta crucial, ya que es </a:t>
            </a:r>
            <a:r>
              <a:rPr b="1" lang="es-CL"/>
              <a:t>aquí donde se genera un espacio de intervención para promover el cumplimiento de los derechos declarados para la niñez</a:t>
            </a:r>
            <a:r>
              <a:rPr lang="es-CL"/>
              <a:t>. </a:t>
            </a:r>
            <a:endParaRPr/>
          </a:p>
        </p:txBody>
      </p:sp>
      <p:sp>
        <p:nvSpPr>
          <p:cNvPr id="247" name="Google Shape;247;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s-CL"/>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 Id="rId3" Type="http://schemas.openxmlformats.org/officeDocument/2006/relationships/image" Target="../media/image19.png"/><Relationship Id="rId4" Type="http://schemas.openxmlformats.org/officeDocument/2006/relationships/image" Target="../media/image6.png"/><Relationship Id="rId5" Type="http://schemas.openxmlformats.org/officeDocument/2006/relationships/image" Target="../media/image74.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26"/>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26"/>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8" name="Google Shape;18;p2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2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2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s-CL"/>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7" name="Shape 67"/>
        <p:cNvGrpSpPr/>
        <p:nvPr/>
      </p:nvGrpSpPr>
      <p:grpSpPr>
        <a:xfrm>
          <a:off x="0" y="0"/>
          <a:ext cx="0" cy="0"/>
          <a:chOff x="0" y="0"/>
          <a:chExt cx="0" cy="0"/>
        </a:xfrm>
      </p:grpSpPr>
      <p:sp>
        <p:nvSpPr>
          <p:cNvPr id="68" name="Google Shape;68;p35"/>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9" name="Google Shape;69;p35"/>
          <p:cNvSpPr/>
          <p:nvPr>
            <p:ph idx="2" type="pic"/>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lvl="0" marR="0" rtl="0" algn="l">
              <a:lnSpc>
                <a:spcPct val="90000"/>
              </a:lnSpc>
              <a:spcBef>
                <a:spcPts val="1000"/>
              </a:spcBef>
              <a:spcAft>
                <a:spcPts val="0"/>
              </a:spcAft>
              <a:buClr>
                <a:schemeClr val="dk1"/>
              </a:buClr>
              <a:buSzPts val="3200"/>
              <a:buFont typeface="Arial"/>
              <a:buNone/>
              <a:defRPr b="0" i="0" sz="3200" u="none" cap="none" strike="noStrike">
                <a:solidFill>
                  <a:schemeClr val="dk1"/>
                </a:solidFill>
                <a:latin typeface="Arial"/>
                <a:ea typeface="Arial"/>
                <a:cs typeface="Arial"/>
                <a:sym typeface="Arial"/>
              </a:defRPr>
            </a:lvl1pPr>
            <a:lvl2pPr lvl="1" marR="0" rtl="0" algn="l">
              <a:lnSpc>
                <a:spcPct val="90000"/>
              </a:lnSpc>
              <a:spcBef>
                <a:spcPts val="50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3pPr>
            <a:lvl4pPr lvl="3"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4pPr>
            <a:lvl5pPr lvl="4"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5pPr>
            <a:lvl6pPr lvl="5"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6pPr>
            <a:lvl7pPr lvl="6"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7pPr>
            <a:lvl8pPr lvl="7"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8pPr>
            <a:lvl9pPr lvl="8"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9pPr>
          </a:lstStyle>
          <a:p/>
        </p:txBody>
      </p:sp>
      <p:sp>
        <p:nvSpPr>
          <p:cNvPr id="70" name="Google Shape;70;p35"/>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71" name="Google Shape;71;p3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3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3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s-CL"/>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4" name="Shape 74"/>
        <p:cNvGrpSpPr/>
        <p:nvPr/>
      </p:nvGrpSpPr>
      <p:grpSpPr>
        <a:xfrm>
          <a:off x="0" y="0"/>
          <a:ext cx="0" cy="0"/>
          <a:chOff x="0" y="0"/>
          <a:chExt cx="0" cy="0"/>
        </a:xfrm>
      </p:grpSpPr>
      <p:sp>
        <p:nvSpPr>
          <p:cNvPr id="75" name="Google Shape;75;p3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 name="Google Shape;76;p36"/>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7" name="Google Shape;77;p3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3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3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s-CL"/>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80" name="Shape 80"/>
        <p:cNvGrpSpPr/>
        <p:nvPr/>
      </p:nvGrpSpPr>
      <p:grpSpPr>
        <a:xfrm>
          <a:off x="0" y="0"/>
          <a:ext cx="0" cy="0"/>
          <a:chOff x="0" y="0"/>
          <a:chExt cx="0" cy="0"/>
        </a:xfrm>
      </p:grpSpPr>
      <p:sp>
        <p:nvSpPr>
          <p:cNvPr id="81" name="Google Shape;81;p37"/>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2" name="Google Shape;82;p37"/>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3" name="Google Shape;83;p3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4" name="Google Shape;84;p3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5" name="Google Shape;85;p3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s-CL"/>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howMasterSp="0" type="obj">
  <p:cSld name="OBJECT">
    <p:bg>
      <p:bgPr>
        <a:solidFill>
          <a:schemeClr val="lt1"/>
        </a:solidFill>
      </p:bgPr>
    </p:bg>
    <p:spTree>
      <p:nvGrpSpPr>
        <p:cNvPr id="92" name="Shape 92"/>
        <p:cNvGrpSpPr/>
        <p:nvPr/>
      </p:nvGrpSpPr>
      <p:grpSpPr>
        <a:xfrm>
          <a:off x="0" y="0"/>
          <a:ext cx="0" cy="0"/>
          <a:chOff x="0" y="0"/>
          <a:chExt cx="0" cy="0"/>
        </a:xfrm>
      </p:grpSpPr>
      <p:sp>
        <p:nvSpPr>
          <p:cNvPr id="93" name="Google Shape;93;gb852bc747e_7_6"/>
          <p:cNvSpPr/>
          <p:nvPr/>
        </p:nvSpPr>
        <p:spPr>
          <a:xfrm>
            <a:off x="0" y="4704588"/>
            <a:ext cx="12188190" cy="32384"/>
          </a:xfrm>
          <a:custGeom>
            <a:rect b="b" l="l" r="r" t="t"/>
            <a:pathLst>
              <a:path extrusionOk="0" h="32385" w="12188190">
                <a:moveTo>
                  <a:pt x="0" y="32004"/>
                </a:moveTo>
                <a:lnTo>
                  <a:pt x="12188190" y="32004"/>
                </a:lnTo>
                <a:lnTo>
                  <a:pt x="12188190" y="0"/>
                </a:lnTo>
                <a:lnTo>
                  <a:pt x="0" y="0"/>
                </a:lnTo>
                <a:lnTo>
                  <a:pt x="0" y="32004"/>
                </a:lnTo>
                <a:close/>
              </a:path>
            </a:pathLst>
          </a:custGeom>
          <a:solidFill>
            <a:srgbClr val="FF41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pic>
        <p:nvPicPr>
          <p:cNvPr id="94" name="Google Shape;94;gb852bc747e_7_6"/>
          <p:cNvPicPr preferRelativeResize="0"/>
          <p:nvPr/>
        </p:nvPicPr>
        <p:blipFill rotWithShape="1">
          <a:blip r:embed="rId2">
            <a:alphaModFix/>
          </a:blip>
          <a:srcRect b="0" l="0" r="0" t="0"/>
          <a:stretch/>
        </p:blipFill>
        <p:spPr>
          <a:xfrm>
            <a:off x="10290630" y="5936908"/>
            <a:ext cx="1525881" cy="725253"/>
          </a:xfrm>
          <a:prstGeom prst="rect">
            <a:avLst/>
          </a:prstGeom>
          <a:noFill/>
          <a:ln>
            <a:noFill/>
          </a:ln>
        </p:spPr>
      </p:pic>
      <p:sp>
        <p:nvSpPr>
          <p:cNvPr id="95" name="Google Shape;95;gb852bc747e_7_6"/>
          <p:cNvSpPr/>
          <p:nvPr/>
        </p:nvSpPr>
        <p:spPr>
          <a:xfrm>
            <a:off x="11291315" y="5856732"/>
            <a:ext cx="530860" cy="822960"/>
          </a:xfrm>
          <a:custGeom>
            <a:rect b="b" l="l" r="r" t="t"/>
            <a:pathLst>
              <a:path extrusionOk="0" h="822959" w="530859">
                <a:moveTo>
                  <a:pt x="530351" y="0"/>
                </a:moveTo>
                <a:lnTo>
                  <a:pt x="0" y="0"/>
                </a:lnTo>
                <a:lnTo>
                  <a:pt x="0" y="822960"/>
                </a:lnTo>
                <a:lnTo>
                  <a:pt x="530351" y="822960"/>
                </a:lnTo>
                <a:lnTo>
                  <a:pt x="530351"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96" name="Google Shape;96;gb852bc747e_7_6"/>
          <p:cNvSpPr/>
          <p:nvPr/>
        </p:nvSpPr>
        <p:spPr>
          <a:xfrm>
            <a:off x="11291315" y="5856732"/>
            <a:ext cx="530860" cy="822960"/>
          </a:xfrm>
          <a:custGeom>
            <a:rect b="b" l="l" r="r" t="t"/>
            <a:pathLst>
              <a:path extrusionOk="0" h="822959" w="530859">
                <a:moveTo>
                  <a:pt x="0" y="822960"/>
                </a:moveTo>
                <a:lnTo>
                  <a:pt x="530351" y="822960"/>
                </a:lnTo>
                <a:lnTo>
                  <a:pt x="530351" y="0"/>
                </a:lnTo>
                <a:lnTo>
                  <a:pt x="0" y="0"/>
                </a:lnTo>
                <a:lnTo>
                  <a:pt x="0" y="822960"/>
                </a:lnTo>
                <a:close/>
              </a:path>
            </a:pathLst>
          </a:custGeom>
          <a:noFill/>
          <a:ln cap="flat" cmpd="sng" w="127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pic>
        <p:nvPicPr>
          <p:cNvPr id="97" name="Google Shape;97;gb852bc747e_7_6"/>
          <p:cNvPicPr preferRelativeResize="0"/>
          <p:nvPr/>
        </p:nvPicPr>
        <p:blipFill rotWithShape="1">
          <a:blip r:embed="rId3">
            <a:alphaModFix/>
          </a:blip>
          <a:srcRect b="0" l="0" r="0" t="0"/>
          <a:stretch/>
        </p:blipFill>
        <p:spPr>
          <a:xfrm>
            <a:off x="11198351" y="5954268"/>
            <a:ext cx="659892" cy="661416"/>
          </a:xfrm>
          <a:prstGeom prst="rect">
            <a:avLst/>
          </a:prstGeom>
          <a:noFill/>
          <a:ln>
            <a:noFill/>
          </a:ln>
        </p:spPr>
      </p:pic>
      <p:pic>
        <p:nvPicPr>
          <p:cNvPr id="98" name="Google Shape;98;gb852bc747e_7_6"/>
          <p:cNvPicPr preferRelativeResize="0"/>
          <p:nvPr/>
        </p:nvPicPr>
        <p:blipFill rotWithShape="1">
          <a:blip r:embed="rId4">
            <a:alphaModFix/>
          </a:blip>
          <a:srcRect b="0" l="0" r="0" t="0"/>
          <a:stretch/>
        </p:blipFill>
        <p:spPr>
          <a:xfrm>
            <a:off x="9819131" y="0"/>
            <a:ext cx="2372868" cy="4802124"/>
          </a:xfrm>
          <a:prstGeom prst="rect">
            <a:avLst/>
          </a:prstGeom>
          <a:noFill/>
          <a:ln>
            <a:noFill/>
          </a:ln>
        </p:spPr>
      </p:pic>
      <p:sp>
        <p:nvSpPr>
          <p:cNvPr id="99" name="Google Shape;99;gb852bc747e_7_6"/>
          <p:cNvSpPr/>
          <p:nvPr/>
        </p:nvSpPr>
        <p:spPr>
          <a:xfrm>
            <a:off x="0" y="4736591"/>
            <a:ext cx="12192000" cy="281940"/>
          </a:xfrm>
          <a:custGeom>
            <a:rect b="b" l="l" r="r" t="t"/>
            <a:pathLst>
              <a:path extrusionOk="0" h="281939" w="12192000">
                <a:moveTo>
                  <a:pt x="12192000" y="0"/>
                </a:moveTo>
                <a:lnTo>
                  <a:pt x="0" y="0"/>
                </a:lnTo>
                <a:lnTo>
                  <a:pt x="0" y="281939"/>
                </a:lnTo>
                <a:lnTo>
                  <a:pt x="12192000" y="281939"/>
                </a:lnTo>
                <a:lnTo>
                  <a:pt x="12192000" y="0"/>
                </a:lnTo>
                <a:close/>
              </a:path>
            </a:pathLst>
          </a:custGeom>
          <a:solidFill>
            <a:srgbClr val="3C3838"/>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pic>
        <p:nvPicPr>
          <p:cNvPr id="100" name="Google Shape;100;gb852bc747e_7_6"/>
          <p:cNvPicPr preferRelativeResize="0"/>
          <p:nvPr/>
        </p:nvPicPr>
        <p:blipFill rotWithShape="1">
          <a:blip r:embed="rId5">
            <a:alphaModFix/>
          </a:blip>
          <a:srcRect b="0" l="0" r="0" t="0"/>
          <a:stretch/>
        </p:blipFill>
        <p:spPr>
          <a:xfrm>
            <a:off x="0" y="0"/>
            <a:ext cx="12192761" cy="4742688"/>
          </a:xfrm>
          <a:prstGeom prst="rect">
            <a:avLst/>
          </a:prstGeom>
          <a:noFill/>
          <a:ln>
            <a:noFill/>
          </a:ln>
        </p:spPr>
      </p:pic>
      <p:sp>
        <p:nvSpPr>
          <p:cNvPr id="101" name="Google Shape;101;gb852bc747e_7_6"/>
          <p:cNvSpPr txBox="1"/>
          <p:nvPr>
            <p:ph idx="11" type="ftr"/>
          </p:nvPr>
        </p:nvSpPr>
        <p:spPr>
          <a:xfrm>
            <a:off x="4145280" y="6377940"/>
            <a:ext cx="3901440" cy="342900"/>
          </a:xfrm>
          <a:prstGeom prst="rect">
            <a:avLst/>
          </a:prstGeom>
          <a:noFill/>
          <a:ln>
            <a:noFill/>
          </a:ln>
        </p:spPr>
        <p:txBody>
          <a:bodyPr anchorCtr="0" anchor="t" bIns="0" lIns="0" spcFirstLastPara="1" rIns="0" wrap="square" tIns="0">
            <a:spAutoFit/>
          </a:bodyPr>
          <a:lstStyle>
            <a:lvl1pPr lvl="0" algn="ctr">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2" name="Google Shape;102;gb852bc747e_7_6"/>
          <p:cNvSpPr txBox="1"/>
          <p:nvPr>
            <p:ph idx="10" type="dt"/>
          </p:nvPr>
        </p:nvSpPr>
        <p:spPr>
          <a:xfrm>
            <a:off x="609600" y="6377940"/>
            <a:ext cx="2804160" cy="34290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3" name="Google Shape;103;gb852bc747e_7_6"/>
          <p:cNvSpPr txBox="1"/>
          <p:nvPr>
            <p:ph idx="12" type="sldNum"/>
          </p:nvPr>
        </p:nvSpPr>
        <p:spPr>
          <a:xfrm>
            <a:off x="8778240" y="6377940"/>
            <a:ext cx="2804160" cy="342900"/>
          </a:xfrm>
          <a:prstGeom prst="rect">
            <a:avLst/>
          </a:prstGeom>
          <a:noFill/>
          <a:ln>
            <a:noFill/>
          </a:ln>
        </p:spPr>
        <p:txBody>
          <a:bodyPr anchorCtr="0" anchor="t" bIns="0" lIns="0" spcFirstLastPara="1" rIns="0" wrap="square" tIns="0">
            <a:sp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s-CL"/>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104" name="Shape 104"/>
        <p:cNvGrpSpPr/>
        <p:nvPr/>
      </p:nvGrpSpPr>
      <p:grpSpPr>
        <a:xfrm>
          <a:off x="0" y="0"/>
          <a:ext cx="0" cy="0"/>
          <a:chOff x="0" y="0"/>
          <a:chExt cx="0" cy="0"/>
        </a:xfrm>
      </p:grpSpPr>
      <p:sp>
        <p:nvSpPr>
          <p:cNvPr id="105" name="Google Shape;105;gb852bc747e_7_18"/>
          <p:cNvSpPr txBox="1"/>
          <p:nvPr>
            <p:ph type="title"/>
          </p:nvPr>
        </p:nvSpPr>
        <p:spPr>
          <a:xfrm>
            <a:off x="381711" y="159842"/>
            <a:ext cx="7099300" cy="90043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b="1" i="0" sz="320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6" name="Google Shape;106;gb852bc747e_7_18"/>
          <p:cNvSpPr txBox="1"/>
          <p:nvPr>
            <p:ph idx="1" type="body"/>
          </p:nvPr>
        </p:nvSpPr>
        <p:spPr>
          <a:xfrm>
            <a:off x="609600" y="1577340"/>
            <a:ext cx="10972800" cy="4526280"/>
          </a:xfrm>
          <a:prstGeom prst="rect">
            <a:avLst/>
          </a:prstGeom>
          <a:noFill/>
          <a:ln>
            <a:noFill/>
          </a:ln>
        </p:spPr>
        <p:txBody>
          <a:bodyPr anchorCtr="0" anchor="t" bIns="0" lIns="0" spcFirstLastPara="1" rIns="0" wrap="square" tIns="0">
            <a:sp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107" name="Google Shape;107;gb852bc747e_7_18"/>
          <p:cNvSpPr txBox="1"/>
          <p:nvPr>
            <p:ph idx="11" type="ftr"/>
          </p:nvPr>
        </p:nvSpPr>
        <p:spPr>
          <a:xfrm>
            <a:off x="4145280" y="6377940"/>
            <a:ext cx="3901440" cy="342900"/>
          </a:xfrm>
          <a:prstGeom prst="rect">
            <a:avLst/>
          </a:prstGeom>
          <a:noFill/>
          <a:ln>
            <a:noFill/>
          </a:ln>
        </p:spPr>
        <p:txBody>
          <a:bodyPr anchorCtr="0" anchor="t" bIns="0" lIns="0" spcFirstLastPara="1" rIns="0" wrap="square" tIns="0">
            <a:spAutoFit/>
          </a:bodyPr>
          <a:lstStyle>
            <a:lvl1pPr lvl="0" algn="ctr">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8" name="Google Shape;108;gb852bc747e_7_18"/>
          <p:cNvSpPr txBox="1"/>
          <p:nvPr>
            <p:ph idx="10" type="dt"/>
          </p:nvPr>
        </p:nvSpPr>
        <p:spPr>
          <a:xfrm>
            <a:off x="609600" y="6377940"/>
            <a:ext cx="2804160" cy="34290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9" name="Google Shape;109;gb852bc747e_7_18"/>
          <p:cNvSpPr txBox="1"/>
          <p:nvPr>
            <p:ph idx="12" type="sldNum"/>
          </p:nvPr>
        </p:nvSpPr>
        <p:spPr>
          <a:xfrm>
            <a:off x="8778240" y="6377940"/>
            <a:ext cx="2804160" cy="342900"/>
          </a:xfrm>
          <a:prstGeom prst="rect">
            <a:avLst/>
          </a:prstGeom>
          <a:noFill/>
          <a:ln>
            <a:noFill/>
          </a:ln>
        </p:spPr>
        <p:txBody>
          <a:bodyPr anchorCtr="0" anchor="t" bIns="0" lIns="0" spcFirstLastPara="1" rIns="0" wrap="square" tIns="0">
            <a:sp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s-CL"/>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110" name="Shape 110"/>
        <p:cNvGrpSpPr/>
        <p:nvPr/>
      </p:nvGrpSpPr>
      <p:grpSpPr>
        <a:xfrm>
          <a:off x="0" y="0"/>
          <a:ext cx="0" cy="0"/>
          <a:chOff x="0" y="0"/>
          <a:chExt cx="0" cy="0"/>
        </a:xfrm>
      </p:grpSpPr>
      <p:sp>
        <p:nvSpPr>
          <p:cNvPr id="111" name="Google Shape;111;gb852bc747e_7_24"/>
          <p:cNvSpPr txBox="1"/>
          <p:nvPr>
            <p:ph type="ctrTitle"/>
          </p:nvPr>
        </p:nvSpPr>
        <p:spPr>
          <a:xfrm>
            <a:off x="914400" y="2125980"/>
            <a:ext cx="10363200" cy="144018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2" name="Google Shape;112;gb852bc747e_7_24"/>
          <p:cNvSpPr txBox="1"/>
          <p:nvPr>
            <p:ph idx="1" type="subTitle"/>
          </p:nvPr>
        </p:nvSpPr>
        <p:spPr>
          <a:xfrm>
            <a:off x="1828800" y="3840480"/>
            <a:ext cx="8534400" cy="171450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3" name="Google Shape;113;gb852bc747e_7_24"/>
          <p:cNvSpPr txBox="1"/>
          <p:nvPr>
            <p:ph idx="11" type="ftr"/>
          </p:nvPr>
        </p:nvSpPr>
        <p:spPr>
          <a:xfrm>
            <a:off x="4145280" y="6377940"/>
            <a:ext cx="3901440" cy="342900"/>
          </a:xfrm>
          <a:prstGeom prst="rect">
            <a:avLst/>
          </a:prstGeom>
          <a:noFill/>
          <a:ln>
            <a:noFill/>
          </a:ln>
        </p:spPr>
        <p:txBody>
          <a:bodyPr anchorCtr="0" anchor="t" bIns="0" lIns="0" spcFirstLastPara="1" rIns="0" wrap="square" tIns="0">
            <a:spAutoFit/>
          </a:bodyPr>
          <a:lstStyle>
            <a:lvl1pPr lvl="0" algn="ctr">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4" name="Google Shape;114;gb852bc747e_7_24"/>
          <p:cNvSpPr txBox="1"/>
          <p:nvPr>
            <p:ph idx="10" type="dt"/>
          </p:nvPr>
        </p:nvSpPr>
        <p:spPr>
          <a:xfrm>
            <a:off x="609600" y="6377940"/>
            <a:ext cx="2804160" cy="34290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5" name="Google Shape;115;gb852bc747e_7_24"/>
          <p:cNvSpPr txBox="1"/>
          <p:nvPr>
            <p:ph idx="12" type="sldNum"/>
          </p:nvPr>
        </p:nvSpPr>
        <p:spPr>
          <a:xfrm>
            <a:off x="8778240" y="6377940"/>
            <a:ext cx="2804160" cy="342900"/>
          </a:xfrm>
          <a:prstGeom prst="rect">
            <a:avLst/>
          </a:prstGeom>
          <a:noFill/>
          <a:ln>
            <a:noFill/>
          </a:ln>
        </p:spPr>
        <p:txBody>
          <a:bodyPr anchorCtr="0" anchor="t" bIns="0" lIns="0" spcFirstLastPara="1" rIns="0" wrap="square" tIns="0">
            <a:sp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s-CL"/>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116" name="Shape 116"/>
        <p:cNvGrpSpPr/>
        <p:nvPr/>
      </p:nvGrpSpPr>
      <p:grpSpPr>
        <a:xfrm>
          <a:off x="0" y="0"/>
          <a:ext cx="0" cy="0"/>
          <a:chOff x="0" y="0"/>
          <a:chExt cx="0" cy="0"/>
        </a:xfrm>
      </p:grpSpPr>
      <p:sp>
        <p:nvSpPr>
          <p:cNvPr id="117" name="Google Shape;117;gb852bc747e_7_30"/>
          <p:cNvSpPr txBox="1"/>
          <p:nvPr>
            <p:ph type="title"/>
          </p:nvPr>
        </p:nvSpPr>
        <p:spPr>
          <a:xfrm>
            <a:off x="381711" y="159842"/>
            <a:ext cx="7099300" cy="90043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b="1" i="0" sz="320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8" name="Google Shape;118;gb852bc747e_7_30"/>
          <p:cNvSpPr txBox="1"/>
          <p:nvPr>
            <p:ph idx="1" type="body"/>
          </p:nvPr>
        </p:nvSpPr>
        <p:spPr>
          <a:xfrm>
            <a:off x="609600" y="1577340"/>
            <a:ext cx="5303520" cy="4526280"/>
          </a:xfrm>
          <a:prstGeom prst="rect">
            <a:avLst/>
          </a:prstGeom>
          <a:noFill/>
          <a:ln>
            <a:noFill/>
          </a:ln>
        </p:spPr>
        <p:txBody>
          <a:bodyPr anchorCtr="0" anchor="t" bIns="0" lIns="0" spcFirstLastPara="1" rIns="0" wrap="square" tIns="0">
            <a:sp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119" name="Google Shape;119;gb852bc747e_7_30"/>
          <p:cNvSpPr txBox="1"/>
          <p:nvPr>
            <p:ph idx="2" type="body"/>
          </p:nvPr>
        </p:nvSpPr>
        <p:spPr>
          <a:xfrm>
            <a:off x="6278880" y="1577340"/>
            <a:ext cx="5303520" cy="4526280"/>
          </a:xfrm>
          <a:prstGeom prst="rect">
            <a:avLst/>
          </a:prstGeom>
          <a:noFill/>
          <a:ln>
            <a:noFill/>
          </a:ln>
        </p:spPr>
        <p:txBody>
          <a:bodyPr anchorCtr="0" anchor="t" bIns="0" lIns="0" spcFirstLastPara="1" rIns="0" wrap="square" tIns="0">
            <a:sp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120" name="Google Shape;120;gb852bc747e_7_30"/>
          <p:cNvSpPr txBox="1"/>
          <p:nvPr>
            <p:ph idx="11" type="ftr"/>
          </p:nvPr>
        </p:nvSpPr>
        <p:spPr>
          <a:xfrm>
            <a:off x="4145280" y="6377940"/>
            <a:ext cx="3901440" cy="342900"/>
          </a:xfrm>
          <a:prstGeom prst="rect">
            <a:avLst/>
          </a:prstGeom>
          <a:noFill/>
          <a:ln>
            <a:noFill/>
          </a:ln>
        </p:spPr>
        <p:txBody>
          <a:bodyPr anchorCtr="0" anchor="t" bIns="0" lIns="0" spcFirstLastPara="1" rIns="0" wrap="square" tIns="0">
            <a:spAutoFit/>
          </a:bodyPr>
          <a:lstStyle>
            <a:lvl1pPr lvl="0" algn="ctr">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1" name="Google Shape;121;gb852bc747e_7_30"/>
          <p:cNvSpPr txBox="1"/>
          <p:nvPr>
            <p:ph idx="10" type="dt"/>
          </p:nvPr>
        </p:nvSpPr>
        <p:spPr>
          <a:xfrm>
            <a:off x="609600" y="6377940"/>
            <a:ext cx="2804160" cy="34290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2" name="Google Shape;122;gb852bc747e_7_30"/>
          <p:cNvSpPr txBox="1"/>
          <p:nvPr>
            <p:ph idx="12" type="sldNum"/>
          </p:nvPr>
        </p:nvSpPr>
        <p:spPr>
          <a:xfrm>
            <a:off x="8778240" y="6377940"/>
            <a:ext cx="2804160" cy="342900"/>
          </a:xfrm>
          <a:prstGeom prst="rect">
            <a:avLst/>
          </a:prstGeom>
          <a:noFill/>
          <a:ln>
            <a:noFill/>
          </a:ln>
        </p:spPr>
        <p:txBody>
          <a:bodyPr anchorCtr="0" anchor="t" bIns="0" lIns="0" spcFirstLastPara="1" rIns="0" wrap="square" tIns="0">
            <a:sp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s-CL"/>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123" name="Shape 123"/>
        <p:cNvGrpSpPr/>
        <p:nvPr/>
      </p:nvGrpSpPr>
      <p:grpSpPr>
        <a:xfrm>
          <a:off x="0" y="0"/>
          <a:ext cx="0" cy="0"/>
          <a:chOff x="0" y="0"/>
          <a:chExt cx="0" cy="0"/>
        </a:xfrm>
      </p:grpSpPr>
      <p:sp>
        <p:nvSpPr>
          <p:cNvPr id="124" name="Google Shape;124;gb852bc747e_7_37"/>
          <p:cNvSpPr txBox="1"/>
          <p:nvPr>
            <p:ph type="title"/>
          </p:nvPr>
        </p:nvSpPr>
        <p:spPr>
          <a:xfrm>
            <a:off x="381711" y="159842"/>
            <a:ext cx="7099300" cy="90043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b="1" i="0" sz="320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5" name="Google Shape;125;gb852bc747e_7_37"/>
          <p:cNvSpPr txBox="1"/>
          <p:nvPr>
            <p:ph idx="11" type="ftr"/>
          </p:nvPr>
        </p:nvSpPr>
        <p:spPr>
          <a:xfrm>
            <a:off x="4145280" y="6377940"/>
            <a:ext cx="3901440" cy="342900"/>
          </a:xfrm>
          <a:prstGeom prst="rect">
            <a:avLst/>
          </a:prstGeom>
          <a:noFill/>
          <a:ln>
            <a:noFill/>
          </a:ln>
        </p:spPr>
        <p:txBody>
          <a:bodyPr anchorCtr="0" anchor="t" bIns="0" lIns="0" spcFirstLastPara="1" rIns="0" wrap="square" tIns="0">
            <a:spAutoFit/>
          </a:bodyPr>
          <a:lstStyle>
            <a:lvl1pPr lvl="0" algn="ctr">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6" name="Google Shape;126;gb852bc747e_7_37"/>
          <p:cNvSpPr txBox="1"/>
          <p:nvPr>
            <p:ph idx="10" type="dt"/>
          </p:nvPr>
        </p:nvSpPr>
        <p:spPr>
          <a:xfrm>
            <a:off x="609600" y="6377940"/>
            <a:ext cx="2804160" cy="34290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7" name="Google Shape;127;gb852bc747e_7_37"/>
          <p:cNvSpPr txBox="1"/>
          <p:nvPr>
            <p:ph idx="12" type="sldNum"/>
          </p:nvPr>
        </p:nvSpPr>
        <p:spPr>
          <a:xfrm>
            <a:off x="8778240" y="6377940"/>
            <a:ext cx="2804160" cy="342900"/>
          </a:xfrm>
          <a:prstGeom prst="rect">
            <a:avLst/>
          </a:prstGeom>
          <a:noFill/>
          <a:ln>
            <a:noFill/>
          </a:ln>
        </p:spPr>
        <p:txBody>
          <a:bodyPr anchorCtr="0" anchor="t" bIns="0" lIns="0" spcFirstLastPara="1" rIns="0" wrap="square" tIns="0">
            <a:sp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s-CL"/>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1" name="Shape 21"/>
        <p:cNvGrpSpPr/>
        <p:nvPr/>
      </p:nvGrpSpPr>
      <p:grpSpPr>
        <a:xfrm>
          <a:off x="0" y="0"/>
          <a:ext cx="0" cy="0"/>
          <a:chOff x="0" y="0"/>
          <a:chExt cx="0" cy="0"/>
        </a:xfrm>
      </p:grpSpPr>
      <p:sp>
        <p:nvSpPr>
          <p:cNvPr id="22" name="Google Shape;22;p2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 name="Google Shape;23;p2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 name="Google Shape;24;p2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s-CL"/>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5" name="Shape 25"/>
        <p:cNvGrpSpPr/>
        <p:nvPr/>
      </p:nvGrpSpPr>
      <p:grpSpPr>
        <a:xfrm>
          <a:off x="0" y="0"/>
          <a:ext cx="0" cy="0"/>
          <a:chOff x="0" y="0"/>
          <a:chExt cx="0" cy="0"/>
        </a:xfrm>
      </p:grpSpPr>
      <p:sp>
        <p:nvSpPr>
          <p:cNvPr id="26" name="Google Shape;26;p2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7" name="Google Shape;27;p28"/>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 name="Google Shape;28;p2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 name="Google Shape;29;p2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 name="Google Shape;30;p2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s-CL"/>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lide">
  <p:cSld name="Blank slide">
    <p:spTree>
      <p:nvGrpSpPr>
        <p:cNvPr id="31" name="Shape 31"/>
        <p:cNvGrpSpPr/>
        <p:nvPr/>
      </p:nvGrpSpPr>
      <p:grpSpPr>
        <a:xfrm>
          <a:off x="0" y="0"/>
          <a:ext cx="0" cy="0"/>
          <a:chOff x="0" y="0"/>
          <a:chExt cx="0" cy="0"/>
        </a:xfrm>
      </p:grpSpPr>
      <p:sp>
        <p:nvSpPr>
          <p:cNvPr id="32" name="Google Shape;32;p2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3" name="Shape 33"/>
        <p:cNvGrpSpPr/>
        <p:nvPr/>
      </p:nvGrpSpPr>
      <p:grpSpPr>
        <a:xfrm>
          <a:off x="0" y="0"/>
          <a:ext cx="0" cy="0"/>
          <a:chOff x="0" y="0"/>
          <a:chExt cx="0" cy="0"/>
        </a:xfrm>
      </p:grpSpPr>
      <p:sp>
        <p:nvSpPr>
          <p:cNvPr id="34" name="Google Shape;34;p30"/>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30"/>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6" name="Google Shape;36;p3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7" name="Google Shape;37;p3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3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s-CL"/>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9" name="Shape 39"/>
        <p:cNvGrpSpPr/>
        <p:nvPr/>
      </p:nvGrpSpPr>
      <p:grpSpPr>
        <a:xfrm>
          <a:off x="0" y="0"/>
          <a:ext cx="0" cy="0"/>
          <a:chOff x="0" y="0"/>
          <a:chExt cx="0" cy="0"/>
        </a:xfrm>
      </p:grpSpPr>
      <p:sp>
        <p:nvSpPr>
          <p:cNvPr id="40" name="Google Shape;40;p3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1" name="Google Shape;41;p31"/>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 name="Google Shape;42;p31"/>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3" name="Google Shape;43;p3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4" name="Google Shape;44;p3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5" name="Google Shape;45;p3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s-CL"/>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6" name="Shape 46"/>
        <p:cNvGrpSpPr/>
        <p:nvPr/>
      </p:nvGrpSpPr>
      <p:grpSpPr>
        <a:xfrm>
          <a:off x="0" y="0"/>
          <a:ext cx="0" cy="0"/>
          <a:chOff x="0" y="0"/>
          <a:chExt cx="0" cy="0"/>
        </a:xfrm>
      </p:grpSpPr>
      <p:sp>
        <p:nvSpPr>
          <p:cNvPr id="47" name="Google Shape;47;p32"/>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8" name="Google Shape;48;p32"/>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9" name="Google Shape;49;p32"/>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0" name="Google Shape;50;p32"/>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1" name="Google Shape;51;p32"/>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2" name="Google Shape;52;p3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3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4" name="Google Shape;54;p3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s-CL"/>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5" name="Shape 55"/>
        <p:cNvGrpSpPr/>
        <p:nvPr/>
      </p:nvGrpSpPr>
      <p:grpSpPr>
        <a:xfrm>
          <a:off x="0" y="0"/>
          <a:ext cx="0" cy="0"/>
          <a:chOff x="0" y="0"/>
          <a:chExt cx="0" cy="0"/>
        </a:xfrm>
      </p:grpSpPr>
      <p:sp>
        <p:nvSpPr>
          <p:cNvPr id="56" name="Google Shape;56;p3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7" name="Google Shape;57;p3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8" name="Google Shape;58;p3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3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s-CL"/>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60" name="Shape 60"/>
        <p:cNvGrpSpPr/>
        <p:nvPr/>
      </p:nvGrpSpPr>
      <p:grpSpPr>
        <a:xfrm>
          <a:off x="0" y="0"/>
          <a:ext cx="0" cy="0"/>
          <a:chOff x="0" y="0"/>
          <a:chExt cx="0" cy="0"/>
        </a:xfrm>
      </p:grpSpPr>
      <p:sp>
        <p:nvSpPr>
          <p:cNvPr id="61" name="Google Shape;61;p34"/>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2" name="Google Shape;62;p34"/>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63" name="Google Shape;63;p34"/>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4" name="Google Shape;64;p3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5" name="Google Shape;65;p3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3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s-CL"/>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1.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5" Type="http://schemas.openxmlformats.org/officeDocument/2006/relationships/slideLayout" Target="../slideLayouts/slideLayout17.xml"/><Relationship Id="rId6"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2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Arial"/>
              <a:buNone/>
              <a:defRPr b="0" i="0" sz="4400" u="none" cap="none" strike="noStrik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25"/>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2" name="Google Shape;12;p2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3" name="Google Shape;13;p2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4" name="Google Shape;14;p2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Arial"/>
                <a:ea typeface="Arial"/>
                <a:cs typeface="Arial"/>
                <a:sym typeface="Arial"/>
              </a:defRPr>
            </a:lvl1pPr>
            <a:lvl2pPr indent="0" lvl="1" marL="0" marR="0" rtl="0" algn="r">
              <a:spcBef>
                <a:spcPts val="0"/>
              </a:spcBef>
              <a:buNone/>
              <a:defRPr b="0" i="0" sz="1200" u="none" cap="none" strike="noStrike">
                <a:solidFill>
                  <a:srgbClr val="888888"/>
                </a:solidFill>
                <a:latin typeface="Arial"/>
                <a:ea typeface="Arial"/>
                <a:cs typeface="Arial"/>
                <a:sym typeface="Arial"/>
              </a:defRPr>
            </a:lvl2pPr>
            <a:lvl3pPr indent="0" lvl="2" marL="0" marR="0" rtl="0" algn="r">
              <a:spcBef>
                <a:spcPts val="0"/>
              </a:spcBef>
              <a:buNone/>
              <a:defRPr b="0" i="0" sz="1200" u="none" cap="none" strike="noStrike">
                <a:solidFill>
                  <a:srgbClr val="888888"/>
                </a:solidFill>
                <a:latin typeface="Arial"/>
                <a:ea typeface="Arial"/>
                <a:cs typeface="Arial"/>
                <a:sym typeface="Arial"/>
              </a:defRPr>
            </a:lvl3pPr>
            <a:lvl4pPr indent="0" lvl="3" marL="0" marR="0" rtl="0" algn="r">
              <a:spcBef>
                <a:spcPts val="0"/>
              </a:spcBef>
              <a:buNone/>
              <a:defRPr b="0" i="0" sz="1200" u="none" cap="none" strike="noStrike">
                <a:solidFill>
                  <a:srgbClr val="888888"/>
                </a:solidFill>
                <a:latin typeface="Arial"/>
                <a:ea typeface="Arial"/>
                <a:cs typeface="Arial"/>
                <a:sym typeface="Arial"/>
              </a:defRPr>
            </a:lvl4pPr>
            <a:lvl5pPr indent="0" lvl="4" marL="0" marR="0" rtl="0" algn="r">
              <a:spcBef>
                <a:spcPts val="0"/>
              </a:spcBef>
              <a:buNone/>
              <a:defRPr b="0" i="0" sz="1200" u="none" cap="none" strike="noStrike">
                <a:solidFill>
                  <a:srgbClr val="888888"/>
                </a:solidFill>
                <a:latin typeface="Arial"/>
                <a:ea typeface="Arial"/>
                <a:cs typeface="Arial"/>
                <a:sym typeface="Arial"/>
              </a:defRPr>
            </a:lvl5pPr>
            <a:lvl6pPr indent="0" lvl="5" marL="0" marR="0" rtl="0" algn="r">
              <a:spcBef>
                <a:spcPts val="0"/>
              </a:spcBef>
              <a:buNone/>
              <a:defRPr b="0" i="0" sz="1200" u="none" cap="none" strike="noStrike">
                <a:solidFill>
                  <a:srgbClr val="888888"/>
                </a:solidFill>
                <a:latin typeface="Arial"/>
                <a:ea typeface="Arial"/>
                <a:cs typeface="Arial"/>
                <a:sym typeface="Arial"/>
              </a:defRPr>
            </a:lvl6pPr>
            <a:lvl7pPr indent="0" lvl="6" marL="0" marR="0" rtl="0" algn="r">
              <a:spcBef>
                <a:spcPts val="0"/>
              </a:spcBef>
              <a:buNone/>
              <a:defRPr b="0" i="0" sz="1200" u="none" cap="none" strike="noStrike">
                <a:solidFill>
                  <a:srgbClr val="888888"/>
                </a:solidFill>
                <a:latin typeface="Arial"/>
                <a:ea typeface="Arial"/>
                <a:cs typeface="Arial"/>
                <a:sym typeface="Arial"/>
              </a:defRPr>
            </a:lvl7pPr>
            <a:lvl8pPr indent="0" lvl="7" marL="0" marR="0" rtl="0" algn="r">
              <a:spcBef>
                <a:spcPts val="0"/>
              </a:spcBef>
              <a:buNone/>
              <a:defRPr b="0" i="0" sz="1200" u="none" cap="none" strike="noStrike">
                <a:solidFill>
                  <a:srgbClr val="888888"/>
                </a:solidFill>
                <a:latin typeface="Arial"/>
                <a:ea typeface="Arial"/>
                <a:cs typeface="Arial"/>
                <a:sym typeface="Arial"/>
              </a:defRPr>
            </a:lvl8pPr>
            <a:lvl9pPr indent="0" lvl="8" marL="0" marR="0" rtl="0" algn="r">
              <a:spcBef>
                <a:spcPts val="0"/>
              </a:spcBef>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CL"/>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6" name="Shape 86"/>
        <p:cNvGrpSpPr/>
        <p:nvPr/>
      </p:nvGrpSpPr>
      <p:grpSpPr>
        <a:xfrm>
          <a:off x="0" y="0"/>
          <a:ext cx="0" cy="0"/>
          <a:chOff x="0" y="0"/>
          <a:chExt cx="0" cy="0"/>
        </a:xfrm>
      </p:grpSpPr>
      <p:sp>
        <p:nvSpPr>
          <p:cNvPr id="87" name="Google Shape;87;gb852bc747e_7_0"/>
          <p:cNvSpPr txBox="1"/>
          <p:nvPr>
            <p:ph type="title"/>
          </p:nvPr>
        </p:nvSpPr>
        <p:spPr>
          <a:xfrm>
            <a:off x="381711" y="159842"/>
            <a:ext cx="7099300" cy="900430"/>
          </a:xfrm>
          <a:prstGeom prst="rect">
            <a:avLst/>
          </a:prstGeom>
          <a:noFill/>
          <a:ln>
            <a:noFill/>
          </a:ln>
        </p:spPr>
        <p:txBody>
          <a:bodyPr anchorCtr="0" anchor="t" bIns="0" lIns="0" spcFirstLastPara="1" rIns="0" wrap="square" tIns="0">
            <a:spAutoFit/>
          </a:bodyPr>
          <a:lstStyle>
            <a:lvl1pPr lvl="0" marR="0" rtl="0" algn="l">
              <a:spcBef>
                <a:spcPts val="0"/>
              </a:spcBef>
              <a:spcAft>
                <a:spcPts val="0"/>
              </a:spcAft>
              <a:buSzPts val="1400"/>
              <a:buNone/>
              <a:defRPr b="1" i="0" sz="3200" u="none" cap="none" strike="noStrik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88" name="Google Shape;88;gb852bc747e_7_0"/>
          <p:cNvSpPr txBox="1"/>
          <p:nvPr>
            <p:ph idx="1" type="body"/>
          </p:nvPr>
        </p:nvSpPr>
        <p:spPr>
          <a:xfrm>
            <a:off x="609600" y="1577340"/>
            <a:ext cx="10972800" cy="4526280"/>
          </a:xfrm>
          <a:prstGeom prst="rect">
            <a:avLst/>
          </a:prstGeom>
          <a:noFill/>
          <a:ln>
            <a:noFill/>
          </a:ln>
        </p:spPr>
        <p:txBody>
          <a:bodyPr anchorCtr="0" anchor="t" bIns="0" lIns="0" spcFirstLastPara="1" rIns="0" wrap="square" tIns="0">
            <a:spAutoFit/>
          </a:bodyPr>
          <a:lstStyle>
            <a:lvl1pPr indent="-228600" lvl="0" marL="457200" marR="0" rtl="0" algn="l">
              <a:spcBef>
                <a:spcPts val="0"/>
              </a:spcBef>
              <a:spcAft>
                <a:spcPts val="0"/>
              </a:spcAft>
              <a:buSzPts val="1400"/>
              <a:buNone/>
              <a:defRPr b="0" i="0" sz="1800" u="none" cap="none" strike="noStrike">
                <a:latin typeface="Arial"/>
                <a:ea typeface="Arial"/>
                <a:cs typeface="Arial"/>
                <a:sym typeface="Arial"/>
              </a:defRPr>
            </a:lvl1pPr>
            <a:lvl2pPr indent="-228600" lvl="1" marL="914400" marR="0" rtl="0" algn="l">
              <a:spcBef>
                <a:spcPts val="0"/>
              </a:spcBef>
              <a:spcAft>
                <a:spcPts val="0"/>
              </a:spcAft>
              <a:buSzPts val="1400"/>
              <a:buNone/>
              <a:defRPr b="0" i="0" sz="1800" u="none" cap="none" strike="noStrike">
                <a:latin typeface="Arial"/>
                <a:ea typeface="Arial"/>
                <a:cs typeface="Arial"/>
                <a:sym typeface="Arial"/>
              </a:defRPr>
            </a:lvl2pPr>
            <a:lvl3pPr indent="-228600" lvl="2" marL="1371600" marR="0" rtl="0" algn="l">
              <a:spcBef>
                <a:spcPts val="0"/>
              </a:spcBef>
              <a:spcAft>
                <a:spcPts val="0"/>
              </a:spcAft>
              <a:buSzPts val="1400"/>
              <a:buNone/>
              <a:defRPr b="0" i="0" sz="1800" u="none" cap="none" strike="noStrike">
                <a:latin typeface="Arial"/>
                <a:ea typeface="Arial"/>
                <a:cs typeface="Arial"/>
                <a:sym typeface="Arial"/>
              </a:defRPr>
            </a:lvl3pPr>
            <a:lvl4pPr indent="-228600" lvl="3" marL="1828800" marR="0" rtl="0" algn="l">
              <a:spcBef>
                <a:spcPts val="0"/>
              </a:spcBef>
              <a:spcAft>
                <a:spcPts val="0"/>
              </a:spcAft>
              <a:buSzPts val="1400"/>
              <a:buNone/>
              <a:defRPr b="0" i="0" sz="1800" u="none" cap="none" strike="noStrike">
                <a:latin typeface="Arial"/>
                <a:ea typeface="Arial"/>
                <a:cs typeface="Arial"/>
                <a:sym typeface="Arial"/>
              </a:defRPr>
            </a:lvl4pPr>
            <a:lvl5pPr indent="-228600" lvl="4" marL="2286000" marR="0" rtl="0" algn="l">
              <a:spcBef>
                <a:spcPts val="0"/>
              </a:spcBef>
              <a:spcAft>
                <a:spcPts val="0"/>
              </a:spcAft>
              <a:buSzPts val="1400"/>
              <a:buNone/>
              <a:defRPr b="0" i="0" sz="1800" u="none" cap="none" strike="noStrike">
                <a:latin typeface="Arial"/>
                <a:ea typeface="Arial"/>
                <a:cs typeface="Arial"/>
                <a:sym typeface="Arial"/>
              </a:defRPr>
            </a:lvl5pPr>
            <a:lvl6pPr indent="-228600" lvl="5" marL="2743200" marR="0" rtl="0" algn="l">
              <a:spcBef>
                <a:spcPts val="0"/>
              </a:spcBef>
              <a:spcAft>
                <a:spcPts val="0"/>
              </a:spcAft>
              <a:buSzPts val="1400"/>
              <a:buNone/>
              <a:defRPr b="0" i="0" sz="1800" u="none" cap="none" strike="noStrike">
                <a:latin typeface="Arial"/>
                <a:ea typeface="Arial"/>
                <a:cs typeface="Arial"/>
                <a:sym typeface="Arial"/>
              </a:defRPr>
            </a:lvl6pPr>
            <a:lvl7pPr indent="-228600" lvl="6" marL="3200400" marR="0" rtl="0" algn="l">
              <a:spcBef>
                <a:spcPts val="0"/>
              </a:spcBef>
              <a:spcAft>
                <a:spcPts val="0"/>
              </a:spcAft>
              <a:buSzPts val="1400"/>
              <a:buNone/>
              <a:defRPr b="0" i="0" sz="1800" u="none" cap="none" strike="noStrike">
                <a:latin typeface="Arial"/>
                <a:ea typeface="Arial"/>
                <a:cs typeface="Arial"/>
                <a:sym typeface="Arial"/>
              </a:defRPr>
            </a:lvl7pPr>
            <a:lvl8pPr indent="-228600" lvl="7" marL="3657600" marR="0" rtl="0" algn="l">
              <a:spcBef>
                <a:spcPts val="0"/>
              </a:spcBef>
              <a:spcAft>
                <a:spcPts val="0"/>
              </a:spcAft>
              <a:buSzPts val="1400"/>
              <a:buNone/>
              <a:defRPr b="0" i="0" sz="1800" u="none" cap="none" strike="noStrike">
                <a:latin typeface="Arial"/>
                <a:ea typeface="Arial"/>
                <a:cs typeface="Arial"/>
                <a:sym typeface="Arial"/>
              </a:defRPr>
            </a:lvl8pPr>
            <a:lvl9pPr indent="-228600" lvl="8" marL="4114800" marR="0" rtl="0" algn="l">
              <a:spcBef>
                <a:spcPts val="0"/>
              </a:spcBef>
              <a:spcAft>
                <a:spcPts val="0"/>
              </a:spcAft>
              <a:buSzPts val="1400"/>
              <a:buNone/>
              <a:defRPr b="0" i="0" sz="1800" u="none" cap="none" strike="noStrike">
                <a:latin typeface="Arial"/>
                <a:ea typeface="Arial"/>
                <a:cs typeface="Arial"/>
                <a:sym typeface="Arial"/>
              </a:defRPr>
            </a:lvl9pPr>
          </a:lstStyle>
          <a:p/>
        </p:txBody>
      </p:sp>
      <p:sp>
        <p:nvSpPr>
          <p:cNvPr id="89" name="Google Shape;89;gb852bc747e_7_0"/>
          <p:cNvSpPr txBox="1"/>
          <p:nvPr>
            <p:ph idx="11" type="ftr"/>
          </p:nvPr>
        </p:nvSpPr>
        <p:spPr>
          <a:xfrm>
            <a:off x="4145280" y="6377940"/>
            <a:ext cx="3901440" cy="342900"/>
          </a:xfrm>
          <a:prstGeom prst="rect">
            <a:avLst/>
          </a:prstGeom>
          <a:noFill/>
          <a:ln>
            <a:noFill/>
          </a:ln>
        </p:spPr>
        <p:txBody>
          <a:bodyPr anchorCtr="0" anchor="t" bIns="0" lIns="0" spcFirstLastPara="1" rIns="0" wrap="square" tIns="0">
            <a:spAutoFit/>
          </a:bodyPr>
          <a:lstStyle>
            <a:lvl1pPr lvl="0" marR="0" rtl="0" algn="ctr">
              <a:spcBef>
                <a:spcPts val="0"/>
              </a:spcBef>
              <a:spcAft>
                <a:spcPts val="0"/>
              </a:spcAft>
              <a:buSzPts val="1400"/>
              <a:buNone/>
              <a:defRPr b="0" i="0" sz="1800" u="none" cap="none" strike="noStrike">
                <a:solidFill>
                  <a:srgbClr val="888888"/>
                </a:solidFill>
              </a:defRPr>
            </a:lvl1pPr>
            <a:lvl2pPr lvl="1" marR="0" rtl="0" algn="l">
              <a:spcBef>
                <a:spcPts val="0"/>
              </a:spcBef>
              <a:spcAft>
                <a:spcPts val="0"/>
              </a:spcAft>
              <a:buSzPts val="1400"/>
              <a:buNone/>
              <a:defRPr b="0" i="0" sz="1800" u="none" cap="none" strike="noStrike"/>
            </a:lvl2pPr>
            <a:lvl3pPr lvl="2" marR="0" rtl="0" algn="l">
              <a:spcBef>
                <a:spcPts val="0"/>
              </a:spcBef>
              <a:spcAft>
                <a:spcPts val="0"/>
              </a:spcAft>
              <a:buSzPts val="1400"/>
              <a:buNone/>
              <a:defRPr b="0" i="0" sz="1800" u="none" cap="none" strike="noStrike"/>
            </a:lvl3pPr>
            <a:lvl4pPr lvl="3" marR="0" rtl="0" algn="l">
              <a:spcBef>
                <a:spcPts val="0"/>
              </a:spcBef>
              <a:spcAft>
                <a:spcPts val="0"/>
              </a:spcAft>
              <a:buSzPts val="1400"/>
              <a:buNone/>
              <a:defRPr b="0" i="0" sz="1800" u="none" cap="none" strike="noStrike"/>
            </a:lvl4pPr>
            <a:lvl5pPr lvl="4" marR="0" rtl="0" algn="l">
              <a:spcBef>
                <a:spcPts val="0"/>
              </a:spcBef>
              <a:spcAft>
                <a:spcPts val="0"/>
              </a:spcAft>
              <a:buSzPts val="1400"/>
              <a:buNone/>
              <a:defRPr b="0" i="0" sz="1800" u="none" cap="none" strike="noStrike"/>
            </a:lvl5pPr>
            <a:lvl6pPr lvl="5" marR="0" rtl="0" algn="l">
              <a:spcBef>
                <a:spcPts val="0"/>
              </a:spcBef>
              <a:spcAft>
                <a:spcPts val="0"/>
              </a:spcAft>
              <a:buSzPts val="1400"/>
              <a:buNone/>
              <a:defRPr b="0" i="0" sz="1800" u="none" cap="none" strike="noStrike"/>
            </a:lvl6pPr>
            <a:lvl7pPr lvl="6" marR="0" rtl="0" algn="l">
              <a:spcBef>
                <a:spcPts val="0"/>
              </a:spcBef>
              <a:spcAft>
                <a:spcPts val="0"/>
              </a:spcAft>
              <a:buSzPts val="1400"/>
              <a:buNone/>
              <a:defRPr b="0" i="0" sz="1800" u="none" cap="none" strike="noStrike"/>
            </a:lvl7pPr>
            <a:lvl8pPr lvl="7" marR="0" rtl="0" algn="l">
              <a:spcBef>
                <a:spcPts val="0"/>
              </a:spcBef>
              <a:spcAft>
                <a:spcPts val="0"/>
              </a:spcAft>
              <a:buSzPts val="1400"/>
              <a:buNone/>
              <a:defRPr b="0" i="0" sz="1800" u="none" cap="none" strike="noStrike"/>
            </a:lvl8pPr>
            <a:lvl9pPr lvl="8" marR="0" rtl="0" algn="l">
              <a:spcBef>
                <a:spcPts val="0"/>
              </a:spcBef>
              <a:spcAft>
                <a:spcPts val="0"/>
              </a:spcAft>
              <a:buSzPts val="1400"/>
              <a:buNone/>
              <a:defRPr b="0" i="0" sz="1800" u="none" cap="none" strike="noStrike"/>
            </a:lvl9pPr>
          </a:lstStyle>
          <a:p/>
        </p:txBody>
      </p:sp>
      <p:sp>
        <p:nvSpPr>
          <p:cNvPr id="90" name="Google Shape;90;gb852bc747e_7_0"/>
          <p:cNvSpPr txBox="1"/>
          <p:nvPr>
            <p:ph idx="10" type="dt"/>
          </p:nvPr>
        </p:nvSpPr>
        <p:spPr>
          <a:xfrm>
            <a:off x="609600" y="6377940"/>
            <a:ext cx="2804160" cy="342900"/>
          </a:xfrm>
          <a:prstGeom prst="rect">
            <a:avLst/>
          </a:prstGeom>
          <a:noFill/>
          <a:ln>
            <a:noFill/>
          </a:ln>
        </p:spPr>
        <p:txBody>
          <a:bodyPr anchorCtr="0" anchor="t" bIns="0" lIns="0" spcFirstLastPara="1" rIns="0" wrap="square" tIns="0">
            <a:spAutoFit/>
          </a:bodyPr>
          <a:lstStyle>
            <a:lvl1pPr lvl="0" marR="0" rtl="0" algn="l">
              <a:spcBef>
                <a:spcPts val="0"/>
              </a:spcBef>
              <a:spcAft>
                <a:spcPts val="0"/>
              </a:spcAft>
              <a:buSzPts val="1400"/>
              <a:buNone/>
              <a:defRPr b="0" i="0" sz="1800" u="none" cap="none" strike="noStrike">
                <a:solidFill>
                  <a:srgbClr val="888888"/>
                </a:solidFill>
              </a:defRPr>
            </a:lvl1pPr>
            <a:lvl2pPr lvl="1" marR="0" rtl="0" algn="l">
              <a:spcBef>
                <a:spcPts val="0"/>
              </a:spcBef>
              <a:spcAft>
                <a:spcPts val="0"/>
              </a:spcAft>
              <a:buSzPts val="1400"/>
              <a:buNone/>
              <a:defRPr b="0" i="0" sz="1800" u="none" cap="none" strike="noStrike"/>
            </a:lvl2pPr>
            <a:lvl3pPr lvl="2" marR="0" rtl="0" algn="l">
              <a:spcBef>
                <a:spcPts val="0"/>
              </a:spcBef>
              <a:spcAft>
                <a:spcPts val="0"/>
              </a:spcAft>
              <a:buSzPts val="1400"/>
              <a:buNone/>
              <a:defRPr b="0" i="0" sz="1800" u="none" cap="none" strike="noStrike"/>
            </a:lvl3pPr>
            <a:lvl4pPr lvl="3" marR="0" rtl="0" algn="l">
              <a:spcBef>
                <a:spcPts val="0"/>
              </a:spcBef>
              <a:spcAft>
                <a:spcPts val="0"/>
              </a:spcAft>
              <a:buSzPts val="1400"/>
              <a:buNone/>
              <a:defRPr b="0" i="0" sz="1800" u="none" cap="none" strike="noStrike"/>
            </a:lvl4pPr>
            <a:lvl5pPr lvl="4" marR="0" rtl="0" algn="l">
              <a:spcBef>
                <a:spcPts val="0"/>
              </a:spcBef>
              <a:spcAft>
                <a:spcPts val="0"/>
              </a:spcAft>
              <a:buSzPts val="1400"/>
              <a:buNone/>
              <a:defRPr b="0" i="0" sz="1800" u="none" cap="none" strike="noStrike"/>
            </a:lvl5pPr>
            <a:lvl6pPr lvl="5" marR="0" rtl="0" algn="l">
              <a:spcBef>
                <a:spcPts val="0"/>
              </a:spcBef>
              <a:spcAft>
                <a:spcPts val="0"/>
              </a:spcAft>
              <a:buSzPts val="1400"/>
              <a:buNone/>
              <a:defRPr b="0" i="0" sz="1800" u="none" cap="none" strike="noStrike"/>
            </a:lvl6pPr>
            <a:lvl7pPr lvl="6" marR="0" rtl="0" algn="l">
              <a:spcBef>
                <a:spcPts val="0"/>
              </a:spcBef>
              <a:spcAft>
                <a:spcPts val="0"/>
              </a:spcAft>
              <a:buSzPts val="1400"/>
              <a:buNone/>
              <a:defRPr b="0" i="0" sz="1800" u="none" cap="none" strike="noStrike"/>
            </a:lvl7pPr>
            <a:lvl8pPr lvl="7" marR="0" rtl="0" algn="l">
              <a:spcBef>
                <a:spcPts val="0"/>
              </a:spcBef>
              <a:spcAft>
                <a:spcPts val="0"/>
              </a:spcAft>
              <a:buSzPts val="1400"/>
              <a:buNone/>
              <a:defRPr b="0" i="0" sz="1800" u="none" cap="none" strike="noStrike"/>
            </a:lvl8pPr>
            <a:lvl9pPr lvl="8" marR="0" rtl="0" algn="l">
              <a:spcBef>
                <a:spcPts val="0"/>
              </a:spcBef>
              <a:spcAft>
                <a:spcPts val="0"/>
              </a:spcAft>
              <a:buSzPts val="1400"/>
              <a:buNone/>
              <a:defRPr b="0" i="0" sz="1800" u="none" cap="none" strike="noStrike"/>
            </a:lvl9pPr>
          </a:lstStyle>
          <a:p/>
        </p:txBody>
      </p:sp>
      <p:sp>
        <p:nvSpPr>
          <p:cNvPr id="91" name="Google Shape;91;gb852bc747e_7_0"/>
          <p:cNvSpPr txBox="1"/>
          <p:nvPr>
            <p:ph idx="12" type="sldNum"/>
          </p:nvPr>
        </p:nvSpPr>
        <p:spPr>
          <a:xfrm>
            <a:off x="8778240" y="6377940"/>
            <a:ext cx="2804160" cy="342900"/>
          </a:xfrm>
          <a:prstGeom prst="rect">
            <a:avLst/>
          </a:prstGeom>
          <a:noFill/>
          <a:ln>
            <a:noFill/>
          </a:ln>
        </p:spPr>
        <p:txBody>
          <a:bodyPr anchorCtr="0" anchor="t" bIns="0" lIns="0" spcFirstLastPara="1" rIns="0" wrap="square" tIns="0">
            <a:spAutoFit/>
          </a:bodyPr>
          <a:lstStyle>
            <a:lvl1pPr indent="0" lvl="0" marL="0" marR="0" rtl="0" algn="r">
              <a:spcBef>
                <a:spcPts val="0"/>
              </a:spcBef>
              <a:buNone/>
              <a:defRPr b="0" i="0" sz="1800" u="none" cap="none" strike="noStrike">
                <a:solidFill>
                  <a:srgbClr val="888888"/>
                </a:solidFill>
              </a:defRPr>
            </a:lvl1pPr>
            <a:lvl2pPr indent="0" lvl="1" marL="0" marR="0" rtl="0" algn="r">
              <a:spcBef>
                <a:spcPts val="0"/>
              </a:spcBef>
              <a:buNone/>
              <a:defRPr b="0" i="0" sz="1800" u="none" cap="none" strike="noStrike">
                <a:solidFill>
                  <a:srgbClr val="888888"/>
                </a:solidFill>
              </a:defRPr>
            </a:lvl2pPr>
            <a:lvl3pPr indent="0" lvl="2" marL="0" marR="0" rtl="0" algn="r">
              <a:spcBef>
                <a:spcPts val="0"/>
              </a:spcBef>
              <a:buNone/>
              <a:defRPr b="0" i="0" sz="1800" u="none" cap="none" strike="noStrike">
                <a:solidFill>
                  <a:srgbClr val="888888"/>
                </a:solidFill>
              </a:defRPr>
            </a:lvl3pPr>
            <a:lvl4pPr indent="0" lvl="3" marL="0" marR="0" rtl="0" algn="r">
              <a:spcBef>
                <a:spcPts val="0"/>
              </a:spcBef>
              <a:buNone/>
              <a:defRPr b="0" i="0" sz="1800" u="none" cap="none" strike="noStrike">
                <a:solidFill>
                  <a:srgbClr val="888888"/>
                </a:solidFill>
              </a:defRPr>
            </a:lvl4pPr>
            <a:lvl5pPr indent="0" lvl="4" marL="0" marR="0" rtl="0" algn="r">
              <a:spcBef>
                <a:spcPts val="0"/>
              </a:spcBef>
              <a:buNone/>
              <a:defRPr b="0" i="0" sz="1800" u="none" cap="none" strike="noStrike">
                <a:solidFill>
                  <a:srgbClr val="888888"/>
                </a:solidFill>
              </a:defRPr>
            </a:lvl5pPr>
            <a:lvl6pPr indent="0" lvl="5" marL="0" marR="0" rtl="0" algn="r">
              <a:spcBef>
                <a:spcPts val="0"/>
              </a:spcBef>
              <a:buNone/>
              <a:defRPr b="0" i="0" sz="1800" u="none" cap="none" strike="noStrike">
                <a:solidFill>
                  <a:srgbClr val="888888"/>
                </a:solidFill>
              </a:defRPr>
            </a:lvl6pPr>
            <a:lvl7pPr indent="0" lvl="6" marL="0" marR="0" rtl="0" algn="r">
              <a:spcBef>
                <a:spcPts val="0"/>
              </a:spcBef>
              <a:buNone/>
              <a:defRPr b="0" i="0" sz="1800" u="none" cap="none" strike="noStrike">
                <a:solidFill>
                  <a:srgbClr val="888888"/>
                </a:solidFill>
              </a:defRPr>
            </a:lvl7pPr>
            <a:lvl8pPr indent="0" lvl="7" marL="0" marR="0" rtl="0" algn="r">
              <a:spcBef>
                <a:spcPts val="0"/>
              </a:spcBef>
              <a:buNone/>
              <a:defRPr b="0" i="0" sz="1800" u="none" cap="none" strike="noStrike">
                <a:solidFill>
                  <a:srgbClr val="888888"/>
                </a:solidFill>
              </a:defRPr>
            </a:lvl8pPr>
            <a:lvl9pPr indent="0" lvl="8" marL="0" marR="0" rtl="0" algn="r">
              <a:spcBef>
                <a:spcPts val="0"/>
              </a:spcBef>
              <a:buNone/>
              <a:defRPr b="0" i="0" sz="1800" u="none" cap="none" strike="noStrike">
                <a:solidFill>
                  <a:srgbClr val="888888"/>
                </a:solidFill>
              </a:defRPr>
            </a:lvl9pPr>
          </a:lstStyle>
          <a:p>
            <a:pPr indent="0" lvl="0" marL="0" rtl="0" algn="r">
              <a:spcBef>
                <a:spcPts val="0"/>
              </a:spcBef>
              <a:spcAft>
                <a:spcPts val="0"/>
              </a:spcAft>
              <a:buNone/>
            </a:pPr>
            <a:fld id="{00000000-1234-1234-1234-123412341234}" type="slidenum">
              <a:rPr lang="es-CL"/>
              <a:t>‹#›</a:t>
            </a:fld>
            <a:endParaRPr sz="1400">
              <a:solidFill>
                <a:srgbClr val="000000"/>
              </a:solidFill>
            </a:endParaRPr>
          </a:p>
        </p:txBody>
      </p:sp>
    </p:spTree>
  </p:cSld>
  <p:clrMap accent1="accent1" accent2="accent2" accent3="accent3" accent4="accent4" accent5="accent5" accent6="accent6" bg1="lt1" bg2="dk2" tx1="dk1" tx2="lt2" folHlink="folHlink" hlink="hlink"/>
  <p:sldLayoutIdLst>
    <p:sldLayoutId id="2147483662" r:id="rId1"/>
    <p:sldLayoutId id="2147483663" r:id="rId2"/>
    <p:sldLayoutId id="2147483664" r:id="rId3"/>
    <p:sldLayoutId id="2147483665" r:id="rId4"/>
    <p:sldLayoutId id="2147483666" r:id="rId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png"/><Relationship Id="rId4" Type="http://schemas.openxmlformats.org/officeDocument/2006/relationships/image" Target="../media/image10.jpg"/><Relationship Id="rId5" Type="http://schemas.openxmlformats.org/officeDocument/2006/relationships/image" Target="../media/image15.png"/><Relationship Id="rId6" Type="http://schemas.openxmlformats.org/officeDocument/2006/relationships/image" Target="../media/image16.jpg"/><Relationship Id="rId7" Type="http://schemas.openxmlformats.org/officeDocument/2006/relationships/image" Target="../media/image1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png"/><Relationship Id="rId4" Type="http://schemas.openxmlformats.org/officeDocument/2006/relationships/image" Target="../media/image44.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45.png"/><Relationship Id="rId4" Type="http://schemas.openxmlformats.org/officeDocument/2006/relationships/image" Target="../media/image39.jpg"/><Relationship Id="rId5" Type="http://schemas.openxmlformats.org/officeDocument/2006/relationships/image" Target="../media/image4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37.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38.png"/><Relationship Id="rId4" Type="http://schemas.openxmlformats.org/officeDocument/2006/relationships/image" Target="../media/image42.png"/><Relationship Id="rId5" Type="http://schemas.openxmlformats.org/officeDocument/2006/relationships/image" Target="../media/image4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0.jpg"/><Relationship Id="rId4" Type="http://schemas.openxmlformats.org/officeDocument/2006/relationships/image" Target="../media/image40.jpg"/><Relationship Id="rId5" Type="http://schemas.openxmlformats.org/officeDocument/2006/relationships/image" Target="../media/image49.png"/><Relationship Id="rId6" Type="http://schemas.openxmlformats.org/officeDocument/2006/relationships/image" Target="../media/image4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51.jpg"/><Relationship Id="rId4" Type="http://schemas.openxmlformats.org/officeDocument/2006/relationships/image" Target="../media/image20.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52.png"/><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4.png"/><Relationship Id="rId4" Type="http://schemas.openxmlformats.org/officeDocument/2006/relationships/image" Target="../media/image2.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46.png"/><Relationship Id="rId4" Type="http://schemas.openxmlformats.org/officeDocument/2006/relationships/image" Target="../media/image47.png"/><Relationship Id="rId5" Type="http://schemas.openxmlformats.org/officeDocument/2006/relationships/image" Target="../media/image50.jpg"/><Relationship Id="rId6" Type="http://schemas.openxmlformats.org/officeDocument/2006/relationships/image" Target="../media/image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56.png"/><Relationship Id="rId4" Type="http://schemas.openxmlformats.org/officeDocument/2006/relationships/image" Target="../media/image53.jpg"/><Relationship Id="rId5" Type="http://schemas.openxmlformats.org/officeDocument/2006/relationships/image" Target="../media/image59.png"/><Relationship Id="rId6" Type="http://schemas.openxmlformats.org/officeDocument/2006/relationships/image" Target="../media/image5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6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xml"/><Relationship Id="rId3" Type="http://schemas.openxmlformats.org/officeDocument/2006/relationships/image" Target="../media/image54.png"/><Relationship Id="rId4" Type="http://schemas.openxmlformats.org/officeDocument/2006/relationships/image" Target="../media/image5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58.jpg"/><Relationship Id="rId4" Type="http://schemas.openxmlformats.org/officeDocument/2006/relationships/image" Target="../media/image55.png"/><Relationship Id="rId5" Type="http://schemas.openxmlformats.org/officeDocument/2006/relationships/hyperlink" Target="https://brandspace.deloitte.com/file/gallery/id/12358" TargetMode="External"/><Relationship Id="rId6" Type="http://schemas.openxmlformats.org/officeDocument/2006/relationships/image" Target="../media/image60.jpg"/><Relationship Id="rId7" Type="http://schemas.openxmlformats.org/officeDocument/2006/relationships/hyperlink" Target="https://brandspace.deloitte.com/file/gallery/id/12562" TargetMode="External"/><Relationship Id="rId8" Type="http://schemas.openxmlformats.org/officeDocument/2006/relationships/image" Target="../media/image61.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6.xml"/><Relationship Id="rId3" Type="http://schemas.openxmlformats.org/officeDocument/2006/relationships/image" Target="../media/image66.png"/><Relationship Id="rId4" Type="http://schemas.openxmlformats.org/officeDocument/2006/relationships/image" Target="../media/image64.jpg"/><Relationship Id="rId5" Type="http://schemas.openxmlformats.org/officeDocument/2006/relationships/image" Target="../media/image67.jpg"/><Relationship Id="rId6" Type="http://schemas.openxmlformats.org/officeDocument/2006/relationships/image" Target="../media/image6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7.xml"/><Relationship Id="rId3" Type="http://schemas.openxmlformats.org/officeDocument/2006/relationships/image" Target="../media/image66.png"/><Relationship Id="rId4" Type="http://schemas.openxmlformats.org/officeDocument/2006/relationships/image" Target="../media/image65.png"/><Relationship Id="rId5" Type="http://schemas.openxmlformats.org/officeDocument/2006/relationships/image" Target="../media/image63.jpg"/><Relationship Id="rId6" Type="http://schemas.openxmlformats.org/officeDocument/2006/relationships/image" Target="../media/image6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8.xml"/><Relationship Id="rId3" Type="http://schemas.openxmlformats.org/officeDocument/2006/relationships/image" Target="../media/image73.png"/><Relationship Id="rId4" Type="http://schemas.openxmlformats.org/officeDocument/2006/relationships/image" Target="../media/image69.png"/><Relationship Id="rId5" Type="http://schemas.openxmlformats.org/officeDocument/2006/relationships/image" Target="../media/image6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9.xml"/><Relationship Id="rId3" Type="http://schemas.openxmlformats.org/officeDocument/2006/relationships/image" Target="../media/image66.png"/><Relationship Id="rId4" Type="http://schemas.openxmlformats.org/officeDocument/2006/relationships/image" Target="../media/image75.png"/><Relationship Id="rId5" Type="http://schemas.openxmlformats.org/officeDocument/2006/relationships/image" Target="../media/image65.png"/><Relationship Id="rId6" Type="http://schemas.openxmlformats.org/officeDocument/2006/relationships/image" Target="../media/image6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0.xml"/><Relationship Id="rId3" Type="http://schemas.openxmlformats.org/officeDocument/2006/relationships/image" Target="../media/image66.png"/><Relationship Id="rId4" Type="http://schemas.openxmlformats.org/officeDocument/2006/relationships/image" Target="../media/image70.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1.xml"/><Relationship Id="rId3" Type="http://schemas.openxmlformats.org/officeDocument/2006/relationships/image" Target="../media/image66.png"/><Relationship Id="rId4" Type="http://schemas.openxmlformats.org/officeDocument/2006/relationships/image" Target="../media/image71.jpg"/><Relationship Id="rId5" Type="http://schemas.openxmlformats.org/officeDocument/2006/relationships/image" Target="../media/image65.png"/><Relationship Id="rId6" Type="http://schemas.openxmlformats.org/officeDocument/2006/relationships/image" Target="../media/image6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2.xml"/><Relationship Id="rId3" Type="http://schemas.openxmlformats.org/officeDocument/2006/relationships/image" Target="../media/image66.png"/><Relationship Id="rId4" Type="http://schemas.openxmlformats.org/officeDocument/2006/relationships/image" Target="../media/image65.png"/><Relationship Id="rId5" Type="http://schemas.openxmlformats.org/officeDocument/2006/relationships/image" Target="../media/image72.jpg"/><Relationship Id="rId6" Type="http://schemas.openxmlformats.org/officeDocument/2006/relationships/image" Target="../media/image6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3.xml"/></Relationships>
</file>

<file path=ppt/slides/_rels/slide4.xml.rels><?xml version="1.0" encoding="UTF-8" standalone="yes"?><Relationships xmlns="http://schemas.openxmlformats.org/package/2006/relationships"><Relationship Id="rId10"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png"/><Relationship Id="rId4" Type="http://schemas.openxmlformats.org/officeDocument/2006/relationships/image" Target="../media/image7.png"/><Relationship Id="rId9" Type="http://schemas.openxmlformats.org/officeDocument/2006/relationships/image" Target="../media/image17.png"/><Relationship Id="rId5" Type="http://schemas.openxmlformats.org/officeDocument/2006/relationships/image" Target="../media/image5.png"/><Relationship Id="rId6" Type="http://schemas.openxmlformats.org/officeDocument/2006/relationships/image" Target="../media/image8.png"/><Relationship Id="rId7" Type="http://schemas.openxmlformats.org/officeDocument/2006/relationships/image" Target="../media/image13.png"/><Relationship Id="rId8" Type="http://schemas.openxmlformats.org/officeDocument/2006/relationships/image" Target="../media/image12.png"/></Relationships>
</file>

<file path=ppt/slides/_rels/slide5.xml.rels><?xml version="1.0" encoding="UTF-8" standalone="yes"?><Relationships xmlns="http://schemas.openxmlformats.org/package/2006/relationships"><Relationship Id="rId11" Type="http://schemas.openxmlformats.org/officeDocument/2006/relationships/image" Target="../media/image22.jpg"/><Relationship Id="rId10" Type="http://schemas.openxmlformats.org/officeDocument/2006/relationships/image" Target="../media/image24.jpg"/><Relationship Id="rId13" Type="http://schemas.openxmlformats.org/officeDocument/2006/relationships/image" Target="../media/image32.jpg"/><Relationship Id="rId12" Type="http://schemas.openxmlformats.org/officeDocument/2006/relationships/image" Target="../media/image29.jpg"/><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26.png"/><Relationship Id="rId4" Type="http://schemas.openxmlformats.org/officeDocument/2006/relationships/image" Target="../media/image18.png"/><Relationship Id="rId9" Type="http://schemas.openxmlformats.org/officeDocument/2006/relationships/image" Target="../media/image25.jpg"/><Relationship Id="rId14" Type="http://schemas.openxmlformats.org/officeDocument/2006/relationships/image" Target="../media/image33.png"/><Relationship Id="rId5" Type="http://schemas.openxmlformats.org/officeDocument/2006/relationships/image" Target="../media/image1.png"/><Relationship Id="rId6" Type="http://schemas.openxmlformats.org/officeDocument/2006/relationships/image" Target="../media/image21.png"/><Relationship Id="rId7" Type="http://schemas.openxmlformats.org/officeDocument/2006/relationships/image" Target="../media/image23.png"/><Relationship Id="rId8" Type="http://schemas.openxmlformats.org/officeDocument/2006/relationships/image" Target="../media/image20.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png"/><Relationship Id="rId4" Type="http://schemas.openxmlformats.org/officeDocument/2006/relationships/image" Target="../media/image31.png"/><Relationship Id="rId5" Type="http://schemas.openxmlformats.org/officeDocument/2006/relationships/image" Target="../media/image27.png"/><Relationship Id="rId6" Type="http://schemas.openxmlformats.org/officeDocument/2006/relationships/image" Target="../media/image28.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comments" Target="../comments/comment1.xml"/><Relationship Id="rId4" Type="http://schemas.openxmlformats.org/officeDocument/2006/relationships/image" Target="../media/image35.png"/><Relationship Id="rId5" Type="http://schemas.openxmlformats.org/officeDocument/2006/relationships/image" Target="../media/image30.png"/><Relationship Id="rId6" Type="http://schemas.openxmlformats.org/officeDocument/2006/relationships/hyperlink" Target="https://www.crececontigo.gob.cl/wp-content/uploads/2017/12/2.Estudio-Conciliacio%CC%81n-Familia-Trabajo-06.dic_.17.pdf" TargetMode="External"/><Relationship Id="rId7" Type="http://schemas.openxmlformats.org/officeDocument/2006/relationships/image" Target="../media/image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34.jpg"/><Relationship Id="rId4" Type="http://schemas.openxmlformats.org/officeDocument/2006/relationships/hyperlink" Target="http://www.madrid.org/bvirtual/BVCM013911.pdf" TargetMode="External"/><Relationship Id="rId5" Type="http://schemas.openxmlformats.org/officeDocument/2006/relationships/hyperlink" Target="http://www.scielo.org.co/pdf/rlcs/v13n1/v13n1a08.pdf" TargetMode="External"/><Relationship Id="rId6" Type="http://schemas.openxmlformats.org/officeDocument/2006/relationships/image" Target="../media/image36.png"/><Relationship Id="rId7"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 name="Shape 132"/>
        <p:cNvGrpSpPr/>
        <p:nvPr/>
      </p:nvGrpSpPr>
      <p:grpSpPr>
        <a:xfrm>
          <a:off x="0" y="0"/>
          <a:ext cx="0" cy="0"/>
          <a:chOff x="0" y="0"/>
          <a:chExt cx="0" cy="0"/>
        </a:xfrm>
      </p:grpSpPr>
      <p:cxnSp>
        <p:nvCxnSpPr>
          <p:cNvPr id="133" name="Google Shape;133;p1"/>
          <p:cNvCxnSpPr/>
          <p:nvPr/>
        </p:nvCxnSpPr>
        <p:spPr>
          <a:xfrm>
            <a:off x="3910489" y="1527002"/>
            <a:ext cx="0" cy="5330998"/>
          </a:xfrm>
          <a:prstGeom prst="straightConnector1">
            <a:avLst/>
          </a:prstGeom>
          <a:noFill/>
          <a:ln cap="flat" cmpd="sng" w="19050">
            <a:solidFill>
              <a:schemeClr val="accent2"/>
            </a:solidFill>
            <a:prstDash val="solid"/>
            <a:miter lim="800000"/>
            <a:headEnd len="sm" w="sm" type="none"/>
            <a:tailEnd len="sm" w="sm" type="none"/>
          </a:ln>
        </p:spPr>
      </p:cxnSp>
      <p:pic>
        <p:nvPicPr>
          <p:cNvPr id="134" name="Google Shape;134;p1"/>
          <p:cNvPicPr preferRelativeResize="0"/>
          <p:nvPr/>
        </p:nvPicPr>
        <p:blipFill rotWithShape="1">
          <a:blip r:embed="rId3">
            <a:alphaModFix/>
          </a:blip>
          <a:srcRect b="0" l="0" r="0" t="0"/>
          <a:stretch/>
        </p:blipFill>
        <p:spPr>
          <a:xfrm>
            <a:off x="6320937" y="5253624"/>
            <a:ext cx="1263448" cy="1261885"/>
          </a:xfrm>
          <a:prstGeom prst="rect">
            <a:avLst/>
          </a:prstGeom>
          <a:noFill/>
          <a:ln>
            <a:noFill/>
          </a:ln>
        </p:spPr>
      </p:pic>
      <p:pic>
        <p:nvPicPr>
          <p:cNvPr descr="A group of people sitting on a couch&#10;&#10;Description automatically generated with medium confidence" id="135" name="Google Shape;135;p1"/>
          <p:cNvPicPr preferRelativeResize="0"/>
          <p:nvPr/>
        </p:nvPicPr>
        <p:blipFill rotWithShape="1">
          <a:blip r:embed="rId4">
            <a:alphaModFix/>
          </a:blip>
          <a:srcRect b="0" l="0" r="0" t="0"/>
          <a:stretch/>
        </p:blipFill>
        <p:spPr>
          <a:xfrm>
            <a:off x="3267432" y="0"/>
            <a:ext cx="8924568" cy="2605974"/>
          </a:xfrm>
          <a:prstGeom prst="rect">
            <a:avLst/>
          </a:prstGeom>
          <a:noFill/>
          <a:ln>
            <a:noFill/>
          </a:ln>
        </p:spPr>
      </p:pic>
      <p:sp>
        <p:nvSpPr>
          <p:cNvPr id="136" name="Google Shape;136;p1"/>
          <p:cNvSpPr txBox="1"/>
          <p:nvPr/>
        </p:nvSpPr>
        <p:spPr>
          <a:xfrm>
            <a:off x="4264206" y="3072461"/>
            <a:ext cx="7126566" cy="120032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s-CL" sz="4400" u="none" cap="none" strike="noStrike">
                <a:solidFill>
                  <a:srgbClr val="595959"/>
                </a:solidFill>
                <a:latin typeface="Arial"/>
                <a:ea typeface="Arial"/>
                <a:cs typeface="Arial"/>
                <a:sym typeface="Arial"/>
              </a:rPr>
              <a:t>Conciliación Trabajo y Familia</a:t>
            </a:r>
            <a:endParaRPr/>
          </a:p>
          <a:p>
            <a:pPr indent="0" lvl="0" marL="0" marR="0" rtl="0" algn="l">
              <a:spcBef>
                <a:spcPts val="0"/>
              </a:spcBef>
              <a:spcAft>
                <a:spcPts val="0"/>
              </a:spcAft>
              <a:buNone/>
            </a:pPr>
            <a:r>
              <a:rPr b="1" lang="es-CL" sz="2800">
                <a:solidFill>
                  <a:srgbClr val="FF6600"/>
                </a:solidFill>
                <a:latin typeface="Arial"/>
                <a:ea typeface="Arial"/>
                <a:cs typeface="Arial"/>
                <a:sym typeface="Arial"/>
              </a:rPr>
              <a:t>Impactos en la Niñez &amp; Guías prácticas</a:t>
            </a:r>
            <a:endParaRPr b="1" sz="2800">
              <a:solidFill>
                <a:srgbClr val="FF6600"/>
              </a:solidFill>
              <a:latin typeface="Arial"/>
              <a:ea typeface="Arial"/>
              <a:cs typeface="Arial"/>
              <a:sym typeface="Arial"/>
            </a:endParaRPr>
          </a:p>
        </p:txBody>
      </p:sp>
      <p:pic>
        <p:nvPicPr>
          <p:cNvPr id="137" name="Google Shape;137;p1"/>
          <p:cNvPicPr preferRelativeResize="0"/>
          <p:nvPr/>
        </p:nvPicPr>
        <p:blipFill rotWithShape="1">
          <a:blip r:embed="rId5">
            <a:alphaModFix/>
          </a:blip>
          <a:srcRect b="0" l="0" r="0" t="0"/>
          <a:stretch/>
        </p:blipFill>
        <p:spPr>
          <a:xfrm>
            <a:off x="8120883" y="5501148"/>
            <a:ext cx="3568285" cy="905386"/>
          </a:xfrm>
          <a:prstGeom prst="rect">
            <a:avLst/>
          </a:prstGeom>
          <a:noFill/>
          <a:ln>
            <a:noFill/>
          </a:ln>
        </p:spPr>
      </p:pic>
      <p:sp>
        <p:nvSpPr>
          <p:cNvPr id="138" name="Google Shape;138;p1"/>
          <p:cNvSpPr/>
          <p:nvPr/>
        </p:nvSpPr>
        <p:spPr>
          <a:xfrm>
            <a:off x="4571999" y="-1"/>
            <a:ext cx="206478" cy="2225040"/>
          </a:xfrm>
          <a:prstGeom prst="rect">
            <a:avLst/>
          </a:prstGeom>
          <a:solidFill>
            <a:srgbClr val="3F3F3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descr="A person and a child looking at a computer&#10;&#10;Description automatically generated with low confidence" id="139" name="Google Shape;139;p1"/>
          <p:cNvPicPr preferRelativeResize="0"/>
          <p:nvPr/>
        </p:nvPicPr>
        <p:blipFill rotWithShape="1">
          <a:blip r:embed="rId6">
            <a:alphaModFix/>
          </a:blip>
          <a:srcRect b="0" l="0" r="0" t="0"/>
          <a:stretch/>
        </p:blipFill>
        <p:spPr>
          <a:xfrm>
            <a:off x="0" y="0"/>
            <a:ext cx="3910489" cy="2605974"/>
          </a:xfrm>
          <a:prstGeom prst="rect">
            <a:avLst/>
          </a:prstGeom>
          <a:noFill/>
          <a:ln>
            <a:noFill/>
          </a:ln>
        </p:spPr>
      </p:pic>
      <p:pic>
        <p:nvPicPr>
          <p:cNvPr descr="A person and a child looking at a computer&#10;&#10;Description automatically generated with medium confidence" id="140" name="Google Shape;140;p1"/>
          <p:cNvPicPr preferRelativeResize="0"/>
          <p:nvPr/>
        </p:nvPicPr>
        <p:blipFill rotWithShape="1">
          <a:blip r:embed="rId7">
            <a:alphaModFix/>
          </a:blip>
          <a:srcRect b="0" l="0" r="0" t="0"/>
          <a:stretch/>
        </p:blipFill>
        <p:spPr>
          <a:xfrm>
            <a:off x="8038" y="2605974"/>
            <a:ext cx="3908962" cy="2605974"/>
          </a:xfrm>
          <a:prstGeom prst="rect">
            <a:avLst/>
          </a:prstGeom>
          <a:noFill/>
          <a:ln>
            <a:noFill/>
          </a:ln>
        </p:spPr>
      </p:pic>
      <p:sp>
        <p:nvSpPr>
          <p:cNvPr id="141" name="Google Shape;141;p1"/>
          <p:cNvSpPr/>
          <p:nvPr/>
        </p:nvSpPr>
        <p:spPr>
          <a:xfrm>
            <a:off x="0" y="5211948"/>
            <a:ext cx="3917000" cy="1646052"/>
          </a:xfrm>
          <a:prstGeom prst="rect">
            <a:avLst/>
          </a:prstGeom>
          <a:solidFill>
            <a:srgbClr val="3A383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1" name="Shape 261"/>
        <p:cNvGrpSpPr/>
        <p:nvPr/>
      </p:nvGrpSpPr>
      <p:grpSpPr>
        <a:xfrm>
          <a:off x="0" y="0"/>
          <a:ext cx="0" cy="0"/>
          <a:chOff x="0" y="0"/>
          <a:chExt cx="0" cy="0"/>
        </a:xfrm>
      </p:grpSpPr>
      <p:sp>
        <p:nvSpPr>
          <p:cNvPr id="262" name="Google Shape;262;p10"/>
          <p:cNvSpPr txBox="1"/>
          <p:nvPr/>
        </p:nvSpPr>
        <p:spPr>
          <a:xfrm>
            <a:off x="1509648" y="229640"/>
            <a:ext cx="9172704" cy="76944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3F3F3F"/>
              </a:buClr>
              <a:buSzPts val="4400"/>
              <a:buFont typeface="Arial"/>
              <a:buNone/>
            </a:pPr>
            <a:r>
              <a:rPr b="1" i="0" lang="es-CL" sz="4400" u="none" cap="none" strike="noStrike">
                <a:solidFill>
                  <a:srgbClr val="3F3F3F"/>
                </a:solidFill>
                <a:latin typeface="Arial"/>
                <a:ea typeface="Arial"/>
                <a:cs typeface="Arial"/>
                <a:sym typeface="Arial"/>
              </a:rPr>
              <a:t>¿En qué escenario nos encontramos?</a:t>
            </a:r>
            <a:endParaRPr/>
          </a:p>
        </p:txBody>
      </p:sp>
      <p:sp>
        <p:nvSpPr>
          <p:cNvPr id="263" name="Google Shape;263;p10"/>
          <p:cNvSpPr txBox="1"/>
          <p:nvPr/>
        </p:nvSpPr>
        <p:spPr>
          <a:xfrm>
            <a:off x="336643" y="1813172"/>
            <a:ext cx="9851281" cy="1200329"/>
          </a:xfrm>
          <a:prstGeom prst="rect">
            <a:avLst/>
          </a:prstGeom>
          <a:noFill/>
          <a:ln>
            <a:noFill/>
          </a:ln>
        </p:spPr>
        <p:txBody>
          <a:bodyPr anchorCtr="0" anchor="t" bIns="45700" lIns="91425" spcFirstLastPara="1" rIns="91425" wrap="square" tIns="45700">
            <a:spAutoFit/>
          </a:bodyPr>
          <a:lstStyle/>
          <a:p>
            <a:pPr indent="-342900" lvl="0" marL="342900" marR="0" rtl="0" algn="l">
              <a:spcBef>
                <a:spcPts val="0"/>
              </a:spcBef>
              <a:spcAft>
                <a:spcPts val="0"/>
              </a:spcAft>
              <a:buClr>
                <a:srgbClr val="FF6600"/>
              </a:buClr>
              <a:buSzPts val="2400"/>
              <a:buFont typeface="Arial"/>
              <a:buChar char="•"/>
            </a:pPr>
            <a:r>
              <a:rPr b="1" lang="es-CL" sz="2400">
                <a:solidFill>
                  <a:srgbClr val="FF6600"/>
                </a:solidFill>
                <a:latin typeface="Arial"/>
                <a:ea typeface="Arial"/>
                <a:cs typeface="Arial"/>
                <a:sym typeface="Arial"/>
              </a:rPr>
              <a:t>Sobrecarga de trabajo </a:t>
            </a:r>
            <a:r>
              <a:rPr lang="es-CL" sz="2400">
                <a:solidFill>
                  <a:srgbClr val="3A3838"/>
                </a:solidFill>
                <a:latin typeface="Arial"/>
                <a:ea typeface="Arial"/>
                <a:cs typeface="Arial"/>
                <a:sym typeface="Arial"/>
              </a:rPr>
              <a:t>por asumir labores de cuidado y apoyo escolar de los niños.</a:t>
            </a:r>
            <a:endParaRPr/>
          </a:p>
          <a:p>
            <a:pPr indent="-190500" lvl="0" marL="342900" marR="0" rtl="0" algn="l">
              <a:spcBef>
                <a:spcPts val="0"/>
              </a:spcBef>
              <a:spcAft>
                <a:spcPts val="0"/>
              </a:spcAft>
              <a:buClr>
                <a:schemeClr val="dk1"/>
              </a:buClr>
              <a:buSzPts val="2400"/>
              <a:buFont typeface="Arial"/>
              <a:buNone/>
            </a:pPr>
            <a:r>
              <a:t/>
            </a:r>
            <a:endParaRPr sz="2400">
              <a:solidFill>
                <a:srgbClr val="3A3838"/>
              </a:solidFill>
              <a:latin typeface="Arial"/>
              <a:ea typeface="Arial"/>
              <a:cs typeface="Arial"/>
              <a:sym typeface="Arial"/>
            </a:endParaRPr>
          </a:p>
        </p:txBody>
      </p:sp>
      <p:sp>
        <p:nvSpPr>
          <p:cNvPr id="264" name="Google Shape;264;p10"/>
          <p:cNvSpPr txBox="1"/>
          <p:nvPr/>
        </p:nvSpPr>
        <p:spPr>
          <a:xfrm>
            <a:off x="1033265" y="2598002"/>
            <a:ext cx="9851281" cy="830997"/>
          </a:xfrm>
          <a:prstGeom prst="rect">
            <a:avLst/>
          </a:prstGeom>
          <a:noFill/>
          <a:ln>
            <a:noFill/>
          </a:ln>
        </p:spPr>
        <p:txBody>
          <a:bodyPr anchorCtr="0" anchor="t" bIns="45700" lIns="91425" spcFirstLastPara="1" rIns="91425" wrap="square" tIns="45700">
            <a:spAutoFit/>
          </a:bodyPr>
          <a:lstStyle/>
          <a:p>
            <a:pPr indent="-342900" lvl="0" marL="342900" marR="0" rtl="0" algn="l">
              <a:spcBef>
                <a:spcPts val="0"/>
              </a:spcBef>
              <a:spcAft>
                <a:spcPts val="0"/>
              </a:spcAft>
              <a:buClr>
                <a:srgbClr val="3A3838"/>
              </a:buClr>
              <a:buSzPts val="2400"/>
              <a:buFont typeface="Arial"/>
              <a:buChar char="•"/>
            </a:pPr>
            <a:r>
              <a:rPr lang="es-CL" sz="2400">
                <a:solidFill>
                  <a:srgbClr val="3A3838"/>
                </a:solidFill>
                <a:latin typeface="Arial"/>
                <a:ea typeface="Arial"/>
                <a:cs typeface="Arial"/>
                <a:sym typeface="Arial"/>
              </a:rPr>
              <a:t>Las</a:t>
            </a:r>
            <a:r>
              <a:rPr b="1" lang="es-CL" sz="2400">
                <a:solidFill>
                  <a:srgbClr val="FF6600"/>
                </a:solidFill>
                <a:latin typeface="Arial"/>
                <a:ea typeface="Arial"/>
                <a:cs typeface="Arial"/>
                <a:sym typeface="Arial"/>
              </a:rPr>
              <a:t> labores domésticas </a:t>
            </a:r>
            <a:r>
              <a:rPr lang="es-CL" sz="2400" strike="sngStrike">
                <a:solidFill>
                  <a:srgbClr val="3A3838"/>
                </a:solidFill>
                <a:latin typeface="Arial"/>
                <a:ea typeface="Arial"/>
                <a:cs typeface="Arial"/>
                <a:sym typeface="Arial"/>
              </a:rPr>
              <a:t>casa que </a:t>
            </a:r>
            <a:r>
              <a:rPr lang="es-CL" sz="2400">
                <a:solidFill>
                  <a:srgbClr val="3A3838"/>
                </a:solidFill>
                <a:latin typeface="Arial"/>
                <a:ea typeface="Arial"/>
                <a:cs typeface="Arial"/>
                <a:sym typeface="Arial"/>
              </a:rPr>
              <a:t>deben realizarse junto con el teletrabajo.</a:t>
            </a:r>
            <a:endParaRPr/>
          </a:p>
          <a:p>
            <a:pPr indent="-190500" lvl="0" marL="342900" marR="0" rtl="0" algn="l">
              <a:spcBef>
                <a:spcPts val="0"/>
              </a:spcBef>
              <a:spcAft>
                <a:spcPts val="0"/>
              </a:spcAft>
              <a:buClr>
                <a:schemeClr val="dk1"/>
              </a:buClr>
              <a:buSzPts val="2400"/>
              <a:buFont typeface="Arial"/>
              <a:buNone/>
            </a:pPr>
            <a:r>
              <a:t/>
            </a:r>
            <a:endParaRPr sz="2400">
              <a:solidFill>
                <a:srgbClr val="3A3838"/>
              </a:solidFill>
              <a:latin typeface="Arial"/>
              <a:ea typeface="Arial"/>
              <a:cs typeface="Arial"/>
              <a:sym typeface="Arial"/>
            </a:endParaRPr>
          </a:p>
        </p:txBody>
      </p:sp>
      <p:sp>
        <p:nvSpPr>
          <p:cNvPr id="265" name="Google Shape;265;p10"/>
          <p:cNvSpPr txBox="1"/>
          <p:nvPr/>
        </p:nvSpPr>
        <p:spPr>
          <a:xfrm>
            <a:off x="5984318" y="3276131"/>
            <a:ext cx="6092456" cy="461665"/>
          </a:xfrm>
          <a:prstGeom prst="rect">
            <a:avLst/>
          </a:prstGeom>
          <a:noFill/>
          <a:ln>
            <a:noFill/>
          </a:ln>
        </p:spPr>
        <p:txBody>
          <a:bodyPr anchorCtr="0" anchor="t" bIns="45700" lIns="91425" spcFirstLastPara="1" rIns="91425" wrap="square" tIns="45700">
            <a:spAutoFit/>
          </a:bodyPr>
          <a:lstStyle/>
          <a:p>
            <a:pPr indent="-342900" lvl="0" marL="342900" marR="0" rtl="0" algn="l">
              <a:spcBef>
                <a:spcPts val="0"/>
              </a:spcBef>
              <a:spcAft>
                <a:spcPts val="0"/>
              </a:spcAft>
              <a:buClr>
                <a:srgbClr val="3A3838"/>
              </a:buClr>
              <a:buSzPts val="2400"/>
              <a:buFont typeface="Arial"/>
              <a:buChar char="•"/>
            </a:pPr>
            <a:r>
              <a:rPr lang="es-CL" sz="2400">
                <a:solidFill>
                  <a:srgbClr val="3A3838"/>
                </a:solidFill>
                <a:latin typeface="Arial"/>
                <a:ea typeface="Arial"/>
                <a:cs typeface="Arial"/>
                <a:sym typeface="Arial"/>
              </a:rPr>
              <a:t>Aumento de la </a:t>
            </a:r>
            <a:r>
              <a:rPr b="1" lang="es-CL" sz="2400">
                <a:solidFill>
                  <a:srgbClr val="FF6600"/>
                </a:solidFill>
                <a:latin typeface="Arial"/>
                <a:ea typeface="Arial"/>
                <a:cs typeface="Arial"/>
                <a:sym typeface="Arial"/>
              </a:rPr>
              <a:t>violencia en sus hogares</a:t>
            </a:r>
            <a:r>
              <a:rPr lang="es-CL" sz="2400">
                <a:solidFill>
                  <a:srgbClr val="3A3838"/>
                </a:solidFill>
                <a:latin typeface="Arial"/>
                <a:ea typeface="Arial"/>
                <a:cs typeface="Arial"/>
                <a:sym typeface="Arial"/>
              </a:rPr>
              <a:t>.</a:t>
            </a:r>
            <a:endParaRPr/>
          </a:p>
        </p:txBody>
      </p:sp>
      <p:sp>
        <p:nvSpPr>
          <p:cNvPr id="266" name="Google Shape;266;p10"/>
          <p:cNvSpPr txBox="1"/>
          <p:nvPr/>
        </p:nvSpPr>
        <p:spPr>
          <a:xfrm>
            <a:off x="5958905" y="4046391"/>
            <a:ext cx="6092456" cy="461665"/>
          </a:xfrm>
          <a:prstGeom prst="rect">
            <a:avLst/>
          </a:prstGeom>
          <a:noFill/>
          <a:ln>
            <a:noFill/>
          </a:ln>
        </p:spPr>
        <p:txBody>
          <a:bodyPr anchorCtr="0" anchor="t" bIns="45700" lIns="91425" spcFirstLastPara="1" rIns="91425" wrap="square" tIns="45700">
            <a:spAutoFit/>
          </a:bodyPr>
          <a:lstStyle/>
          <a:p>
            <a:pPr indent="-342900" lvl="0" marL="342900" marR="0" rtl="0" algn="l">
              <a:spcBef>
                <a:spcPts val="0"/>
              </a:spcBef>
              <a:spcAft>
                <a:spcPts val="0"/>
              </a:spcAft>
              <a:buClr>
                <a:srgbClr val="3A3838"/>
              </a:buClr>
              <a:buSzPts val="2400"/>
              <a:buFont typeface="Arial"/>
              <a:buChar char="•"/>
            </a:pPr>
            <a:r>
              <a:rPr lang="es-CL" sz="2400">
                <a:solidFill>
                  <a:srgbClr val="3A3838"/>
                </a:solidFill>
                <a:latin typeface="Arial"/>
                <a:ea typeface="Arial"/>
                <a:cs typeface="Arial"/>
                <a:sym typeface="Arial"/>
              </a:rPr>
              <a:t>Posibilidades de trabajo infantil  doméstico.</a:t>
            </a:r>
            <a:endParaRPr/>
          </a:p>
        </p:txBody>
      </p:sp>
      <p:pic>
        <p:nvPicPr>
          <p:cNvPr id="267" name="Google Shape;267;p10"/>
          <p:cNvPicPr preferRelativeResize="0"/>
          <p:nvPr/>
        </p:nvPicPr>
        <p:blipFill rotWithShape="1">
          <a:blip r:embed="rId3">
            <a:alphaModFix/>
          </a:blip>
          <a:srcRect b="0" l="0" r="0" t="0"/>
          <a:stretch/>
        </p:blipFill>
        <p:spPr>
          <a:xfrm>
            <a:off x="10165976" y="4877590"/>
            <a:ext cx="1400695" cy="1400695"/>
          </a:xfrm>
          <a:prstGeom prst="rect">
            <a:avLst/>
          </a:prstGeom>
          <a:noFill/>
          <a:ln>
            <a:noFill/>
          </a:ln>
        </p:spPr>
      </p:pic>
      <p:pic>
        <p:nvPicPr>
          <p:cNvPr descr="A picture containing text&#10;&#10;Description automatically generated" id="268" name="Google Shape;268;p10"/>
          <p:cNvPicPr preferRelativeResize="0"/>
          <p:nvPr/>
        </p:nvPicPr>
        <p:blipFill rotWithShape="1">
          <a:blip r:embed="rId4">
            <a:alphaModFix/>
          </a:blip>
          <a:srcRect b="0" l="0" r="0" t="0"/>
          <a:stretch/>
        </p:blipFill>
        <p:spPr>
          <a:xfrm>
            <a:off x="596235" y="3565317"/>
            <a:ext cx="5254530" cy="2973645"/>
          </a:xfrm>
          <a:prstGeom prst="roundRect">
            <a:avLst>
              <a:gd fmla="val 8594" name="adj"/>
            </a:avLst>
          </a:prstGeom>
          <a:solidFill>
            <a:srgbClr val="ECECEC"/>
          </a:solidFill>
          <a:ln>
            <a:noFill/>
          </a:ln>
          <a:effectLst>
            <a:reflection blurRad="0" dir="5400000" dist="5000" endA="0" endPos="28000" fadeDir="5400000" kx="0" rotWithShape="0" algn="bl" stA="38000" stPos="0" sy="-100000" ky="0"/>
          </a:effectLst>
        </p:spPr>
      </p:pic>
      <p:cxnSp>
        <p:nvCxnSpPr>
          <p:cNvPr id="269" name="Google Shape;269;p10"/>
          <p:cNvCxnSpPr/>
          <p:nvPr/>
        </p:nvCxnSpPr>
        <p:spPr>
          <a:xfrm>
            <a:off x="0" y="1075104"/>
            <a:ext cx="10945906" cy="0"/>
          </a:xfrm>
          <a:prstGeom prst="straightConnector1">
            <a:avLst/>
          </a:prstGeom>
          <a:noFill/>
          <a:ln cap="flat" cmpd="sng" w="9525">
            <a:solidFill>
              <a:srgbClr val="FF6600"/>
            </a:solidFill>
            <a:prstDash val="solid"/>
            <a:miter lim="800000"/>
            <a:headEnd len="sm" w="sm" type="none"/>
            <a:tailEnd len="sm" w="sm" type="none"/>
          </a:ln>
        </p:spPr>
      </p:cxn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4" name="Shape 274"/>
        <p:cNvGrpSpPr/>
        <p:nvPr/>
      </p:nvGrpSpPr>
      <p:grpSpPr>
        <a:xfrm>
          <a:off x="0" y="0"/>
          <a:ext cx="0" cy="0"/>
          <a:chOff x="0" y="0"/>
          <a:chExt cx="0" cy="0"/>
        </a:xfrm>
      </p:grpSpPr>
      <p:pic>
        <p:nvPicPr>
          <p:cNvPr id="275" name="Google Shape;275;p11"/>
          <p:cNvPicPr preferRelativeResize="0"/>
          <p:nvPr/>
        </p:nvPicPr>
        <p:blipFill rotWithShape="1">
          <a:blip r:embed="rId3">
            <a:alphaModFix/>
          </a:blip>
          <a:srcRect b="0" l="0" r="0" t="0"/>
          <a:stretch/>
        </p:blipFill>
        <p:spPr>
          <a:xfrm>
            <a:off x="10634304" y="438677"/>
            <a:ext cx="1336593" cy="1336593"/>
          </a:xfrm>
          <a:prstGeom prst="rect">
            <a:avLst/>
          </a:prstGeom>
          <a:noFill/>
          <a:ln>
            <a:noFill/>
          </a:ln>
        </p:spPr>
      </p:pic>
      <p:pic>
        <p:nvPicPr>
          <p:cNvPr id="276" name="Google Shape;276;p11"/>
          <p:cNvPicPr preferRelativeResize="0"/>
          <p:nvPr/>
        </p:nvPicPr>
        <p:blipFill rotWithShape="1">
          <a:blip r:embed="rId4">
            <a:alphaModFix/>
          </a:blip>
          <a:srcRect b="0" l="0" r="0" t="0"/>
          <a:stretch/>
        </p:blipFill>
        <p:spPr>
          <a:xfrm>
            <a:off x="5254200" y="2168503"/>
            <a:ext cx="4187406" cy="4187406"/>
          </a:xfrm>
          <a:prstGeom prst="roundRect">
            <a:avLst>
              <a:gd fmla="val 8594" name="adj"/>
            </a:avLst>
          </a:prstGeom>
          <a:solidFill>
            <a:srgbClr val="ECECEC"/>
          </a:solidFill>
          <a:ln>
            <a:noFill/>
          </a:ln>
          <a:effectLst>
            <a:reflection blurRad="0" dir="5400000" dist="5000" endA="0" endPos="28000" fadeDir="5400000" kx="0" rotWithShape="0" algn="bl" stA="38000" stPos="0" sy="-100000" ky="0"/>
          </a:effectLst>
        </p:spPr>
      </p:pic>
      <p:pic>
        <p:nvPicPr>
          <p:cNvPr descr="Imagen que contiene foto, posando, jugador, hombre&#10;&#10;Descripción generada automáticamente" id="277" name="Google Shape;277;p11"/>
          <p:cNvPicPr preferRelativeResize="0"/>
          <p:nvPr/>
        </p:nvPicPr>
        <p:blipFill rotWithShape="1">
          <a:blip r:embed="rId5">
            <a:alphaModFix/>
          </a:blip>
          <a:srcRect b="0" l="0" r="0" t="0"/>
          <a:stretch/>
        </p:blipFill>
        <p:spPr>
          <a:xfrm>
            <a:off x="1633661" y="1975887"/>
            <a:ext cx="2731835" cy="4572638"/>
          </a:xfrm>
          <a:prstGeom prst="roundRect">
            <a:avLst>
              <a:gd fmla="val 8594" name="adj"/>
            </a:avLst>
          </a:prstGeom>
          <a:solidFill>
            <a:srgbClr val="ECECEC"/>
          </a:solidFill>
          <a:ln>
            <a:noFill/>
          </a:ln>
          <a:effectLst>
            <a:reflection blurRad="0" dir="5400000" dist="5000" endA="0" endPos="28000" fadeDir="5400000" kx="0" rotWithShape="0" algn="bl" stA="38000" stPos="0" sy="-100000" ky="0"/>
          </a:effectLst>
        </p:spPr>
      </p:pic>
      <p:sp>
        <p:nvSpPr>
          <p:cNvPr id="278" name="Google Shape;278;p11"/>
          <p:cNvSpPr txBox="1"/>
          <p:nvPr/>
        </p:nvSpPr>
        <p:spPr>
          <a:xfrm>
            <a:off x="7674638" y="659218"/>
            <a:ext cx="2587568"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3600"/>
              <a:buFont typeface="Arial"/>
              <a:buNone/>
            </a:pPr>
            <a:r>
              <a:rPr b="1" i="0" lang="es-CL" sz="3600" u="none" cap="none" strike="noStrike">
                <a:solidFill>
                  <a:srgbClr val="FFFFFF"/>
                </a:solidFill>
                <a:latin typeface="Arial"/>
                <a:ea typeface="Arial"/>
                <a:cs typeface="Arial"/>
                <a:sym typeface="Arial"/>
              </a:rPr>
              <a:t> 2019 y 2020</a:t>
            </a:r>
            <a:endParaRPr/>
          </a:p>
        </p:txBody>
      </p:sp>
      <p:sp>
        <p:nvSpPr>
          <p:cNvPr id="279" name="Google Shape;279;p11"/>
          <p:cNvSpPr txBox="1"/>
          <p:nvPr/>
        </p:nvSpPr>
        <p:spPr>
          <a:xfrm>
            <a:off x="9702291" y="4031373"/>
            <a:ext cx="1736757" cy="461665"/>
          </a:xfrm>
          <a:prstGeom prst="rect">
            <a:avLst/>
          </a:prstGeom>
          <a:noFill/>
          <a:ln cap="flat" cmpd="sng" w="9525">
            <a:solidFill>
              <a:srgbClr val="FF660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3A3838"/>
              </a:buClr>
              <a:buSzPts val="2400"/>
              <a:buFont typeface="Arial"/>
              <a:buNone/>
            </a:pPr>
            <a:r>
              <a:rPr b="0" i="0" lang="es-CL" sz="2400" u="none" cap="none" strike="noStrike">
                <a:solidFill>
                  <a:srgbClr val="3A3838"/>
                </a:solidFill>
                <a:latin typeface="Arial"/>
                <a:ea typeface="Arial"/>
                <a:cs typeface="Arial"/>
                <a:sym typeface="Arial"/>
              </a:rPr>
              <a:t>www.uppi.cl</a:t>
            </a:r>
            <a:endParaRPr/>
          </a:p>
        </p:txBody>
      </p:sp>
      <p:sp>
        <p:nvSpPr>
          <p:cNvPr id="280" name="Google Shape;280;p11"/>
          <p:cNvSpPr/>
          <p:nvPr/>
        </p:nvSpPr>
        <p:spPr>
          <a:xfrm rot="-5400000">
            <a:off x="10075839" y="4797037"/>
            <a:ext cx="989661" cy="927892"/>
          </a:xfrm>
          <a:prstGeom prst="rightArrow">
            <a:avLst>
              <a:gd fmla="val 50000" name="adj1"/>
              <a:gd fmla="val 50000" name="adj2"/>
            </a:avLst>
          </a:prstGeom>
          <a:solidFill>
            <a:srgbClr val="FF6600"/>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281" name="Google Shape;281;p11"/>
          <p:cNvSpPr txBox="1"/>
          <p:nvPr/>
        </p:nvSpPr>
        <p:spPr>
          <a:xfrm>
            <a:off x="406831" y="235421"/>
            <a:ext cx="10227473" cy="144655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3A3838"/>
              </a:buClr>
              <a:buSzPts val="4400"/>
              <a:buFont typeface="Arial"/>
              <a:buNone/>
            </a:pPr>
            <a:r>
              <a:rPr b="1" i="0" lang="es-CL" sz="4400" u="none" cap="none" strike="noStrike">
                <a:solidFill>
                  <a:srgbClr val="3A3838"/>
                </a:solidFill>
                <a:latin typeface="Arial"/>
                <a:ea typeface="Arial"/>
                <a:cs typeface="Arial"/>
                <a:sym typeface="Arial"/>
              </a:rPr>
              <a:t>Guías Empresariales sobre Conciliación Trabajo  y Familia</a:t>
            </a:r>
            <a:endParaRPr/>
          </a:p>
        </p:txBody>
      </p:sp>
      <p:cxnSp>
        <p:nvCxnSpPr>
          <p:cNvPr id="282" name="Google Shape;282;p11"/>
          <p:cNvCxnSpPr/>
          <p:nvPr/>
        </p:nvCxnSpPr>
        <p:spPr>
          <a:xfrm>
            <a:off x="0" y="1683342"/>
            <a:ext cx="10106723" cy="0"/>
          </a:xfrm>
          <a:prstGeom prst="straightConnector1">
            <a:avLst/>
          </a:prstGeom>
          <a:noFill/>
          <a:ln cap="flat" cmpd="sng" w="9525">
            <a:solidFill>
              <a:srgbClr val="FF6600"/>
            </a:solidFill>
            <a:prstDash val="solid"/>
            <a:miter lim="800000"/>
            <a:headEnd len="sm" w="sm" type="none"/>
            <a:tailEnd len="sm" w="sm" type="none"/>
          </a:ln>
        </p:spPr>
      </p:cxn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7" name="Shape 287"/>
        <p:cNvGrpSpPr/>
        <p:nvPr/>
      </p:nvGrpSpPr>
      <p:grpSpPr>
        <a:xfrm>
          <a:off x="0" y="0"/>
          <a:ext cx="0" cy="0"/>
          <a:chOff x="0" y="0"/>
          <a:chExt cx="0" cy="0"/>
        </a:xfrm>
      </p:grpSpPr>
      <p:sp>
        <p:nvSpPr>
          <p:cNvPr id="288" name="Google Shape;288;p12"/>
          <p:cNvSpPr txBox="1"/>
          <p:nvPr/>
        </p:nvSpPr>
        <p:spPr>
          <a:xfrm>
            <a:off x="3704660" y="1904078"/>
            <a:ext cx="9809629" cy="595932"/>
          </a:xfrm>
          <a:prstGeom prst="rect">
            <a:avLst/>
          </a:prstGeom>
          <a:noFill/>
          <a:ln>
            <a:noFill/>
          </a:ln>
        </p:spPr>
        <p:txBody>
          <a:bodyPr anchorCtr="0" anchor="t" bIns="45700" lIns="91425" spcFirstLastPara="1" rIns="91425" wrap="square" tIns="45700">
            <a:spAutoFit/>
          </a:bodyPr>
          <a:lstStyle/>
          <a:p>
            <a:pPr indent="0" lvl="0" marL="0" marR="0" rtl="0" algn="just">
              <a:lnSpc>
                <a:spcPct val="107000"/>
              </a:lnSpc>
              <a:spcBef>
                <a:spcPts val="0"/>
              </a:spcBef>
              <a:spcAft>
                <a:spcPts val="0"/>
              </a:spcAft>
              <a:buNone/>
            </a:pPr>
            <a:r>
              <a:rPr b="1" lang="es-CL" sz="3200">
                <a:solidFill>
                  <a:schemeClr val="dk1"/>
                </a:solidFill>
                <a:latin typeface="Arial"/>
                <a:ea typeface="Arial"/>
                <a:cs typeface="Arial"/>
                <a:sym typeface="Arial"/>
              </a:rPr>
              <a:t>Art. 3</a:t>
            </a:r>
            <a:r>
              <a:rPr b="1" lang="es-CL" sz="3200">
                <a:solidFill>
                  <a:srgbClr val="FF6600"/>
                </a:solidFill>
                <a:latin typeface="Arial"/>
                <a:ea typeface="Arial"/>
                <a:cs typeface="Arial"/>
                <a:sym typeface="Arial"/>
              </a:rPr>
              <a:t> Interés Superior </a:t>
            </a:r>
            <a:r>
              <a:rPr lang="es-CL" sz="3200">
                <a:solidFill>
                  <a:schemeClr val="dk1"/>
                </a:solidFill>
                <a:latin typeface="Arial"/>
                <a:ea typeface="Arial"/>
                <a:cs typeface="Arial"/>
                <a:sym typeface="Arial"/>
              </a:rPr>
              <a:t>del Niño</a:t>
            </a:r>
            <a:endParaRPr sz="3200">
              <a:solidFill>
                <a:schemeClr val="dk1"/>
              </a:solidFill>
              <a:latin typeface="Arial"/>
              <a:ea typeface="Arial"/>
              <a:cs typeface="Arial"/>
              <a:sym typeface="Arial"/>
            </a:endParaRPr>
          </a:p>
        </p:txBody>
      </p:sp>
      <p:sp>
        <p:nvSpPr>
          <p:cNvPr id="289" name="Google Shape;289;p12"/>
          <p:cNvSpPr txBox="1"/>
          <p:nvPr/>
        </p:nvSpPr>
        <p:spPr>
          <a:xfrm>
            <a:off x="3704660" y="2650850"/>
            <a:ext cx="10239936" cy="595932"/>
          </a:xfrm>
          <a:prstGeom prst="rect">
            <a:avLst/>
          </a:prstGeom>
          <a:noFill/>
          <a:ln>
            <a:noFill/>
          </a:ln>
        </p:spPr>
        <p:txBody>
          <a:bodyPr anchorCtr="0" anchor="t" bIns="45700" lIns="91425" spcFirstLastPara="1" rIns="91425" wrap="square" tIns="45700">
            <a:spAutoFit/>
          </a:bodyPr>
          <a:lstStyle/>
          <a:p>
            <a:pPr indent="0" lvl="0" marL="0" marR="0" rtl="0" algn="just">
              <a:lnSpc>
                <a:spcPct val="107000"/>
              </a:lnSpc>
              <a:spcBef>
                <a:spcPts val="0"/>
              </a:spcBef>
              <a:spcAft>
                <a:spcPts val="0"/>
              </a:spcAft>
              <a:buNone/>
            </a:pPr>
            <a:r>
              <a:rPr b="1" lang="es-CL" sz="3200">
                <a:solidFill>
                  <a:schemeClr val="dk1"/>
                </a:solidFill>
                <a:latin typeface="Arial"/>
                <a:ea typeface="Arial"/>
                <a:cs typeface="Arial"/>
                <a:sym typeface="Arial"/>
              </a:rPr>
              <a:t>Art. 6 </a:t>
            </a:r>
            <a:r>
              <a:rPr b="1" lang="es-CL" sz="3200">
                <a:solidFill>
                  <a:srgbClr val="FF6600"/>
                </a:solidFill>
                <a:latin typeface="Arial"/>
                <a:ea typeface="Arial"/>
                <a:cs typeface="Arial"/>
                <a:sym typeface="Arial"/>
              </a:rPr>
              <a:t>Supervivencia</a:t>
            </a:r>
            <a:r>
              <a:rPr lang="es-CL" sz="3200">
                <a:solidFill>
                  <a:schemeClr val="dk1"/>
                </a:solidFill>
                <a:latin typeface="Arial"/>
                <a:ea typeface="Arial"/>
                <a:cs typeface="Arial"/>
                <a:sym typeface="Arial"/>
              </a:rPr>
              <a:t> y desarrollo.</a:t>
            </a:r>
            <a:endParaRPr sz="3200">
              <a:solidFill>
                <a:schemeClr val="dk1"/>
              </a:solidFill>
              <a:latin typeface="Arial"/>
              <a:ea typeface="Arial"/>
              <a:cs typeface="Arial"/>
              <a:sym typeface="Arial"/>
            </a:endParaRPr>
          </a:p>
        </p:txBody>
      </p:sp>
      <p:sp>
        <p:nvSpPr>
          <p:cNvPr id="290" name="Google Shape;290;p12"/>
          <p:cNvSpPr txBox="1"/>
          <p:nvPr/>
        </p:nvSpPr>
        <p:spPr>
          <a:xfrm>
            <a:off x="3610530" y="3397622"/>
            <a:ext cx="10428195" cy="595932"/>
          </a:xfrm>
          <a:prstGeom prst="rect">
            <a:avLst/>
          </a:prstGeom>
          <a:noFill/>
          <a:ln>
            <a:noFill/>
          </a:ln>
        </p:spPr>
        <p:txBody>
          <a:bodyPr anchorCtr="0" anchor="t" bIns="45700" lIns="91425" spcFirstLastPara="1" rIns="91425" wrap="square" tIns="45700">
            <a:spAutoFit/>
          </a:bodyPr>
          <a:lstStyle/>
          <a:p>
            <a:pPr indent="0" lvl="0" marL="0" marR="0" rtl="0" algn="just">
              <a:lnSpc>
                <a:spcPct val="107000"/>
              </a:lnSpc>
              <a:spcBef>
                <a:spcPts val="0"/>
              </a:spcBef>
              <a:spcAft>
                <a:spcPts val="0"/>
              </a:spcAft>
              <a:buNone/>
            </a:pPr>
            <a:r>
              <a:rPr b="1" lang="es-CL" sz="3200">
                <a:solidFill>
                  <a:schemeClr val="dk1"/>
                </a:solidFill>
                <a:latin typeface="Arial"/>
                <a:ea typeface="Arial"/>
                <a:cs typeface="Arial"/>
                <a:sym typeface="Arial"/>
              </a:rPr>
              <a:t>Art. 18 </a:t>
            </a:r>
            <a:r>
              <a:rPr b="1" lang="es-CL" sz="3200">
                <a:solidFill>
                  <a:srgbClr val="FF6600"/>
                </a:solidFill>
                <a:latin typeface="Arial"/>
                <a:ea typeface="Arial"/>
                <a:cs typeface="Arial"/>
                <a:sym typeface="Arial"/>
              </a:rPr>
              <a:t>Crianza</a:t>
            </a:r>
            <a:r>
              <a:rPr lang="es-CL" sz="3200">
                <a:solidFill>
                  <a:schemeClr val="dk1"/>
                </a:solidFill>
                <a:latin typeface="Arial"/>
                <a:ea typeface="Arial"/>
                <a:cs typeface="Arial"/>
                <a:sym typeface="Arial"/>
              </a:rPr>
              <a:t> por parte de ambos padres</a:t>
            </a:r>
            <a:endParaRPr sz="3200">
              <a:solidFill>
                <a:schemeClr val="dk1"/>
              </a:solidFill>
              <a:latin typeface="Arial"/>
              <a:ea typeface="Arial"/>
              <a:cs typeface="Arial"/>
              <a:sym typeface="Arial"/>
            </a:endParaRPr>
          </a:p>
        </p:txBody>
      </p:sp>
      <p:sp>
        <p:nvSpPr>
          <p:cNvPr id="291" name="Google Shape;291;p12"/>
          <p:cNvSpPr txBox="1"/>
          <p:nvPr/>
        </p:nvSpPr>
        <p:spPr>
          <a:xfrm>
            <a:off x="3610530" y="4171054"/>
            <a:ext cx="8532162"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CL" sz="3200">
                <a:solidFill>
                  <a:schemeClr val="dk1"/>
                </a:solidFill>
                <a:latin typeface="Arial"/>
                <a:ea typeface="Arial"/>
                <a:cs typeface="Arial"/>
                <a:sym typeface="Arial"/>
              </a:rPr>
              <a:t>Art. 24 </a:t>
            </a:r>
            <a:r>
              <a:rPr lang="es-CL" sz="3200">
                <a:solidFill>
                  <a:schemeClr val="dk1"/>
                </a:solidFill>
                <a:latin typeface="Arial"/>
                <a:ea typeface="Arial"/>
                <a:cs typeface="Arial"/>
                <a:sym typeface="Arial"/>
              </a:rPr>
              <a:t>Derecho al más alto </a:t>
            </a:r>
            <a:r>
              <a:rPr b="1" lang="es-CL" sz="3200">
                <a:solidFill>
                  <a:srgbClr val="FF6600"/>
                </a:solidFill>
                <a:latin typeface="Arial"/>
                <a:ea typeface="Arial"/>
                <a:cs typeface="Arial"/>
                <a:sym typeface="Arial"/>
              </a:rPr>
              <a:t>nivel de salud</a:t>
            </a:r>
            <a:endParaRPr b="1" sz="3200">
              <a:solidFill>
                <a:srgbClr val="FF6600"/>
              </a:solidFill>
              <a:latin typeface="Arial"/>
              <a:ea typeface="Arial"/>
              <a:cs typeface="Arial"/>
              <a:sym typeface="Arial"/>
            </a:endParaRPr>
          </a:p>
        </p:txBody>
      </p:sp>
      <p:sp>
        <p:nvSpPr>
          <p:cNvPr id="292" name="Google Shape;292;p12"/>
          <p:cNvSpPr txBox="1"/>
          <p:nvPr/>
        </p:nvSpPr>
        <p:spPr>
          <a:xfrm>
            <a:off x="3610530" y="6136349"/>
            <a:ext cx="8532162"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CL" sz="3200">
                <a:solidFill>
                  <a:schemeClr val="dk1"/>
                </a:solidFill>
                <a:latin typeface="Arial"/>
                <a:ea typeface="Arial"/>
                <a:cs typeface="Arial"/>
                <a:sym typeface="Arial"/>
              </a:rPr>
              <a:t>Art. 28  </a:t>
            </a:r>
            <a:r>
              <a:rPr lang="es-CL" sz="3200">
                <a:solidFill>
                  <a:schemeClr val="dk1"/>
                </a:solidFill>
                <a:latin typeface="Arial"/>
                <a:ea typeface="Arial"/>
                <a:cs typeface="Arial"/>
                <a:sym typeface="Arial"/>
              </a:rPr>
              <a:t>Derecho a la </a:t>
            </a:r>
            <a:r>
              <a:rPr b="1" lang="es-CL" sz="3200">
                <a:solidFill>
                  <a:srgbClr val="FF6600"/>
                </a:solidFill>
                <a:latin typeface="Arial"/>
                <a:ea typeface="Arial"/>
                <a:cs typeface="Arial"/>
                <a:sym typeface="Arial"/>
              </a:rPr>
              <a:t>Educación</a:t>
            </a:r>
            <a:r>
              <a:rPr lang="es-CL" sz="3200">
                <a:solidFill>
                  <a:schemeClr val="dk1"/>
                </a:solidFill>
                <a:latin typeface="Arial"/>
                <a:ea typeface="Arial"/>
                <a:cs typeface="Arial"/>
                <a:sym typeface="Arial"/>
              </a:rPr>
              <a:t>.</a:t>
            </a:r>
            <a:endParaRPr b="1" sz="3200">
              <a:solidFill>
                <a:srgbClr val="FF6600"/>
              </a:solidFill>
              <a:latin typeface="Arial"/>
              <a:ea typeface="Arial"/>
              <a:cs typeface="Arial"/>
              <a:sym typeface="Arial"/>
            </a:endParaRPr>
          </a:p>
        </p:txBody>
      </p:sp>
      <p:sp>
        <p:nvSpPr>
          <p:cNvPr id="293" name="Google Shape;293;p12"/>
          <p:cNvSpPr txBox="1"/>
          <p:nvPr/>
        </p:nvSpPr>
        <p:spPr>
          <a:xfrm>
            <a:off x="0" y="264856"/>
            <a:ext cx="11779321" cy="144655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3A3838"/>
              </a:buClr>
              <a:buSzPts val="4400"/>
              <a:buFont typeface="Arial"/>
              <a:buNone/>
            </a:pPr>
            <a:r>
              <a:rPr b="1" i="0" lang="es-CL" sz="4400" u="none" cap="none" strike="noStrike">
                <a:solidFill>
                  <a:srgbClr val="3A3838"/>
                </a:solidFill>
                <a:latin typeface="Arial"/>
                <a:ea typeface="Arial"/>
                <a:cs typeface="Arial"/>
                <a:sym typeface="Arial"/>
              </a:rPr>
              <a:t>Convención Derechos del Niños y Prácticas empresariales</a:t>
            </a:r>
            <a:endParaRPr/>
          </a:p>
        </p:txBody>
      </p:sp>
      <p:sp>
        <p:nvSpPr>
          <p:cNvPr id="294" name="Google Shape;294;p12"/>
          <p:cNvSpPr txBox="1"/>
          <p:nvPr/>
        </p:nvSpPr>
        <p:spPr>
          <a:xfrm>
            <a:off x="3657595" y="4836797"/>
            <a:ext cx="8438032" cy="1077218"/>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lang="es-CL" sz="3200">
                <a:solidFill>
                  <a:schemeClr val="dk1"/>
                </a:solidFill>
                <a:latin typeface="Arial"/>
                <a:ea typeface="Arial"/>
                <a:cs typeface="Arial"/>
                <a:sym typeface="Arial"/>
              </a:rPr>
              <a:t>Art. 27 </a:t>
            </a:r>
            <a:r>
              <a:rPr lang="es-CL" sz="3200">
                <a:solidFill>
                  <a:schemeClr val="dk1"/>
                </a:solidFill>
                <a:latin typeface="Arial"/>
                <a:ea typeface="Arial"/>
                <a:cs typeface="Arial"/>
                <a:sym typeface="Arial"/>
              </a:rPr>
              <a:t>Nivel de vida adecuado para su </a:t>
            </a:r>
            <a:r>
              <a:rPr b="1" lang="es-CL" sz="3200">
                <a:solidFill>
                  <a:srgbClr val="FF6600"/>
                </a:solidFill>
                <a:latin typeface="Arial"/>
                <a:ea typeface="Arial"/>
                <a:cs typeface="Arial"/>
                <a:sym typeface="Arial"/>
              </a:rPr>
              <a:t>desarrollo físico, mental, espiritual, moral y social</a:t>
            </a:r>
            <a:endParaRPr b="1" sz="3200">
              <a:solidFill>
                <a:srgbClr val="FF6600"/>
              </a:solidFill>
              <a:latin typeface="Arial"/>
              <a:ea typeface="Arial"/>
              <a:cs typeface="Arial"/>
              <a:sym typeface="Arial"/>
            </a:endParaRPr>
          </a:p>
        </p:txBody>
      </p:sp>
      <p:cxnSp>
        <p:nvCxnSpPr>
          <p:cNvPr id="295" name="Google Shape;295;p12"/>
          <p:cNvCxnSpPr/>
          <p:nvPr/>
        </p:nvCxnSpPr>
        <p:spPr>
          <a:xfrm>
            <a:off x="0" y="1792088"/>
            <a:ext cx="10945906" cy="0"/>
          </a:xfrm>
          <a:prstGeom prst="straightConnector1">
            <a:avLst/>
          </a:prstGeom>
          <a:noFill/>
          <a:ln cap="flat" cmpd="sng" w="9525">
            <a:solidFill>
              <a:srgbClr val="FF6600"/>
            </a:solidFill>
            <a:prstDash val="solid"/>
            <a:miter lim="800000"/>
            <a:headEnd len="sm" w="sm" type="none"/>
            <a:tailEnd len="sm" w="sm" type="none"/>
          </a:ln>
        </p:spPr>
      </p:cxnSp>
      <p:pic>
        <p:nvPicPr>
          <p:cNvPr descr="A picture containing text&#10;&#10;Description automatically generated" id="296" name="Google Shape;296;p12"/>
          <p:cNvPicPr preferRelativeResize="0"/>
          <p:nvPr/>
        </p:nvPicPr>
        <p:blipFill rotWithShape="1">
          <a:blip r:embed="rId3">
            <a:alphaModFix/>
          </a:blip>
          <a:srcRect b="0" l="0" r="0" t="0"/>
          <a:stretch/>
        </p:blipFill>
        <p:spPr>
          <a:xfrm>
            <a:off x="753036" y="2650850"/>
            <a:ext cx="2441762" cy="2956447"/>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1" name="Shape 301"/>
        <p:cNvGrpSpPr/>
        <p:nvPr/>
      </p:nvGrpSpPr>
      <p:grpSpPr>
        <a:xfrm>
          <a:off x="0" y="0"/>
          <a:ext cx="0" cy="0"/>
          <a:chOff x="0" y="0"/>
          <a:chExt cx="0" cy="0"/>
        </a:xfrm>
      </p:grpSpPr>
      <p:sp>
        <p:nvSpPr>
          <p:cNvPr id="302" name="Google Shape;302;p13"/>
          <p:cNvSpPr txBox="1"/>
          <p:nvPr/>
        </p:nvSpPr>
        <p:spPr>
          <a:xfrm>
            <a:off x="781877" y="4653860"/>
            <a:ext cx="10628245" cy="1937517"/>
          </a:xfrm>
          <a:prstGeom prst="rect">
            <a:avLst/>
          </a:prstGeom>
          <a:noFill/>
          <a:ln cap="flat" cmpd="sng" w="9525">
            <a:solidFill>
              <a:srgbClr val="FF6600"/>
            </a:solidFill>
            <a:prstDash val="solid"/>
            <a:round/>
            <a:headEnd len="sm" w="sm" type="none"/>
            <a:tailEnd len="sm" w="sm" type="none"/>
          </a:ln>
        </p:spPr>
        <p:txBody>
          <a:bodyPr anchorCtr="0" anchor="t" bIns="91425" lIns="91425" spcFirstLastPara="1" rIns="91425" wrap="square" tIns="91425">
            <a:normAutofit/>
          </a:bodyPr>
          <a:lstStyle/>
          <a:p>
            <a:pPr indent="-342900" lvl="0" marL="457200" marR="0" rtl="0" algn="l">
              <a:lnSpc>
                <a:spcPct val="90000"/>
              </a:lnSpc>
              <a:spcBef>
                <a:spcPts val="0"/>
              </a:spcBef>
              <a:spcAft>
                <a:spcPts val="0"/>
              </a:spcAft>
              <a:buClr>
                <a:schemeClr val="dk1"/>
              </a:buClr>
              <a:buSzPts val="1800"/>
              <a:buFont typeface="Arial"/>
              <a:buChar char="●"/>
            </a:pPr>
            <a:r>
              <a:rPr lang="es-CL" sz="2000">
                <a:solidFill>
                  <a:schemeClr val="dk1"/>
                </a:solidFill>
                <a:latin typeface="Arial"/>
                <a:ea typeface="Arial"/>
                <a:cs typeface="Arial"/>
                <a:sym typeface="Arial"/>
              </a:rPr>
              <a:t>Realización de webinars y charlas gratuitas</a:t>
            </a:r>
            <a:endParaRPr/>
          </a:p>
          <a:p>
            <a:pPr indent="-342900" lvl="0" marL="457200" marR="0" rtl="0" algn="l">
              <a:lnSpc>
                <a:spcPct val="90000"/>
              </a:lnSpc>
              <a:spcBef>
                <a:spcPts val="0"/>
              </a:spcBef>
              <a:spcAft>
                <a:spcPts val="0"/>
              </a:spcAft>
              <a:buClr>
                <a:schemeClr val="dk1"/>
              </a:buClr>
              <a:buSzPts val="1800"/>
              <a:buFont typeface="Arial"/>
              <a:buChar char="●"/>
            </a:pPr>
            <a:r>
              <a:rPr lang="es-CL" sz="2000">
                <a:solidFill>
                  <a:schemeClr val="dk1"/>
                </a:solidFill>
                <a:latin typeface="Arial"/>
                <a:ea typeface="Arial"/>
                <a:cs typeface="Arial"/>
                <a:sym typeface="Arial"/>
              </a:rPr>
              <a:t>Bonos de emergencias</a:t>
            </a:r>
            <a:endParaRPr/>
          </a:p>
          <a:p>
            <a:pPr indent="-342900" lvl="0" marL="457200" marR="0" rtl="0" algn="l">
              <a:lnSpc>
                <a:spcPct val="90000"/>
              </a:lnSpc>
              <a:spcBef>
                <a:spcPts val="0"/>
              </a:spcBef>
              <a:spcAft>
                <a:spcPts val="0"/>
              </a:spcAft>
              <a:buClr>
                <a:schemeClr val="dk1"/>
              </a:buClr>
              <a:buSzPts val="1800"/>
              <a:buFont typeface="Arial"/>
              <a:buChar char="●"/>
            </a:pPr>
            <a:r>
              <a:rPr lang="es-CL" sz="2000">
                <a:solidFill>
                  <a:schemeClr val="dk1"/>
                </a:solidFill>
                <a:latin typeface="Arial"/>
                <a:ea typeface="Arial"/>
                <a:cs typeface="Arial"/>
                <a:sym typeface="Arial"/>
              </a:rPr>
              <a:t>Permisos remunerados</a:t>
            </a:r>
            <a:endParaRPr/>
          </a:p>
          <a:p>
            <a:pPr indent="-342900" lvl="0" marL="457200" marR="0" rtl="0" algn="l">
              <a:lnSpc>
                <a:spcPct val="90000"/>
              </a:lnSpc>
              <a:spcBef>
                <a:spcPts val="0"/>
              </a:spcBef>
              <a:spcAft>
                <a:spcPts val="0"/>
              </a:spcAft>
              <a:buClr>
                <a:schemeClr val="dk1"/>
              </a:buClr>
              <a:buSzPts val="1800"/>
              <a:buFont typeface="Arial"/>
              <a:buChar char="●"/>
            </a:pPr>
            <a:r>
              <a:rPr lang="es-CL" sz="2000">
                <a:solidFill>
                  <a:schemeClr val="dk1"/>
                </a:solidFill>
                <a:latin typeface="Arial"/>
                <a:ea typeface="Arial"/>
                <a:cs typeface="Arial"/>
                <a:sym typeface="Arial"/>
              </a:rPr>
              <a:t>Extensión del postnatal</a:t>
            </a:r>
            <a:endParaRPr/>
          </a:p>
          <a:p>
            <a:pPr indent="-342900" lvl="0" marL="457200" marR="0" rtl="0" algn="l">
              <a:lnSpc>
                <a:spcPct val="90000"/>
              </a:lnSpc>
              <a:spcBef>
                <a:spcPts val="0"/>
              </a:spcBef>
              <a:spcAft>
                <a:spcPts val="0"/>
              </a:spcAft>
              <a:buClr>
                <a:schemeClr val="dk1"/>
              </a:buClr>
              <a:buSzPts val="1800"/>
              <a:buFont typeface="Arial"/>
              <a:buChar char="●"/>
            </a:pPr>
            <a:r>
              <a:rPr lang="es-CL" sz="2000">
                <a:solidFill>
                  <a:schemeClr val="dk1"/>
                </a:solidFill>
                <a:latin typeface="Arial"/>
                <a:ea typeface="Arial"/>
                <a:cs typeface="Arial"/>
                <a:sym typeface="Arial"/>
              </a:rPr>
              <a:t>Reducción de la jornada laboral</a:t>
            </a:r>
            <a:endParaRPr/>
          </a:p>
          <a:p>
            <a:pPr indent="-342900" lvl="0" marL="457200" marR="0" rtl="0" algn="l">
              <a:lnSpc>
                <a:spcPct val="90000"/>
              </a:lnSpc>
              <a:spcBef>
                <a:spcPts val="0"/>
              </a:spcBef>
              <a:spcAft>
                <a:spcPts val="0"/>
              </a:spcAft>
              <a:buClr>
                <a:schemeClr val="dk1"/>
              </a:buClr>
              <a:buSzPts val="1800"/>
              <a:buFont typeface="Arial"/>
              <a:buChar char="●"/>
            </a:pPr>
            <a:r>
              <a:rPr lang="es-CL" sz="2000">
                <a:solidFill>
                  <a:schemeClr val="dk1"/>
                </a:solidFill>
                <a:latin typeface="Arial"/>
                <a:ea typeface="Arial"/>
                <a:cs typeface="Arial"/>
                <a:sym typeface="Arial"/>
              </a:rPr>
              <a:t>Incorporación de plataformas y herramientas educativas para niñas, niños y adolescentes</a:t>
            </a:r>
            <a:endParaRPr/>
          </a:p>
        </p:txBody>
      </p:sp>
      <p:sp>
        <p:nvSpPr>
          <p:cNvPr id="303" name="Google Shape;303;p13"/>
          <p:cNvSpPr txBox="1"/>
          <p:nvPr/>
        </p:nvSpPr>
        <p:spPr>
          <a:xfrm>
            <a:off x="-146405" y="263686"/>
            <a:ext cx="11779321" cy="144655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3A3838"/>
              </a:buClr>
              <a:buSzPts val="4400"/>
              <a:buFont typeface="Arial"/>
              <a:buNone/>
            </a:pPr>
            <a:r>
              <a:rPr b="1" i="0" lang="es-CL" sz="4400" u="none" cap="none" strike="noStrike">
                <a:solidFill>
                  <a:srgbClr val="3A3838"/>
                </a:solidFill>
                <a:latin typeface="Arial"/>
                <a:ea typeface="Arial"/>
                <a:cs typeface="Arial"/>
                <a:sym typeface="Arial"/>
              </a:rPr>
              <a:t>Guías Empresariales sobre Conciliación Trabajo</a:t>
            </a:r>
            <a:endParaRPr/>
          </a:p>
          <a:p>
            <a:pPr indent="0" lvl="0" marL="0" marR="0" rtl="0" algn="ctr">
              <a:lnSpc>
                <a:spcPct val="100000"/>
              </a:lnSpc>
              <a:spcBef>
                <a:spcPts val="0"/>
              </a:spcBef>
              <a:spcAft>
                <a:spcPts val="0"/>
              </a:spcAft>
              <a:buClr>
                <a:srgbClr val="3A3838"/>
              </a:buClr>
              <a:buSzPts val="4400"/>
              <a:buFont typeface="Arial"/>
              <a:buNone/>
            </a:pPr>
            <a:r>
              <a:rPr b="1" i="0" lang="es-CL" sz="4400" u="none" cap="none" strike="noStrike">
                <a:solidFill>
                  <a:srgbClr val="3A3838"/>
                </a:solidFill>
                <a:latin typeface="Arial"/>
                <a:ea typeface="Arial"/>
                <a:cs typeface="Arial"/>
                <a:sym typeface="Arial"/>
              </a:rPr>
              <a:t> y Familia</a:t>
            </a:r>
            <a:endParaRPr/>
          </a:p>
        </p:txBody>
      </p:sp>
      <p:pic>
        <p:nvPicPr>
          <p:cNvPr descr="Icon&#10;&#10;Description automatically generated" id="304" name="Google Shape;304;p13"/>
          <p:cNvPicPr preferRelativeResize="0"/>
          <p:nvPr/>
        </p:nvPicPr>
        <p:blipFill rotWithShape="1">
          <a:blip r:embed="rId3">
            <a:alphaModFix/>
          </a:blip>
          <a:srcRect b="0" l="0" r="0" t="0"/>
          <a:stretch/>
        </p:blipFill>
        <p:spPr>
          <a:xfrm>
            <a:off x="8021642" y="1928805"/>
            <a:ext cx="1716875" cy="1716875"/>
          </a:xfrm>
          <a:prstGeom prst="rect">
            <a:avLst/>
          </a:prstGeom>
          <a:noFill/>
          <a:ln>
            <a:noFill/>
          </a:ln>
        </p:spPr>
      </p:pic>
      <p:pic>
        <p:nvPicPr>
          <p:cNvPr descr="Shape&#10;&#10;Description automatically generated with low confidence" id="305" name="Google Shape;305;p13"/>
          <p:cNvPicPr preferRelativeResize="0"/>
          <p:nvPr/>
        </p:nvPicPr>
        <p:blipFill rotWithShape="1">
          <a:blip r:embed="rId4">
            <a:alphaModFix/>
          </a:blip>
          <a:srcRect b="0" l="0" r="0" t="0"/>
          <a:stretch/>
        </p:blipFill>
        <p:spPr>
          <a:xfrm>
            <a:off x="4821603" y="1883584"/>
            <a:ext cx="1843304" cy="1843304"/>
          </a:xfrm>
          <a:prstGeom prst="rect">
            <a:avLst/>
          </a:prstGeom>
          <a:noFill/>
          <a:ln>
            <a:noFill/>
          </a:ln>
        </p:spPr>
      </p:pic>
      <p:pic>
        <p:nvPicPr>
          <p:cNvPr descr="Icon&#10;&#10;Description automatically generated" id="306" name="Google Shape;306;p13"/>
          <p:cNvPicPr preferRelativeResize="0"/>
          <p:nvPr/>
        </p:nvPicPr>
        <p:blipFill rotWithShape="1">
          <a:blip r:embed="rId5">
            <a:alphaModFix/>
          </a:blip>
          <a:srcRect b="0" l="0" r="0" t="0"/>
          <a:stretch/>
        </p:blipFill>
        <p:spPr>
          <a:xfrm>
            <a:off x="1309939" y="1968552"/>
            <a:ext cx="1716875" cy="1716875"/>
          </a:xfrm>
          <a:prstGeom prst="rect">
            <a:avLst/>
          </a:prstGeom>
          <a:noFill/>
          <a:ln>
            <a:noFill/>
          </a:ln>
        </p:spPr>
      </p:pic>
      <p:sp>
        <p:nvSpPr>
          <p:cNvPr id="307" name="Google Shape;307;p13"/>
          <p:cNvSpPr txBox="1"/>
          <p:nvPr/>
        </p:nvSpPr>
        <p:spPr>
          <a:xfrm>
            <a:off x="8334448" y="3823247"/>
            <a:ext cx="1091261"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CL" sz="2000">
                <a:solidFill>
                  <a:srgbClr val="757070"/>
                </a:solidFill>
                <a:latin typeface="Arial"/>
                <a:ea typeface="Arial"/>
                <a:cs typeface="Arial"/>
                <a:sym typeface="Arial"/>
              </a:rPr>
              <a:t>Material</a:t>
            </a:r>
            <a:endParaRPr b="1" sz="1800">
              <a:solidFill>
                <a:srgbClr val="757070"/>
              </a:solidFill>
              <a:latin typeface="Arial"/>
              <a:ea typeface="Arial"/>
              <a:cs typeface="Arial"/>
              <a:sym typeface="Arial"/>
            </a:endParaRPr>
          </a:p>
        </p:txBody>
      </p:sp>
      <p:sp>
        <p:nvSpPr>
          <p:cNvPr id="308" name="Google Shape;308;p13"/>
          <p:cNvSpPr txBox="1"/>
          <p:nvPr/>
        </p:nvSpPr>
        <p:spPr>
          <a:xfrm>
            <a:off x="5161206" y="3900236"/>
            <a:ext cx="1164101"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CL" sz="2000">
                <a:solidFill>
                  <a:srgbClr val="757070"/>
                </a:solidFill>
                <a:latin typeface="Arial"/>
                <a:ea typeface="Arial"/>
                <a:cs typeface="Arial"/>
                <a:sym typeface="Arial"/>
              </a:rPr>
              <a:t>Cuidados</a:t>
            </a:r>
            <a:endParaRPr b="1" sz="1800">
              <a:solidFill>
                <a:srgbClr val="757070"/>
              </a:solidFill>
              <a:latin typeface="Arial"/>
              <a:ea typeface="Arial"/>
              <a:cs typeface="Arial"/>
              <a:sym typeface="Arial"/>
            </a:endParaRPr>
          </a:p>
        </p:txBody>
      </p:sp>
      <p:sp>
        <p:nvSpPr>
          <p:cNvPr id="309" name="Google Shape;309;p13"/>
          <p:cNvSpPr txBox="1"/>
          <p:nvPr/>
        </p:nvSpPr>
        <p:spPr>
          <a:xfrm>
            <a:off x="1674492" y="3792854"/>
            <a:ext cx="987771"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CL" sz="2000">
                <a:solidFill>
                  <a:srgbClr val="757070"/>
                </a:solidFill>
                <a:latin typeface="Arial"/>
                <a:ea typeface="Arial"/>
                <a:cs typeface="Arial"/>
                <a:sym typeface="Arial"/>
              </a:rPr>
              <a:t>Tiempo</a:t>
            </a:r>
            <a:endParaRPr b="1" sz="1800">
              <a:solidFill>
                <a:srgbClr val="757070"/>
              </a:solidFill>
              <a:latin typeface="Arial"/>
              <a:ea typeface="Arial"/>
              <a:cs typeface="Arial"/>
              <a:sym typeface="Arial"/>
            </a:endParaRPr>
          </a:p>
        </p:txBody>
      </p:sp>
      <p:cxnSp>
        <p:nvCxnSpPr>
          <p:cNvPr id="310" name="Google Shape;310;p13"/>
          <p:cNvCxnSpPr/>
          <p:nvPr/>
        </p:nvCxnSpPr>
        <p:spPr>
          <a:xfrm>
            <a:off x="0" y="1683342"/>
            <a:ext cx="10945906" cy="0"/>
          </a:xfrm>
          <a:prstGeom prst="straightConnector1">
            <a:avLst/>
          </a:prstGeom>
          <a:noFill/>
          <a:ln cap="flat" cmpd="sng" w="9525">
            <a:solidFill>
              <a:srgbClr val="FF6600"/>
            </a:solidFill>
            <a:prstDash val="solid"/>
            <a:miter lim="800000"/>
            <a:headEnd len="sm" w="sm" type="none"/>
            <a:tailEnd len="sm" w="sm" type="none"/>
          </a:ln>
        </p:spPr>
      </p:cxn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15" name="Shape 315"/>
        <p:cNvGrpSpPr/>
        <p:nvPr/>
      </p:nvGrpSpPr>
      <p:grpSpPr>
        <a:xfrm>
          <a:off x="0" y="0"/>
          <a:ext cx="0" cy="0"/>
          <a:chOff x="0" y="0"/>
          <a:chExt cx="0" cy="0"/>
        </a:xfrm>
      </p:grpSpPr>
      <p:sp>
        <p:nvSpPr>
          <p:cNvPr id="316" name="Google Shape;316;p14"/>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17" name="Google Shape;317;p14"/>
          <p:cNvSpPr/>
          <p:nvPr/>
        </p:nvSpPr>
        <p:spPr>
          <a:xfrm flipH="1" rot="-2700000">
            <a:off x="-376156" y="-253670"/>
            <a:ext cx="1827638" cy="1376989"/>
          </a:xfrm>
          <a:custGeom>
            <a:rect b="b" l="l" r="r" t="t"/>
            <a:pathLst>
              <a:path extrusionOk="0" h="1376989" w="1827638">
                <a:moveTo>
                  <a:pt x="0" y="987379"/>
                </a:moveTo>
                <a:lnTo>
                  <a:pt x="987379" y="0"/>
                </a:lnTo>
                <a:lnTo>
                  <a:pt x="1827638" y="840260"/>
                </a:lnTo>
                <a:lnTo>
                  <a:pt x="1827638" y="1376989"/>
                </a:lnTo>
                <a:lnTo>
                  <a:pt x="0" y="1376989"/>
                </a:lnTo>
                <a:close/>
              </a:path>
            </a:pathLst>
          </a:custGeom>
          <a:solidFill>
            <a:schemeClr val="accent1">
              <a:alpha val="29803"/>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18" name="Google Shape;318;p14"/>
          <p:cNvSpPr/>
          <p:nvPr/>
        </p:nvSpPr>
        <p:spPr>
          <a:xfrm flipH="1" rot="-2700000">
            <a:off x="891641" y="422146"/>
            <a:ext cx="645368" cy="645368"/>
          </a:xfrm>
          <a:prstGeom prst="rect">
            <a:avLst/>
          </a:prstGeom>
          <a:solidFill>
            <a:schemeClr val="accent1">
              <a:alpha val="29803"/>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19" name="Google Shape;319;p14"/>
          <p:cNvSpPr/>
          <p:nvPr/>
        </p:nvSpPr>
        <p:spPr>
          <a:xfrm flipH="1" rot="-2700000">
            <a:off x="10043482" y="655140"/>
            <a:ext cx="687472" cy="687472"/>
          </a:xfrm>
          <a:prstGeom prst="rect">
            <a:avLst/>
          </a:prstGeom>
          <a:solidFill>
            <a:schemeClr val="accent4">
              <a:alpha val="29803"/>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20" name="Google Shape;320;p14"/>
          <p:cNvSpPr/>
          <p:nvPr/>
        </p:nvSpPr>
        <p:spPr>
          <a:xfrm flipH="1" rot="10800000">
            <a:off x="9356643" y="0"/>
            <a:ext cx="2835357" cy="1480837"/>
          </a:xfrm>
          <a:custGeom>
            <a:rect b="b" l="l" r="r" t="t"/>
            <a:pathLst>
              <a:path extrusionOk="0" h="1480837" w="2835357">
                <a:moveTo>
                  <a:pt x="2835357" y="1480837"/>
                </a:moveTo>
                <a:lnTo>
                  <a:pt x="0" y="1480837"/>
                </a:lnTo>
                <a:lnTo>
                  <a:pt x="1552727" y="0"/>
                </a:lnTo>
                <a:lnTo>
                  <a:pt x="2835357" y="1223245"/>
                </a:lnTo>
                <a:close/>
              </a:path>
            </a:pathLst>
          </a:custGeom>
          <a:solidFill>
            <a:schemeClr val="accent4">
              <a:alpha val="29803"/>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21" name="Google Shape;321;p14"/>
          <p:cNvSpPr/>
          <p:nvPr/>
        </p:nvSpPr>
        <p:spPr>
          <a:xfrm flipH="1">
            <a:off x="7976344" y="6115501"/>
            <a:ext cx="1494513" cy="742499"/>
          </a:xfrm>
          <a:prstGeom prst="triangle">
            <a:avLst>
              <a:gd fmla="val 50000" name="adj"/>
            </a:avLst>
          </a:prstGeom>
          <a:solidFill>
            <a:schemeClr val="accent1">
              <a:alpha val="29803"/>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22" name="Google Shape;322;p14"/>
          <p:cNvSpPr/>
          <p:nvPr/>
        </p:nvSpPr>
        <p:spPr>
          <a:xfrm flipH="1">
            <a:off x="7604080" y="6453143"/>
            <a:ext cx="814903" cy="404857"/>
          </a:xfrm>
          <a:prstGeom prst="triangle">
            <a:avLst>
              <a:gd fmla="val 50000" name="adj"/>
            </a:avLst>
          </a:prstGeom>
          <a:solidFill>
            <a:schemeClr val="accent1">
              <a:alpha val="29803"/>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aphicFrame>
        <p:nvGraphicFramePr>
          <p:cNvPr id="323" name="Google Shape;323;p14"/>
          <p:cNvGraphicFramePr/>
          <p:nvPr/>
        </p:nvGraphicFramePr>
        <p:xfrm>
          <a:off x="643466" y="1390200"/>
          <a:ext cx="3000000" cy="3000000"/>
        </p:xfrm>
        <a:graphic>
          <a:graphicData uri="http://schemas.openxmlformats.org/drawingml/2006/table">
            <a:tbl>
              <a:tblPr>
                <a:noFill/>
                <a:tableStyleId>{490FEA35-8C17-4CBF-8589-5B7EF11FE628}</a:tableStyleId>
              </a:tblPr>
              <a:tblGrid>
                <a:gridCol w="1485225"/>
                <a:gridCol w="2395750"/>
                <a:gridCol w="1584875"/>
                <a:gridCol w="2885800"/>
              </a:tblGrid>
              <a:tr h="329125">
                <a:tc>
                  <a:txBody>
                    <a:bodyPr/>
                    <a:lstStyle/>
                    <a:p>
                      <a:pPr indent="0" lvl="0" marL="0" marR="0" rtl="0" algn="l">
                        <a:lnSpc>
                          <a:spcPct val="107000"/>
                        </a:lnSpc>
                        <a:spcBef>
                          <a:spcPts val="0"/>
                        </a:spcBef>
                        <a:spcAft>
                          <a:spcPts val="0"/>
                        </a:spcAft>
                        <a:buNone/>
                      </a:pPr>
                      <a:r>
                        <a:rPr b="1" i="0" lang="es-CL" sz="1600" u="none" cap="none" strike="noStrike">
                          <a:solidFill>
                            <a:srgbClr val="FFFFFF"/>
                          </a:solidFill>
                          <a:latin typeface="Arial"/>
                          <a:ea typeface="Arial"/>
                          <a:cs typeface="Arial"/>
                          <a:sym typeface="Arial"/>
                        </a:rPr>
                        <a:t>Tipo de medida</a:t>
                      </a:r>
                      <a:endParaRPr b="0" i="0" sz="2600" u="none" cap="none" strike="noStrike">
                        <a:latin typeface="Arial"/>
                        <a:ea typeface="Arial"/>
                        <a:cs typeface="Arial"/>
                        <a:sym typeface="Arial"/>
                      </a:endParaRPr>
                    </a:p>
                  </a:txBody>
                  <a:tcPr marT="13900" marB="0" marR="100100" marL="100100">
                    <a:lnL cap="flat" cmpd="sng" w="12700">
                      <a:solidFill>
                        <a:srgbClr val="FFC000"/>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FFC000"/>
                      </a:solidFill>
                      <a:prstDash val="solid"/>
                      <a:round/>
                      <a:headEnd len="sm" w="sm" type="none"/>
                      <a:tailEnd len="sm" w="sm" type="none"/>
                    </a:lnT>
                    <a:lnB cap="flat" cmpd="sng" w="12700">
                      <a:solidFill>
                        <a:srgbClr val="FFC000"/>
                      </a:solidFill>
                      <a:prstDash val="solid"/>
                      <a:round/>
                      <a:headEnd len="sm" w="sm" type="none"/>
                      <a:tailEnd len="sm" w="sm" type="none"/>
                    </a:lnB>
                    <a:solidFill>
                      <a:srgbClr val="FFC000"/>
                    </a:solidFill>
                  </a:tcPr>
                </a:tc>
                <a:tc>
                  <a:txBody>
                    <a:bodyPr/>
                    <a:lstStyle/>
                    <a:p>
                      <a:pPr indent="0" lvl="0" marL="0" marR="0" rtl="0" algn="l">
                        <a:lnSpc>
                          <a:spcPct val="107000"/>
                        </a:lnSpc>
                        <a:spcBef>
                          <a:spcPts val="0"/>
                        </a:spcBef>
                        <a:spcAft>
                          <a:spcPts val="0"/>
                        </a:spcAft>
                        <a:buNone/>
                      </a:pPr>
                      <a:r>
                        <a:rPr b="1" i="0" lang="es-CL" sz="1600" u="none" cap="none" strike="noStrike">
                          <a:solidFill>
                            <a:srgbClr val="FFFFFF"/>
                          </a:solidFill>
                          <a:latin typeface="Arial"/>
                          <a:ea typeface="Arial"/>
                          <a:cs typeface="Arial"/>
                          <a:sym typeface="Arial"/>
                        </a:rPr>
                        <a:t>Iniciativa</a:t>
                      </a:r>
                      <a:endParaRPr b="0" i="0" sz="2600" u="none" cap="none" strike="noStrike">
                        <a:latin typeface="Arial"/>
                        <a:ea typeface="Arial"/>
                        <a:cs typeface="Arial"/>
                        <a:sym typeface="Arial"/>
                      </a:endParaRPr>
                    </a:p>
                  </a:txBody>
                  <a:tcPr marT="13900" marB="0" marR="100100" marL="10010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FFC000"/>
                      </a:solidFill>
                      <a:prstDash val="solid"/>
                      <a:round/>
                      <a:headEnd len="sm" w="sm" type="none"/>
                      <a:tailEnd len="sm" w="sm" type="none"/>
                    </a:lnT>
                    <a:lnB cap="flat" cmpd="sng" w="12700">
                      <a:solidFill>
                        <a:srgbClr val="FFC000"/>
                      </a:solidFill>
                      <a:prstDash val="solid"/>
                      <a:round/>
                      <a:headEnd len="sm" w="sm" type="none"/>
                      <a:tailEnd len="sm" w="sm" type="none"/>
                    </a:lnB>
                    <a:solidFill>
                      <a:srgbClr val="FFC000"/>
                    </a:solidFill>
                  </a:tcPr>
                </a:tc>
                <a:tc>
                  <a:txBody>
                    <a:bodyPr/>
                    <a:lstStyle/>
                    <a:p>
                      <a:pPr indent="0" lvl="0" marL="0" marR="0" rtl="0" algn="l">
                        <a:lnSpc>
                          <a:spcPct val="107000"/>
                        </a:lnSpc>
                        <a:spcBef>
                          <a:spcPts val="0"/>
                        </a:spcBef>
                        <a:spcAft>
                          <a:spcPts val="0"/>
                        </a:spcAft>
                        <a:buNone/>
                      </a:pPr>
                      <a:r>
                        <a:rPr b="1" i="0" lang="es-CL" sz="1600" u="none" cap="none" strike="noStrike">
                          <a:solidFill>
                            <a:srgbClr val="FFFFFF"/>
                          </a:solidFill>
                          <a:latin typeface="Arial"/>
                          <a:ea typeface="Arial"/>
                          <a:cs typeface="Arial"/>
                          <a:sym typeface="Arial"/>
                        </a:rPr>
                        <a:t>Porcentaje empresas</a:t>
                      </a:r>
                      <a:endParaRPr b="0" i="0" sz="2600" u="none" cap="none" strike="noStrike">
                        <a:latin typeface="Arial"/>
                        <a:ea typeface="Arial"/>
                        <a:cs typeface="Arial"/>
                        <a:sym typeface="Arial"/>
                      </a:endParaRPr>
                    </a:p>
                  </a:txBody>
                  <a:tcPr marT="13900" marB="0" marR="100100" marL="10010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FFC000"/>
                      </a:solidFill>
                      <a:prstDash val="solid"/>
                      <a:round/>
                      <a:headEnd len="sm" w="sm" type="none"/>
                      <a:tailEnd len="sm" w="sm" type="none"/>
                    </a:lnT>
                    <a:lnB cap="flat" cmpd="sng" w="12700">
                      <a:solidFill>
                        <a:srgbClr val="FFC000"/>
                      </a:solidFill>
                      <a:prstDash val="solid"/>
                      <a:round/>
                      <a:headEnd len="sm" w="sm" type="none"/>
                      <a:tailEnd len="sm" w="sm" type="none"/>
                    </a:lnB>
                    <a:solidFill>
                      <a:srgbClr val="FFC000"/>
                    </a:solidFill>
                  </a:tcPr>
                </a:tc>
                <a:tc>
                  <a:txBody>
                    <a:bodyPr/>
                    <a:lstStyle/>
                    <a:p>
                      <a:pPr indent="0" lvl="0" marL="0" marR="0" rtl="0" algn="l">
                        <a:lnSpc>
                          <a:spcPct val="107000"/>
                        </a:lnSpc>
                        <a:spcBef>
                          <a:spcPts val="0"/>
                        </a:spcBef>
                        <a:spcAft>
                          <a:spcPts val="0"/>
                        </a:spcAft>
                        <a:buNone/>
                      </a:pPr>
                      <a:r>
                        <a:rPr b="1" i="0" lang="es-CL" sz="1600" u="none" cap="none" strike="noStrike">
                          <a:solidFill>
                            <a:srgbClr val="FFFFFF"/>
                          </a:solidFill>
                          <a:latin typeface="Arial"/>
                          <a:ea typeface="Arial"/>
                          <a:cs typeface="Arial"/>
                          <a:sym typeface="Arial"/>
                        </a:rPr>
                        <a:t>Derecho</a:t>
                      </a:r>
                      <a:endParaRPr b="0" i="0" sz="2600" u="none" cap="none" strike="noStrike">
                        <a:latin typeface="Arial"/>
                        <a:ea typeface="Arial"/>
                        <a:cs typeface="Arial"/>
                        <a:sym typeface="Arial"/>
                      </a:endParaRPr>
                    </a:p>
                  </a:txBody>
                  <a:tcPr marT="13900" marB="0" marR="100100" marL="100100">
                    <a:lnL cap="flat" cmpd="sng" w="9525">
                      <a:solidFill>
                        <a:srgbClr val="000000">
                          <a:alpha val="0"/>
                        </a:srgbClr>
                      </a:solidFill>
                      <a:prstDash val="solid"/>
                      <a:round/>
                      <a:headEnd len="sm" w="sm" type="none"/>
                      <a:tailEnd len="sm" w="sm" type="none"/>
                    </a:lnL>
                    <a:lnR cap="flat" cmpd="sng" w="12700">
                      <a:solidFill>
                        <a:srgbClr val="FFC000"/>
                      </a:solidFill>
                      <a:prstDash val="solid"/>
                      <a:round/>
                      <a:headEnd len="sm" w="sm" type="none"/>
                      <a:tailEnd len="sm" w="sm" type="none"/>
                    </a:lnR>
                    <a:lnT cap="flat" cmpd="sng" w="12700">
                      <a:solidFill>
                        <a:srgbClr val="FFC000"/>
                      </a:solidFill>
                      <a:prstDash val="solid"/>
                      <a:round/>
                      <a:headEnd len="sm" w="sm" type="none"/>
                      <a:tailEnd len="sm" w="sm" type="none"/>
                    </a:lnT>
                    <a:lnB cap="flat" cmpd="sng" w="12700">
                      <a:solidFill>
                        <a:srgbClr val="FFC000"/>
                      </a:solidFill>
                      <a:prstDash val="solid"/>
                      <a:round/>
                      <a:headEnd len="sm" w="sm" type="none"/>
                      <a:tailEnd len="sm" w="sm" type="none"/>
                    </a:lnB>
                    <a:solidFill>
                      <a:srgbClr val="FFC000"/>
                    </a:solidFill>
                  </a:tcPr>
                </a:tc>
              </a:tr>
              <a:tr h="1149425">
                <a:tc rowSpan="2">
                  <a:txBody>
                    <a:bodyPr/>
                    <a:lstStyle/>
                    <a:p>
                      <a:pPr indent="0" lvl="0" marL="0" marR="0" rtl="0" algn="l">
                        <a:lnSpc>
                          <a:spcPct val="107000"/>
                        </a:lnSpc>
                        <a:spcBef>
                          <a:spcPts val="0"/>
                        </a:spcBef>
                        <a:spcAft>
                          <a:spcPts val="0"/>
                        </a:spcAft>
                        <a:buNone/>
                      </a:pPr>
                      <a:r>
                        <a:rPr b="0" i="0" lang="es-CL" sz="1600" u="none" cap="none" strike="noStrike">
                          <a:latin typeface="Arial"/>
                          <a:ea typeface="Arial"/>
                          <a:cs typeface="Arial"/>
                          <a:sym typeface="Arial"/>
                        </a:rPr>
                        <a:t> </a:t>
                      </a:r>
                      <a:endParaRPr b="0" i="0" sz="2600" u="none" cap="none" strike="noStrike">
                        <a:latin typeface="Arial"/>
                        <a:ea typeface="Arial"/>
                        <a:cs typeface="Arial"/>
                        <a:sym typeface="Arial"/>
                      </a:endParaRPr>
                    </a:p>
                    <a:p>
                      <a:pPr indent="0" lvl="0" marL="0" marR="0" rtl="0" algn="l">
                        <a:lnSpc>
                          <a:spcPct val="107000"/>
                        </a:lnSpc>
                        <a:spcBef>
                          <a:spcPts val="800"/>
                        </a:spcBef>
                        <a:spcAft>
                          <a:spcPts val="0"/>
                        </a:spcAft>
                        <a:buNone/>
                      </a:pPr>
                      <a:r>
                        <a:rPr b="0" i="0" lang="es-CL" sz="1600" u="none" cap="none" strike="noStrike">
                          <a:latin typeface="Arial"/>
                          <a:ea typeface="Arial"/>
                          <a:cs typeface="Arial"/>
                          <a:sym typeface="Arial"/>
                        </a:rPr>
                        <a:t> </a:t>
                      </a:r>
                      <a:endParaRPr b="0" i="0" sz="2600" u="none" cap="none" strike="noStrike">
                        <a:latin typeface="Arial"/>
                        <a:ea typeface="Arial"/>
                        <a:cs typeface="Arial"/>
                        <a:sym typeface="Arial"/>
                      </a:endParaRPr>
                    </a:p>
                    <a:p>
                      <a:pPr indent="0" lvl="0" marL="0" marR="0" rtl="0" algn="l">
                        <a:lnSpc>
                          <a:spcPct val="107000"/>
                        </a:lnSpc>
                        <a:spcBef>
                          <a:spcPts val="800"/>
                        </a:spcBef>
                        <a:spcAft>
                          <a:spcPts val="0"/>
                        </a:spcAft>
                        <a:buNone/>
                      </a:pPr>
                      <a:r>
                        <a:rPr b="1" i="0" lang="es-CL" sz="1600" u="none" cap="none" strike="noStrike">
                          <a:solidFill>
                            <a:srgbClr val="000000"/>
                          </a:solidFill>
                          <a:latin typeface="Arial"/>
                          <a:ea typeface="Arial"/>
                          <a:cs typeface="Arial"/>
                          <a:sym typeface="Arial"/>
                        </a:rPr>
                        <a:t>Tiempo</a:t>
                      </a:r>
                      <a:endParaRPr b="0" i="0" sz="2600" u="none" cap="none" strike="noStrike">
                        <a:latin typeface="Arial"/>
                        <a:ea typeface="Arial"/>
                        <a:cs typeface="Arial"/>
                        <a:sym typeface="Arial"/>
                      </a:endParaRPr>
                    </a:p>
                    <a:p>
                      <a:pPr indent="0" lvl="0" marL="0" marR="0" rtl="0" algn="l">
                        <a:lnSpc>
                          <a:spcPct val="107000"/>
                        </a:lnSpc>
                        <a:spcBef>
                          <a:spcPts val="800"/>
                        </a:spcBef>
                        <a:spcAft>
                          <a:spcPts val="0"/>
                        </a:spcAft>
                        <a:buNone/>
                      </a:pPr>
                      <a:r>
                        <a:rPr b="1" i="0" lang="es-CL" sz="1600" u="none" cap="none" strike="noStrike">
                          <a:latin typeface="Arial"/>
                          <a:ea typeface="Arial"/>
                          <a:cs typeface="Arial"/>
                          <a:sym typeface="Arial"/>
                        </a:rPr>
                        <a:t> </a:t>
                      </a:r>
                      <a:endParaRPr b="0" i="0" sz="2600" u="none" cap="none" strike="noStrike">
                        <a:latin typeface="Arial"/>
                        <a:ea typeface="Arial"/>
                        <a:cs typeface="Arial"/>
                        <a:sym typeface="Arial"/>
                      </a:endParaRPr>
                    </a:p>
                  </a:txBody>
                  <a:tcPr marT="66725" marB="66725" marR="133475" marL="133475">
                    <a:lnL cap="flat" cmpd="sng" w="12700">
                      <a:solidFill>
                        <a:srgbClr val="FFD966"/>
                      </a:solidFill>
                      <a:prstDash val="solid"/>
                      <a:round/>
                      <a:headEnd len="sm" w="sm" type="none"/>
                      <a:tailEnd len="sm" w="sm" type="none"/>
                    </a:lnL>
                    <a:lnR cap="flat" cmpd="sng" w="12700">
                      <a:solidFill>
                        <a:srgbClr val="FFD966"/>
                      </a:solidFill>
                      <a:prstDash val="solid"/>
                      <a:round/>
                      <a:headEnd len="sm" w="sm" type="none"/>
                      <a:tailEnd len="sm" w="sm" type="none"/>
                    </a:lnR>
                    <a:lnT cap="flat" cmpd="sng" w="12700">
                      <a:solidFill>
                        <a:srgbClr val="FFC000"/>
                      </a:solidFill>
                      <a:prstDash val="solid"/>
                      <a:round/>
                      <a:headEnd len="sm" w="sm" type="none"/>
                      <a:tailEnd len="sm" w="sm" type="none"/>
                    </a:lnT>
                    <a:lnB cap="flat" cmpd="sng" w="12700">
                      <a:solidFill>
                        <a:srgbClr val="FFD966"/>
                      </a:solidFill>
                      <a:prstDash val="solid"/>
                      <a:round/>
                      <a:headEnd len="sm" w="sm" type="none"/>
                      <a:tailEnd len="sm" w="sm" type="none"/>
                    </a:lnB>
                    <a:solidFill>
                      <a:srgbClr val="FFF2CC"/>
                    </a:solidFill>
                  </a:tcPr>
                </a:tc>
                <a:tc>
                  <a:txBody>
                    <a:bodyPr/>
                    <a:lstStyle/>
                    <a:p>
                      <a:pPr indent="0" lvl="0" marL="0" marR="0" rtl="0" algn="l">
                        <a:lnSpc>
                          <a:spcPct val="107000"/>
                        </a:lnSpc>
                        <a:spcBef>
                          <a:spcPts val="0"/>
                        </a:spcBef>
                        <a:spcAft>
                          <a:spcPts val="0"/>
                        </a:spcAft>
                        <a:buNone/>
                      </a:pPr>
                      <a:r>
                        <a:rPr b="0" i="0" lang="es-CL" sz="1600" u="none" cap="none" strike="noStrike">
                          <a:solidFill>
                            <a:srgbClr val="000000"/>
                          </a:solidFill>
                          <a:latin typeface="Arial"/>
                          <a:ea typeface="Arial"/>
                          <a:cs typeface="Arial"/>
                          <a:sym typeface="Arial"/>
                        </a:rPr>
                        <a:t>Acuerdos de trabajo flexible</a:t>
                      </a:r>
                      <a:endParaRPr b="0" i="0" sz="2600" u="none" cap="none" strike="noStrike">
                        <a:latin typeface="Arial"/>
                        <a:ea typeface="Arial"/>
                        <a:cs typeface="Arial"/>
                        <a:sym typeface="Arial"/>
                      </a:endParaRPr>
                    </a:p>
                  </a:txBody>
                  <a:tcPr marT="13900" marB="0" marR="100100" marL="100100">
                    <a:lnL cap="flat" cmpd="sng" w="12700">
                      <a:solidFill>
                        <a:srgbClr val="FFD966"/>
                      </a:solidFill>
                      <a:prstDash val="solid"/>
                      <a:round/>
                      <a:headEnd len="sm" w="sm" type="none"/>
                      <a:tailEnd len="sm" w="sm" type="none"/>
                    </a:lnL>
                    <a:lnR cap="flat" cmpd="sng" w="12700">
                      <a:solidFill>
                        <a:srgbClr val="FFD966"/>
                      </a:solidFill>
                      <a:prstDash val="solid"/>
                      <a:round/>
                      <a:headEnd len="sm" w="sm" type="none"/>
                      <a:tailEnd len="sm" w="sm" type="none"/>
                    </a:lnR>
                    <a:lnT cap="flat" cmpd="sng" w="12700">
                      <a:solidFill>
                        <a:srgbClr val="FFC000"/>
                      </a:solidFill>
                      <a:prstDash val="solid"/>
                      <a:round/>
                      <a:headEnd len="sm" w="sm" type="none"/>
                      <a:tailEnd len="sm" w="sm" type="none"/>
                    </a:lnT>
                    <a:lnB cap="flat" cmpd="sng" w="12700">
                      <a:solidFill>
                        <a:srgbClr val="FFD966"/>
                      </a:solidFill>
                      <a:prstDash val="solid"/>
                      <a:round/>
                      <a:headEnd len="sm" w="sm" type="none"/>
                      <a:tailEnd len="sm" w="sm" type="none"/>
                    </a:lnB>
                    <a:solidFill>
                      <a:srgbClr val="FFF2CC"/>
                    </a:solidFill>
                  </a:tcPr>
                </a:tc>
                <a:tc>
                  <a:txBody>
                    <a:bodyPr/>
                    <a:lstStyle/>
                    <a:p>
                      <a:pPr indent="0" lvl="0" marL="0" marR="0" rtl="0" algn="l">
                        <a:lnSpc>
                          <a:spcPct val="107000"/>
                        </a:lnSpc>
                        <a:spcBef>
                          <a:spcPts val="0"/>
                        </a:spcBef>
                        <a:spcAft>
                          <a:spcPts val="0"/>
                        </a:spcAft>
                        <a:buNone/>
                      </a:pPr>
                      <a:r>
                        <a:rPr b="0" i="0" lang="es-CL" sz="1600" u="none" cap="none" strike="noStrike">
                          <a:solidFill>
                            <a:srgbClr val="000000"/>
                          </a:solidFill>
                          <a:latin typeface="Arial"/>
                          <a:ea typeface="Arial"/>
                          <a:cs typeface="Arial"/>
                          <a:sym typeface="Arial"/>
                        </a:rPr>
                        <a:t>94%</a:t>
                      </a:r>
                      <a:endParaRPr b="0" i="0" sz="2600" u="none" cap="none" strike="noStrike">
                        <a:latin typeface="Arial"/>
                        <a:ea typeface="Arial"/>
                        <a:cs typeface="Arial"/>
                        <a:sym typeface="Arial"/>
                      </a:endParaRPr>
                    </a:p>
                  </a:txBody>
                  <a:tcPr marT="13900" marB="0" marR="100100" marL="100100">
                    <a:lnL cap="flat" cmpd="sng" w="12700">
                      <a:solidFill>
                        <a:srgbClr val="FFD966"/>
                      </a:solidFill>
                      <a:prstDash val="solid"/>
                      <a:round/>
                      <a:headEnd len="sm" w="sm" type="none"/>
                      <a:tailEnd len="sm" w="sm" type="none"/>
                    </a:lnL>
                    <a:lnR cap="flat" cmpd="sng" w="12700">
                      <a:solidFill>
                        <a:srgbClr val="FFD966"/>
                      </a:solidFill>
                      <a:prstDash val="solid"/>
                      <a:round/>
                      <a:headEnd len="sm" w="sm" type="none"/>
                      <a:tailEnd len="sm" w="sm" type="none"/>
                    </a:lnR>
                    <a:lnT cap="flat" cmpd="sng" w="12700">
                      <a:solidFill>
                        <a:srgbClr val="FFC000"/>
                      </a:solidFill>
                      <a:prstDash val="solid"/>
                      <a:round/>
                      <a:headEnd len="sm" w="sm" type="none"/>
                      <a:tailEnd len="sm" w="sm" type="none"/>
                    </a:lnT>
                    <a:lnB cap="flat" cmpd="sng" w="12700">
                      <a:solidFill>
                        <a:srgbClr val="FFD966"/>
                      </a:solidFill>
                      <a:prstDash val="solid"/>
                      <a:round/>
                      <a:headEnd len="sm" w="sm" type="none"/>
                      <a:tailEnd len="sm" w="sm" type="none"/>
                    </a:lnB>
                    <a:solidFill>
                      <a:srgbClr val="FFF2CC"/>
                    </a:solidFill>
                  </a:tcPr>
                </a:tc>
                <a:tc>
                  <a:txBody>
                    <a:bodyPr/>
                    <a:lstStyle/>
                    <a:p>
                      <a:pPr indent="0" lvl="0" marL="0" marR="0" rtl="0" algn="l">
                        <a:lnSpc>
                          <a:spcPct val="107000"/>
                        </a:lnSpc>
                        <a:spcBef>
                          <a:spcPts val="0"/>
                        </a:spcBef>
                        <a:spcAft>
                          <a:spcPts val="0"/>
                        </a:spcAft>
                        <a:buNone/>
                      </a:pPr>
                      <a:r>
                        <a:rPr b="0" i="0" lang="es-CL" sz="1600" u="none" cap="none" strike="noStrike">
                          <a:solidFill>
                            <a:srgbClr val="000000"/>
                          </a:solidFill>
                          <a:latin typeface="Arial"/>
                          <a:ea typeface="Arial"/>
                          <a:cs typeface="Arial"/>
                          <a:sym typeface="Arial"/>
                        </a:rPr>
                        <a:t>Art. 3 </a:t>
                      </a:r>
                      <a:endParaRPr b="0" i="0" sz="2600" u="none" cap="none" strike="noStrike">
                        <a:latin typeface="Arial"/>
                        <a:ea typeface="Arial"/>
                        <a:cs typeface="Arial"/>
                        <a:sym typeface="Arial"/>
                      </a:endParaRPr>
                    </a:p>
                    <a:p>
                      <a:pPr indent="0" lvl="0" marL="0" marR="0" rtl="0" algn="l">
                        <a:lnSpc>
                          <a:spcPct val="107000"/>
                        </a:lnSpc>
                        <a:spcBef>
                          <a:spcPts val="800"/>
                        </a:spcBef>
                        <a:spcAft>
                          <a:spcPts val="0"/>
                        </a:spcAft>
                        <a:buNone/>
                      </a:pPr>
                      <a:r>
                        <a:rPr b="0" i="0" lang="es-CL" sz="1600" u="none" cap="none" strike="noStrike">
                          <a:solidFill>
                            <a:srgbClr val="000000"/>
                          </a:solidFill>
                          <a:latin typeface="Arial"/>
                          <a:ea typeface="Arial"/>
                          <a:cs typeface="Arial"/>
                          <a:sym typeface="Arial"/>
                        </a:rPr>
                        <a:t>Art. 6 </a:t>
                      </a:r>
                      <a:endParaRPr b="0" i="0" sz="2600" u="none" cap="none" strike="noStrike">
                        <a:latin typeface="Arial"/>
                        <a:ea typeface="Arial"/>
                        <a:cs typeface="Arial"/>
                        <a:sym typeface="Arial"/>
                      </a:endParaRPr>
                    </a:p>
                    <a:p>
                      <a:pPr indent="0" lvl="0" marL="0" marR="0" rtl="0" algn="l">
                        <a:lnSpc>
                          <a:spcPct val="107000"/>
                        </a:lnSpc>
                        <a:spcBef>
                          <a:spcPts val="800"/>
                        </a:spcBef>
                        <a:spcAft>
                          <a:spcPts val="0"/>
                        </a:spcAft>
                        <a:buNone/>
                      </a:pPr>
                      <a:r>
                        <a:rPr b="0" i="0" lang="es-CL" sz="1600" u="none" cap="none" strike="noStrike">
                          <a:solidFill>
                            <a:srgbClr val="000000"/>
                          </a:solidFill>
                          <a:latin typeface="Arial"/>
                          <a:ea typeface="Arial"/>
                          <a:cs typeface="Arial"/>
                          <a:sym typeface="Arial"/>
                        </a:rPr>
                        <a:t>Art. 18 </a:t>
                      </a:r>
                      <a:endParaRPr b="0" i="0" sz="2600" u="none" cap="none" strike="noStrike">
                        <a:latin typeface="Arial"/>
                        <a:ea typeface="Arial"/>
                        <a:cs typeface="Arial"/>
                        <a:sym typeface="Arial"/>
                      </a:endParaRPr>
                    </a:p>
                  </a:txBody>
                  <a:tcPr marT="13900" marB="0" marR="100100" marL="100100">
                    <a:lnL cap="flat" cmpd="sng" w="12700">
                      <a:solidFill>
                        <a:srgbClr val="FFD966"/>
                      </a:solidFill>
                      <a:prstDash val="solid"/>
                      <a:round/>
                      <a:headEnd len="sm" w="sm" type="none"/>
                      <a:tailEnd len="sm" w="sm" type="none"/>
                    </a:lnL>
                    <a:lnR cap="flat" cmpd="sng" w="12700">
                      <a:solidFill>
                        <a:srgbClr val="FFD966"/>
                      </a:solidFill>
                      <a:prstDash val="solid"/>
                      <a:round/>
                      <a:headEnd len="sm" w="sm" type="none"/>
                      <a:tailEnd len="sm" w="sm" type="none"/>
                    </a:lnR>
                    <a:lnT cap="flat" cmpd="sng" w="12700">
                      <a:solidFill>
                        <a:srgbClr val="FFC000"/>
                      </a:solidFill>
                      <a:prstDash val="solid"/>
                      <a:round/>
                      <a:headEnd len="sm" w="sm" type="none"/>
                      <a:tailEnd len="sm" w="sm" type="none"/>
                    </a:lnT>
                    <a:lnB cap="flat" cmpd="sng" w="12700">
                      <a:solidFill>
                        <a:srgbClr val="FFD966"/>
                      </a:solidFill>
                      <a:prstDash val="solid"/>
                      <a:round/>
                      <a:headEnd len="sm" w="sm" type="none"/>
                      <a:tailEnd len="sm" w="sm" type="none"/>
                    </a:lnB>
                    <a:solidFill>
                      <a:srgbClr val="FFF2CC"/>
                    </a:solidFill>
                  </a:tcPr>
                </a:tc>
              </a:tr>
              <a:tr h="1149425">
                <a:tc vMerge="1"/>
                <a:tc>
                  <a:txBody>
                    <a:bodyPr/>
                    <a:lstStyle/>
                    <a:p>
                      <a:pPr indent="0" lvl="0" marL="0" marR="0" rtl="0" algn="l">
                        <a:lnSpc>
                          <a:spcPct val="107000"/>
                        </a:lnSpc>
                        <a:spcBef>
                          <a:spcPts val="0"/>
                        </a:spcBef>
                        <a:spcAft>
                          <a:spcPts val="0"/>
                        </a:spcAft>
                        <a:buNone/>
                      </a:pPr>
                      <a:r>
                        <a:rPr b="0" i="0" lang="es-CL" sz="1600" u="none" cap="none" strike="noStrike">
                          <a:latin typeface="Arial"/>
                          <a:ea typeface="Arial"/>
                          <a:cs typeface="Arial"/>
                          <a:sym typeface="Arial"/>
                        </a:rPr>
                        <a:t>Reducción de jornada </a:t>
                      </a:r>
                      <a:endParaRPr b="0" i="0" sz="2600" u="none" cap="none" strike="noStrike">
                        <a:latin typeface="Arial"/>
                        <a:ea typeface="Arial"/>
                        <a:cs typeface="Arial"/>
                        <a:sym typeface="Arial"/>
                      </a:endParaRPr>
                    </a:p>
                  </a:txBody>
                  <a:tcPr marT="13900" marB="0" marR="100100" marL="100100">
                    <a:lnL cap="flat" cmpd="sng" w="12700">
                      <a:solidFill>
                        <a:srgbClr val="FFD966"/>
                      </a:solidFill>
                      <a:prstDash val="solid"/>
                      <a:round/>
                      <a:headEnd len="sm" w="sm" type="none"/>
                      <a:tailEnd len="sm" w="sm" type="none"/>
                    </a:lnL>
                    <a:lnR cap="flat" cmpd="sng" w="12700">
                      <a:solidFill>
                        <a:srgbClr val="FFD966"/>
                      </a:solidFill>
                      <a:prstDash val="solid"/>
                      <a:round/>
                      <a:headEnd len="sm" w="sm" type="none"/>
                      <a:tailEnd len="sm" w="sm" type="none"/>
                    </a:lnR>
                    <a:lnT cap="flat" cmpd="sng" w="12700">
                      <a:solidFill>
                        <a:srgbClr val="FFD966"/>
                      </a:solidFill>
                      <a:prstDash val="solid"/>
                      <a:round/>
                      <a:headEnd len="sm" w="sm" type="none"/>
                      <a:tailEnd len="sm" w="sm" type="none"/>
                    </a:lnT>
                    <a:lnB cap="flat" cmpd="sng" w="12700">
                      <a:solidFill>
                        <a:srgbClr val="FFD966"/>
                      </a:solidFill>
                      <a:prstDash val="solid"/>
                      <a:round/>
                      <a:headEnd len="sm" w="sm" type="none"/>
                      <a:tailEnd len="sm" w="sm" type="none"/>
                    </a:lnB>
                  </a:tcPr>
                </a:tc>
                <a:tc>
                  <a:txBody>
                    <a:bodyPr/>
                    <a:lstStyle/>
                    <a:p>
                      <a:pPr indent="0" lvl="0" marL="0" marR="0" rtl="0" algn="l">
                        <a:lnSpc>
                          <a:spcPct val="107000"/>
                        </a:lnSpc>
                        <a:spcBef>
                          <a:spcPts val="0"/>
                        </a:spcBef>
                        <a:spcAft>
                          <a:spcPts val="0"/>
                        </a:spcAft>
                        <a:buNone/>
                      </a:pPr>
                      <a:r>
                        <a:rPr b="0" i="0" lang="es-CL" sz="1600" u="none" cap="none" strike="noStrike">
                          <a:latin typeface="Arial"/>
                          <a:ea typeface="Arial"/>
                          <a:cs typeface="Arial"/>
                          <a:sym typeface="Arial"/>
                        </a:rPr>
                        <a:t>12%</a:t>
                      </a:r>
                      <a:endParaRPr b="0" i="0" sz="2600" u="none" cap="none" strike="noStrike">
                        <a:latin typeface="Arial"/>
                        <a:ea typeface="Arial"/>
                        <a:cs typeface="Arial"/>
                        <a:sym typeface="Arial"/>
                      </a:endParaRPr>
                    </a:p>
                  </a:txBody>
                  <a:tcPr marT="13900" marB="0" marR="100100" marL="100100">
                    <a:lnL cap="flat" cmpd="sng" w="12700">
                      <a:solidFill>
                        <a:srgbClr val="FFD966"/>
                      </a:solidFill>
                      <a:prstDash val="solid"/>
                      <a:round/>
                      <a:headEnd len="sm" w="sm" type="none"/>
                      <a:tailEnd len="sm" w="sm" type="none"/>
                    </a:lnL>
                    <a:lnR cap="flat" cmpd="sng" w="12700">
                      <a:solidFill>
                        <a:srgbClr val="FFD966"/>
                      </a:solidFill>
                      <a:prstDash val="solid"/>
                      <a:round/>
                      <a:headEnd len="sm" w="sm" type="none"/>
                      <a:tailEnd len="sm" w="sm" type="none"/>
                    </a:lnR>
                    <a:lnT cap="flat" cmpd="sng" w="12700">
                      <a:solidFill>
                        <a:srgbClr val="FFD966"/>
                      </a:solidFill>
                      <a:prstDash val="solid"/>
                      <a:round/>
                      <a:headEnd len="sm" w="sm" type="none"/>
                      <a:tailEnd len="sm" w="sm" type="none"/>
                    </a:lnT>
                    <a:lnB cap="flat" cmpd="sng" w="12700">
                      <a:solidFill>
                        <a:srgbClr val="FFD966"/>
                      </a:solidFill>
                      <a:prstDash val="solid"/>
                      <a:round/>
                      <a:headEnd len="sm" w="sm" type="none"/>
                      <a:tailEnd len="sm" w="sm" type="none"/>
                    </a:lnB>
                  </a:tcPr>
                </a:tc>
                <a:tc>
                  <a:txBody>
                    <a:bodyPr/>
                    <a:lstStyle/>
                    <a:p>
                      <a:pPr indent="0" lvl="0" marL="0" marR="0" rtl="0" algn="l">
                        <a:lnSpc>
                          <a:spcPct val="107000"/>
                        </a:lnSpc>
                        <a:spcBef>
                          <a:spcPts val="0"/>
                        </a:spcBef>
                        <a:spcAft>
                          <a:spcPts val="0"/>
                        </a:spcAft>
                        <a:buNone/>
                      </a:pPr>
                      <a:r>
                        <a:rPr b="0" i="0" lang="es-CL" sz="1600" u="none" cap="none" strike="noStrike">
                          <a:latin typeface="Arial"/>
                          <a:ea typeface="Arial"/>
                          <a:cs typeface="Arial"/>
                          <a:sym typeface="Arial"/>
                        </a:rPr>
                        <a:t>Art. 3 </a:t>
                      </a:r>
                      <a:endParaRPr b="0" i="0" sz="2600" u="none" cap="none" strike="noStrike">
                        <a:latin typeface="Arial"/>
                        <a:ea typeface="Arial"/>
                        <a:cs typeface="Arial"/>
                        <a:sym typeface="Arial"/>
                      </a:endParaRPr>
                    </a:p>
                    <a:p>
                      <a:pPr indent="0" lvl="0" marL="0" marR="0" rtl="0" algn="l">
                        <a:lnSpc>
                          <a:spcPct val="107000"/>
                        </a:lnSpc>
                        <a:spcBef>
                          <a:spcPts val="800"/>
                        </a:spcBef>
                        <a:spcAft>
                          <a:spcPts val="0"/>
                        </a:spcAft>
                        <a:buNone/>
                      </a:pPr>
                      <a:r>
                        <a:rPr b="0" i="0" lang="es-CL" sz="1600" u="none" cap="none" strike="noStrike">
                          <a:latin typeface="Arial"/>
                          <a:ea typeface="Arial"/>
                          <a:cs typeface="Arial"/>
                          <a:sym typeface="Arial"/>
                        </a:rPr>
                        <a:t>Art. 6 </a:t>
                      </a:r>
                      <a:endParaRPr b="0" i="0" sz="2600" u="none" cap="none" strike="noStrike">
                        <a:latin typeface="Arial"/>
                        <a:ea typeface="Arial"/>
                        <a:cs typeface="Arial"/>
                        <a:sym typeface="Arial"/>
                      </a:endParaRPr>
                    </a:p>
                    <a:p>
                      <a:pPr indent="0" lvl="0" marL="0" marR="0" rtl="0" algn="l">
                        <a:lnSpc>
                          <a:spcPct val="107000"/>
                        </a:lnSpc>
                        <a:spcBef>
                          <a:spcPts val="800"/>
                        </a:spcBef>
                        <a:spcAft>
                          <a:spcPts val="0"/>
                        </a:spcAft>
                        <a:buNone/>
                      </a:pPr>
                      <a:r>
                        <a:rPr b="0" i="0" lang="es-CL" sz="1600" u="none" cap="none" strike="noStrike">
                          <a:latin typeface="Arial"/>
                          <a:ea typeface="Arial"/>
                          <a:cs typeface="Arial"/>
                          <a:sym typeface="Arial"/>
                        </a:rPr>
                        <a:t>Art. 18</a:t>
                      </a:r>
                      <a:endParaRPr b="0" i="0" sz="2600" u="none" cap="none" strike="noStrike">
                        <a:latin typeface="Arial"/>
                        <a:ea typeface="Arial"/>
                        <a:cs typeface="Arial"/>
                        <a:sym typeface="Arial"/>
                      </a:endParaRPr>
                    </a:p>
                  </a:txBody>
                  <a:tcPr marT="13900" marB="0" marR="100100" marL="100100">
                    <a:lnL cap="flat" cmpd="sng" w="12700">
                      <a:solidFill>
                        <a:srgbClr val="FFD966"/>
                      </a:solidFill>
                      <a:prstDash val="solid"/>
                      <a:round/>
                      <a:headEnd len="sm" w="sm" type="none"/>
                      <a:tailEnd len="sm" w="sm" type="none"/>
                    </a:lnL>
                    <a:lnR cap="flat" cmpd="sng" w="12700">
                      <a:solidFill>
                        <a:srgbClr val="FFD966"/>
                      </a:solidFill>
                      <a:prstDash val="solid"/>
                      <a:round/>
                      <a:headEnd len="sm" w="sm" type="none"/>
                      <a:tailEnd len="sm" w="sm" type="none"/>
                    </a:lnR>
                    <a:lnT cap="flat" cmpd="sng" w="12700">
                      <a:solidFill>
                        <a:srgbClr val="FFD966"/>
                      </a:solidFill>
                      <a:prstDash val="solid"/>
                      <a:round/>
                      <a:headEnd len="sm" w="sm" type="none"/>
                      <a:tailEnd len="sm" w="sm" type="none"/>
                    </a:lnT>
                    <a:lnB cap="flat" cmpd="sng" w="12700">
                      <a:solidFill>
                        <a:srgbClr val="FFD966"/>
                      </a:solidFill>
                      <a:prstDash val="solid"/>
                      <a:round/>
                      <a:headEnd len="sm" w="sm" type="none"/>
                      <a:tailEnd len="sm" w="sm" type="none"/>
                    </a:lnB>
                  </a:tcPr>
                </a:tc>
              </a:tr>
              <a:tr h="739275">
                <a:tc>
                  <a:txBody>
                    <a:bodyPr/>
                    <a:lstStyle/>
                    <a:p>
                      <a:pPr indent="0" lvl="0" marL="0" marR="0" rtl="0" algn="l">
                        <a:lnSpc>
                          <a:spcPct val="107000"/>
                        </a:lnSpc>
                        <a:spcBef>
                          <a:spcPts val="0"/>
                        </a:spcBef>
                        <a:spcAft>
                          <a:spcPts val="0"/>
                        </a:spcAft>
                        <a:buNone/>
                      </a:pPr>
                      <a:r>
                        <a:rPr b="1" i="0" lang="es-CL" sz="1600" u="none" cap="none" strike="noStrike">
                          <a:solidFill>
                            <a:srgbClr val="000000"/>
                          </a:solidFill>
                          <a:latin typeface="Arial"/>
                          <a:ea typeface="Arial"/>
                          <a:cs typeface="Arial"/>
                          <a:sym typeface="Arial"/>
                        </a:rPr>
                        <a:t>Tiempo</a:t>
                      </a:r>
                      <a:endParaRPr b="0" i="0" sz="2600" u="none" cap="none" strike="noStrike">
                        <a:latin typeface="Arial"/>
                        <a:ea typeface="Arial"/>
                        <a:cs typeface="Arial"/>
                        <a:sym typeface="Arial"/>
                      </a:endParaRPr>
                    </a:p>
                    <a:p>
                      <a:pPr indent="0" lvl="0" marL="0" marR="0" rtl="0" algn="l">
                        <a:lnSpc>
                          <a:spcPct val="107000"/>
                        </a:lnSpc>
                        <a:spcBef>
                          <a:spcPts val="800"/>
                        </a:spcBef>
                        <a:spcAft>
                          <a:spcPts val="0"/>
                        </a:spcAft>
                        <a:buNone/>
                      </a:pPr>
                      <a:r>
                        <a:rPr b="1" i="0" lang="es-CL" sz="1600" u="none" cap="none" strike="noStrike">
                          <a:solidFill>
                            <a:srgbClr val="000000"/>
                          </a:solidFill>
                          <a:latin typeface="Arial"/>
                          <a:ea typeface="Arial"/>
                          <a:cs typeface="Arial"/>
                          <a:sym typeface="Arial"/>
                        </a:rPr>
                        <a:t>Material</a:t>
                      </a:r>
                      <a:endParaRPr b="0" i="0" sz="2600" u="none" cap="none" strike="noStrike">
                        <a:latin typeface="Arial"/>
                        <a:ea typeface="Arial"/>
                        <a:cs typeface="Arial"/>
                        <a:sym typeface="Arial"/>
                      </a:endParaRPr>
                    </a:p>
                  </a:txBody>
                  <a:tcPr marT="13900" marB="0" marR="100100" marL="100100">
                    <a:lnL cap="flat" cmpd="sng" w="12700">
                      <a:solidFill>
                        <a:srgbClr val="FFD966"/>
                      </a:solidFill>
                      <a:prstDash val="solid"/>
                      <a:round/>
                      <a:headEnd len="sm" w="sm" type="none"/>
                      <a:tailEnd len="sm" w="sm" type="none"/>
                    </a:lnL>
                    <a:lnR cap="flat" cmpd="sng" w="12700">
                      <a:solidFill>
                        <a:srgbClr val="FFD966"/>
                      </a:solidFill>
                      <a:prstDash val="solid"/>
                      <a:round/>
                      <a:headEnd len="sm" w="sm" type="none"/>
                      <a:tailEnd len="sm" w="sm" type="none"/>
                    </a:lnR>
                    <a:lnT cap="flat" cmpd="sng" w="12700">
                      <a:solidFill>
                        <a:srgbClr val="FFD966"/>
                      </a:solidFill>
                      <a:prstDash val="solid"/>
                      <a:round/>
                      <a:headEnd len="sm" w="sm" type="none"/>
                      <a:tailEnd len="sm" w="sm" type="none"/>
                    </a:lnT>
                    <a:lnB cap="flat" cmpd="sng" w="12700">
                      <a:solidFill>
                        <a:srgbClr val="FFD966"/>
                      </a:solidFill>
                      <a:prstDash val="solid"/>
                      <a:round/>
                      <a:headEnd len="sm" w="sm" type="none"/>
                      <a:tailEnd len="sm" w="sm" type="none"/>
                    </a:lnB>
                    <a:solidFill>
                      <a:srgbClr val="FFF2CC"/>
                    </a:solidFill>
                  </a:tcPr>
                </a:tc>
                <a:tc>
                  <a:txBody>
                    <a:bodyPr/>
                    <a:lstStyle/>
                    <a:p>
                      <a:pPr indent="0" lvl="0" marL="0" marR="0" rtl="0" algn="l">
                        <a:lnSpc>
                          <a:spcPct val="107000"/>
                        </a:lnSpc>
                        <a:spcBef>
                          <a:spcPts val="0"/>
                        </a:spcBef>
                        <a:spcAft>
                          <a:spcPts val="0"/>
                        </a:spcAft>
                        <a:buNone/>
                      </a:pPr>
                      <a:r>
                        <a:rPr b="0" i="0" lang="es-CL" sz="1600" u="none" cap="none" strike="noStrike">
                          <a:solidFill>
                            <a:srgbClr val="000000"/>
                          </a:solidFill>
                          <a:latin typeface="Arial"/>
                          <a:ea typeface="Arial"/>
                          <a:cs typeface="Arial"/>
                          <a:sym typeface="Arial"/>
                        </a:rPr>
                        <a:t>Acuerdos de vacaciones o permisos remunerados</a:t>
                      </a:r>
                      <a:endParaRPr b="0" i="0" sz="2600" u="none" cap="none" strike="noStrike">
                        <a:latin typeface="Arial"/>
                        <a:ea typeface="Arial"/>
                        <a:cs typeface="Arial"/>
                        <a:sym typeface="Arial"/>
                      </a:endParaRPr>
                    </a:p>
                  </a:txBody>
                  <a:tcPr marT="13900" marB="0" marR="100100" marL="100100">
                    <a:lnL cap="flat" cmpd="sng" w="12700">
                      <a:solidFill>
                        <a:srgbClr val="FFD966"/>
                      </a:solidFill>
                      <a:prstDash val="solid"/>
                      <a:round/>
                      <a:headEnd len="sm" w="sm" type="none"/>
                      <a:tailEnd len="sm" w="sm" type="none"/>
                    </a:lnL>
                    <a:lnR cap="flat" cmpd="sng" w="12700">
                      <a:solidFill>
                        <a:srgbClr val="FFD966"/>
                      </a:solidFill>
                      <a:prstDash val="solid"/>
                      <a:round/>
                      <a:headEnd len="sm" w="sm" type="none"/>
                      <a:tailEnd len="sm" w="sm" type="none"/>
                    </a:lnR>
                    <a:lnT cap="flat" cmpd="sng" w="12700">
                      <a:solidFill>
                        <a:srgbClr val="FFD966"/>
                      </a:solidFill>
                      <a:prstDash val="solid"/>
                      <a:round/>
                      <a:headEnd len="sm" w="sm" type="none"/>
                      <a:tailEnd len="sm" w="sm" type="none"/>
                    </a:lnT>
                    <a:lnB cap="flat" cmpd="sng" w="12700">
                      <a:solidFill>
                        <a:srgbClr val="FFD966"/>
                      </a:solidFill>
                      <a:prstDash val="solid"/>
                      <a:round/>
                      <a:headEnd len="sm" w="sm" type="none"/>
                      <a:tailEnd len="sm" w="sm" type="none"/>
                    </a:lnB>
                    <a:solidFill>
                      <a:srgbClr val="FFF2CC"/>
                    </a:solidFill>
                  </a:tcPr>
                </a:tc>
                <a:tc>
                  <a:txBody>
                    <a:bodyPr/>
                    <a:lstStyle/>
                    <a:p>
                      <a:pPr indent="0" lvl="0" marL="0" marR="0" rtl="0" algn="l">
                        <a:lnSpc>
                          <a:spcPct val="107000"/>
                        </a:lnSpc>
                        <a:spcBef>
                          <a:spcPts val="0"/>
                        </a:spcBef>
                        <a:spcAft>
                          <a:spcPts val="0"/>
                        </a:spcAft>
                        <a:buNone/>
                      </a:pPr>
                      <a:r>
                        <a:rPr b="0" i="0" lang="es-CL" sz="1600" u="none" cap="none" strike="noStrike">
                          <a:solidFill>
                            <a:srgbClr val="000000"/>
                          </a:solidFill>
                          <a:latin typeface="Arial"/>
                          <a:ea typeface="Arial"/>
                          <a:cs typeface="Arial"/>
                          <a:sym typeface="Arial"/>
                        </a:rPr>
                        <a:t>22%</a:t>
                      </a:r>
                      <a:endParaRPr b="0" i="0" sz="2600" u="none" cap="none" strike="noStrike">
                        <a:latin typeface="Arial"/>
                        <a:ea typeface="Arial"/>
                        <a:cs typeface="Arial"/>
                        <a:sym typeface="Arial"/>
                      </a:endParaRPr>
                    </a:p>
                  </a:txBody>
                  <a:tcPr marT="13900" marB="0" marR="100100" marL="100100">
                    <a:lnL cap="flat" cmpd="sng" w="12700">
                      <a:solidFill>
                        <a:srgbClr val="FFD966"/>
                      </a:solidFill>
                      <a:prstDash val="solid"/>
                      <a:round/>
                      <a:headEnd len="sm" w="sm" type="none"/>
                      <a:tailEnd len="sm" w="sm" type="none"/>
                    </a:lnL>
                    <a:lnR cap="flat" cmpd="sng" w="12700">
                      <a:solidFill>
                        <a:srgbClr val="FFD966"/>
                      </a:solidFill>
                      <a:prstDash val="solid"/>
                      <a:round/>
                      <a:headEnd len="sm" w="sm" type="none"/>
                      <a:tailEnd len="sm" w="sm" type="none"/>
                    </a:lnR>
                    <a:lnT cap="flat" cmpd="sng" w="12700">
                      <a:solidFill>
                        <a:srgbClr val="FFD966"/>
                      </a:solidFill>
                      <a:prstDash val="solid"/>
                      <a:round/>
                      <a:headEnd len="sm" w="sm" type="none"/>
                      <a:tailEnd len="sm" w="sm" type="none"/>
                    </a:lnT>
                    <a:lnB cap="flat" cmpd="sng" w="12700">
                      <a:solidFill>
                        <a:srgbClr val="FFD966"/>
                      </a:solidFill>
                      <a:prstDash val="solid"/>
                      <a:round/>
                      <a:headEnd len="sm" w="sm" type="none"/>
                      <a:tailEnd len="sm" w="sm" type="none"/>
                    </a:lnB>
                    <a:solidFill>
                      <a:srgbClr val="FFF2CC"/>
                    </a:solidFill>
                  </a:tcPr>
                </a:tc>
                <a:tc>
                  <a:txBody>
                    <a:bodyPr/>
                    <a:lstStyle/>
                    <a:p>
                      <a:pPr indent="0" lvl="0" marL="0" marR="0" rtl="0" algn="l">
                        <a:lnSpc>
                          <a:spcPct val="107000"/>
                        </a:lnSpc>
                        <a:spcBef>
                          <a:spcPts val="0"/>
                        </a:spcBef>
                        <a:spcAft>
                          <a:spcPts val="0"/>
                        </a:spcAft>
                        <a:buNone/>
                      </a:pPr>
                      <a:r>
                        <a:rPr b="0" i="0" lang="es-CL" sz="1600" u="none" cap="none" strike="noStrike">
                          <a:solidFill>
                            <a:srgbClr val="000000"/>
                          </a:solidFill>
                          <a:latin typeface="Arial"/>
                          <a:ea typeface="Arial"/>
                          <a:cs typeface="Arial"/>
                          <a:sym typeface="Arial"/>
                        </a:rPr>
                        <a:t>Art. 3 </a:t>
                      </a:r>
                      <a:endParaRPr b="0" i="0" sz="2600" u="none" cap="none" strike="noStrike">
                        <a:latin typeface="Arial"/>
                        <a:ea typeface="Arial"/>
                        <a:cs typeface="Arial"/>
                        <a:sym typeface="Arial"/>
                      </a:endParaRPr>
                    </a:p>
                    <a:p>
                      <a:pPr indent="0" lvl="0" marL="0" marR="0" rtl="0" algn="l">
                        <a:lnSpc>
                          <a:spcPct val="107000"/>
                        </a:lnSpc>
                        <a:spcBef>
                          <a:spcPts val="800"/>
                        </a:spcBef>
                        <a:spcAft>
                          <a:spcPts val="0"/>
                        </a:spcAft>
                        <a:buNone/>
                      </a:pPr>
                      <a:r>
                        <a:rPr b="0" i="0" lang="es-CL" sz="1600" u="none" cap="none" strike="noStrike">
                          <a:solidFill>
                            <a:srgbClr val="000000"/>
                          </a:solidFill>
                          <a:latin typeface="Arial"/>
                          <a:ea typeface="Arial"/>
                          <a:cs typeface="Arial"/>
                          <a:sym typeface="Arial"/>
                        </a:rPr>
                        <a:t>Art. 6 </a:t>
                      </a:r>
                      <a:endParaRPr b="0" i="0" sz="2600" u="none" cap="none" strike="noStrike">
                        <a:latin typeface="Arial"/>
                        <a:ea typeface="Arial"/>
                        <a:cs typeface="Arial"/>
                        <a:sym typeface="Arial"/>
                      </a:endParaRPr>
                    </a:p>
                  </a:txBody>
                  <a:tcPr marT="13900" marB="0" marR="100100" marL="100100">
                    <a:lnL cap="flat" cmpd="sng" w="12700">
                      <a:solidFill>
                        <a:srgbClr val="FFD966"/>
                      </a:solidFill>
                      <a:prstDash val="solid"/>
                      <a:round/>
                      <a:headEnd len="sm" w="sm" type="none"/>
                      <a:tailEnd len="sm" w="sm" type="none"/>
                    </a:lnL>
                    <a:lnR cap="flat" cmpd="sng" w="12700">
                      <a:solidFill>
                        <a:srgbClr val="FFD966"/>
                      </a:solidFill>
                      <a:prstDash val="solid"/>
                      <a:round/>
                      <a:headEnd len="sm" w="sm" type="none"/>
                      <a:tailEnd len="sm" w="sm" type="none"/>
                    </a:lnR>
                    <a:lnT cap="flat" cmpd="sng" w="12700">
                      <a:solidFill>
                        <a:srgbClr val="FFD966"/>
                      </a:solidFill>
                      <a:prstDash val="solid"/>
                      <a:round/>
                      <a:headEnd len="sm" w="sm" type="none"/>
                      <a:tailEnd len="sm" w="sm" type="none"/>
                    </a:lnT>
                    <a:lnB cap="flat" cmpd="sng" w="12700">
                      <a:solidFill>
                        <a:srgbClr val="FFD966"/>
                      </a:solidFill>
                      <a:prstDash val="solid"/>
                      <a:round/>
                      <a:headEnd len="sm" w="sm" type="none"/>
                      <a:tailEnd len="sm" w="sm" type="none"/>
                    </a:lnB>
                    <a:solidFill>
                      <a:srgbClr val="FFF2CC"/>
                    </a:solidFill>
                  </a:tcPr>
                </a:tc>
              </a:tr>
              <a:tr h="203200">
                <a:tc>
                  <a:txBody>
                    <a:bodyPr/>
                    <a:lstStyle/>
                    <a:p>
                      <a:pPr indent="0" lvl="0" marL="0" marR="0" rtl="0" algn="l">
                        <a:lnSpc>
                          <a:spcPct val="107000"/>
                        </a:lnSpc>
                        <a:spcBef>
                          <a:spcPts val="0"/>
                        </a:spcBef>
                        <a:spcAft>
                          <a:spcPts val="0"/>
                        </a:spcAft>
                        <a:buNone/>
                      </a:pPr>
                      <a:r>
                        <a:rPr b="1" i="0" lang="es-CL" sz="1600" u="none" cap="none" strike="noStrike">
                          <a:latin typeface="Arial"/>
                          <a:ea typeface="Arial"/>
                          <a:cs typeface="Arial"/>
                          <a:sym typeface="Arial"/>
                        </a:rPr>
                        <a:t>Tiempo</a:t>
                      </a:r>
                      <a:endParaRPr b="0" i="0" sz="2600" u="none" cap="none" strike="noStrike">
                        <a:latin typeface="Arial"/>
                        <a:ea typeface="Arial"/>
                        <a:cs typeface="Arial"/>
                        <a:sym typeface="Arial"/>
                      </a:endParaRPr>
                    </a:p>
                    <a:p>
                      <a:pPr indent="0" lvl="0" marL="0" marR="0" rtl="0" algn="l">
                        <a:lnSpc>
                          <a:spcPct val="107000"/>
                        </a:lnSpc>
                        <a:spcBef>
                          <a:spcPts val="800"/>
                        </a:spcBef>
                        <a:spcAft>
                          <a:spcPts val="0"/>
                        </a:spcAft>
                        <a:buNone/>
                      </a:pPr>
                      <a:r>
                        <a:rPr b="1" i="0" lang="es-CL" sz="1600" u="none" cap="none" strike="noStrike">
                          <a:latin typeface="Arial"/>
                          <a:ea typeface="Arial"/>
                          <a:cs typeface="Arial"/>
                          <a:sym typeface="Arial"/>
                        </a:rPr>
                        <a:t>Material</a:t>
                      </a:r>
                      <a:endParaRPr b="0" i="0" sz="2600" u="none" cap="none" strike="noStrike">
                        <a:latin typeface="Arial"/>
                        <a:ea typeface="Arial"/>
                        <a:cs typeface="Arial"/>
                        <a:sym typeface="Arial"/>
                      </a:endParaRPr>
                    </a:p>
                    <a:p>
                      <a:pPr indent="0" lvl="0" marL="0" marR="0" rtl="0" algn="l">
                        <a:lnSpc>
                          <a:spcPct val="107000"/>
                        </a:lnSpc>
                        <a:spcBef>
                          <a:spcPts val="800"/>
                        </a:spcBef>
                        <a:spcAft>
                          <a:spcPts val="0"/>
                        </a:spcAft>
                        <a:buNone/>
                      </a:pPr>
                      <a:r>
                        <a:rPr b="1" i="0" lang="es-CL" sz="1600" u="none" cap="none" strike="noStrike">
                          <a:latin typeface="Arial"/>
                          <a:ea typeface="Arial"/>
                          <a:cs typeface="Arial"/>
                          <a:sym typeface="Arial"/>
                        </a:rPr>
                        <a:t>Cuidados</a:t>
                      </a:r>
                      <a:endParaRPr b="0" i="0" sz="2600" u="none" cap="none" strike="noStrike">
                        <a:latin typeface="Arial"/>
                        <a:ea typeface="Arial"/>
                        <a:cs typeface="Arial"/>
                        <a:sym typeface="Arial"/>
                      </a:endParaRPr>
                    </a:p>
                  </a:txBody>
                  <a:tcPr marT="13900" marB="0" marR="100100" marL="100100">
                    <a:lnL cap="flat" cmpd="sng" w="12700">
                      <a:solidFill>
                        <a:srgbClr val="FFD966"/>
                      </a:solidFill>
                      <a:prstDash val="solid"/>
                      <a:round/>
                      <a:headEnd len="sm" w="sm" type="none"/>
                      <a:tailEnd len="sm" w="sm" type="none"/>
                    </a:lnL>
                    <a:lnR cap="flat" cmpd="sng" w="12700">
                      <a:solidFill>
                        <a:srgbClr val="FFD966"/>
                      </a:solidFill>
                      <a:prstDash val="solid"/>
                      <a:round/>
                      <a:headEnd len="sm" w="sm" type="none"/>
                      <a:tailEnd len="sm" w="sm" type="none"/>
                    </a:lnR>
                    <a:lnT cap="flat" cmpd="sng" w="12700">
                      <a:solidFill>
                        <a:srgbClr val="FFD966"/>
                      </a:solidFill>
                      <a:prstDash val="solid"/>
                      <a:round/>
                      <a:headEnd len="sm" w="sm" type="none"/>
                      <a:tailEnd len="sm" w="sm" type="none"/>
                    </a:lnT>
                    <a:lnB cap="flat" cmpd="sng" w="12700">
                      <a:solidFill>
                        <a:srgbClr val="FFD966"/>
                      </a:solidFill>
                      <a:prstDash val="solid"/>
                      <a:round/>
                      <a:headEnd len="sm" w="sm" type="none"/>
                      <a:tailEnd len="sm" w="sm" type="none"/>
                    </a:lnB>
                  </a:tcPr>
                </a:tc>
                <a:tc>
                  <a:txBody>
                    <a:bodyPr/>
                    <a:lstStyle/>
                    <a:p>
                      <a:pPr indent="0" lvl="0" marL="0" marR="0" rtl="0" algn="l">
                        <a:lnSpc>
                          <a:spcPct val="107000"/>
                        </a:lnSpc>
                        <a:spcBef>
                          <a:spcPts val="0"/>
                        </a:spcBef>
                        <a:spcAft>
                          <a:spcPts val="0"/>
                        </a:spcAft>
                        <a:buNone/>
                      </a:pPr>
                      <a:r>
                        <a:rPr b="0" i="0" lang="es-CL" sz="1600" u="none" cap="none" strike="noStrike">
                          <a:latin typeface="Arial"/>
                          <a:ea typeface="Arial"/>
                          <a:cs typeface="Arial"/>
                          <a:sym typeface="Arial"/>
                        </a:rPr>
                        <a:t>Extensión del postnatal</a:t>
                      </a:r>
                      <a:endParaRPr b="0" i="0" sz="2600" u="none" cap="none" strike="noStrike">
                        <a:latin typeface="Arial"/>
                        <a:ea typeface="Arial"/>
                        <a:cs typeface="Arial"/>
                        <a:sym typeface="Arial"/>
                      </a:endParaRPr>
                    </a:p>
                  </a:txBody>
                  <a:tcPr marT="13900" marB="0" marR="100100" marL="100100">
                    <a:lnL cap="flat" cmpd="sng" w="12700">
                      <a:solidFill>
                        <a:srgbClr val="FFD966"/>
                      </a:solidFill>
                      <a:prstDash val="solid"/>
                      <a:round/>
                      <a:headEnd len="sm" w="sm" type="none"/>
                      <a:tailEnd len="sm" w="sm" type="none"/>
                    </a:lnL>
                    <a:lnR cap="flat" cmpd="sng" w="12700">
                      <a:solidFill>
                        <a:srgbClr val="FFD966"/>
                      </a:solidFill>
                      <a:prstDash val="solid"/>
                      <a:round/>
                      <a:headEnd len="sm" w="sm" type="none"/>
                      <a:tailEnd len="sm" w="sm" type="none"/>
                    </a:lnR>
                    <a:lnT cap="flat" cmpd="sng" w="12700">
                      <a:solidFill>
                        <a:srgbClr val="FFD966"/>
                      </a:solidFill>
                      <a:prstDash val="solid"/>
                      <a:round/>
                      <a:headEnd len="sm" w="sm" type="none"/>
                      <a:tailEnd len="sm" w="sm" type="none"/>
                    </a:lnT>
                    <a:lnB cap="flat" cmpd="sng" w="12700">
                      <a:solidFill>
                        <a:srgbClr val="FFD966"/>
                      </a:solidFill>
                      <a:prstDash val="solid"/>
                      <a:round/>
                      <a:headEnd len="sm" w="sm" type="none"/>
                      <a:tailEnd len="sm" w="sm" type="none"/>
                    </a:lnB>
                  </a:tcPr>
                </a:tc>
                <a:tc>
                  <a:txBody>
                    <a:bodyPr/>
                    <a:lstStyle/>
                    <a:p>
                      <a:pPr indent="0" lvl="0" marL="0" marR="0" rtl="0" algn="l">
                        <a:lnSpc>
                          <a:spcPct val="107000"/>
                        </a:lnSpc>
                        <a:spcBef>
                          <a:spcPts val="0"/>
                        </a:spcBef>
                        <a:spcAft>
                          <a:spcPts val="0"/>
                        </a:spcAft>
                        <a:buNone/>
                      </a:pPr>
                      <a:r>
                        <a:rPr b="0" i="0" lang="es-CL" sz="1600" u="none" cap="none" strike="noStrike">
                          <a:latin typeface="Arial"/>
                          <a:ea typeface="Arial"/>
                          <a:cs typeface="Arial"/>
                          <a:sym typeface="Arial"/>
                        </a:rPr>
                        <a:t>17%</a:t>
                      </a:r>
                      <a:endParaRPr b="0" i="0" sz="2600" u="none" cap="none" strike="noStrike">
                        <a:latin typeface="Arial"/>
                        <a:ea typeface="Arial"/>
                        <a:cs typeface="Arial"/>
                        <a:sym typeface="Arial"/>
                      </a:endParaRPr>
                    </a:p>
                  </a:txBody>
                  <a:tcPr marT="13900" marB="0" marR="100100" marL="100100">
                    <a:lnL cap="flat" cmpd="sng" w="12700">
                      <a:solidFill>
                        <a:srgbClr val="FFD966"/>
                      </a:solidFill>
                      <a:prstDash val="solid"/>
                      <a:round/>
                      <a:headEnd len="sm" w="sm" type="none"/>
                      <a:tailEnd len="sm" w="sm" type="none"/>
                    </a:lnL>
                    <a:lnR cap="flat" cmpd="sng" w="12700">
                      <a:solidFill>
                        <a:srgbClr val="FFD966"/>
                      </a:solidFill>
                      <a:prstDash val="solid"/>
                      <a:round/>
                      <a:headEnd len="sm" w="sm" type="none"/>
                      <a:tailEnd len="sm" w="sm" type="none"/>
                    </a:lnR>
                    <a:lnT cap="flat" cmpd="sng" w="12700">
                      <a:solidFill>
                        <a:srgbClr val="FFD966"/>
                      </a:solidFill>
                      <a:prstDash val="solid"/>
                      <a:round/>
                      <a:headEnd len="sm" w="sm" type="none"/>
                      <a:tailEnd len="sm" w="sm" type="none"/>
                    </a:lnT>
                    <a:lnB cap="flat" cmpd="sng" w="12700">
                      <a:solidFill>
                        <a:srgbClr val="FFD966"/>
                      </a:solidFill>
                      <a:prstDash val="solid"/>
                      <a:round/>
                      <a:headEnd len="sm" w="sm" type="none"/>
                      <a:tailEnd len="sm" w="sm" type="none"/>
                    </a:lnB>
                  </a:tcPr>
                </a:tc>
                <a:tc>
                  <a:txBody>
                    <a:bodyPr/>
                    <a:lstStyle/>
                    <a:p>
                      <a:pPr indent="0" lvl="0" marL="0" marR="0" rtl="0" algn="l">
                        <a:lnSpc>
                          <a:spcPct val="107000"/>
                        </a:lnSpc>
                        <a:spcBef>
                          <a:spcPts val="0"/>
                        </a:spcBef>
                        <a:spcAft>
                          <a:spcPts val="0"/>
                        </a:spcAft>
                        <a:buNone/>
                      </a:pPr>
                      <a:r>
                        <a:rPr b="0" i="0" lang="es-CL" sz="1600" u="none" cap="none" strike="noStrike">
                          <a:latin typeface="Arial"/>
                          <a:ea typeface="Arial"/>
                          <a:cs typeface="Arial"/>
                          <a:sym typeface="Arial"/>
                        </a:rPr>
                        <a:t>Art. 3 </a:t>
                      </a:r>
                      <a:endParaRPr b="0" i="0" sz="2600" u="none" cap="none" strike="noStrike">
                        <a:latin typeface="Arial"/>
                        <a:ea typeface="Arial"/>
                        <a:cs typeface="Arial"/>
                        <a:sym typeface="Arial"/>
                      </a:endParaRPr>
                    </a:p>
                    <a:p>
                      <a:pPr indent="0" lvl="0" marL="0" marR="0" rtl="0" algn="l">
                        <a:lnSpc>
                          <a:spcPct val="107000"/>
                        </a:lnSpc>
                        <a:spcBef>
                          <a:spcPts val="800"/>
                        </a:spcBef>
                        <a:spcAft>
                          <a:spcPts val="0"/>
                        </a:spcAft>
                        <a:buNone/>
                      </a:pPr>
                      <a:r>
                        <a:rPr b="0" i="0" lang="es-CL" sz="1600" u="none" cap="none" strike="noStrike">
                          <a:latin typeface="Arial"/>
                          <a:ea typeface="Arial"/>
                          <a:cs typeface="Arial"/>
                          <a:sym typeface="Arial"/>
                        </a:rPr>
                        <a:t>Art. 6 </a:t>
                      </a:r>
                      <a:endParaRPr b="0" i="0" sz="2600" u="none" cap="none" strike="noStrike">
                        <a:latin typeface="Arial"/>
                        <a:ea typeface="Arial"/>
                        <a:cs typeface="Arial"/>
                        <a:sym typeface="Arial"/>
                      </a:endParaRPr>
                    </a:p>
                    <a:p>
                      <a:pPr indent="0" lvl="0" marL="0" marR="0" rtl="0" algn="l">
                        <a:lnSpc>
                          <a:spcPct val="107000"/>
                        </a:lnSpc>
                        <a:spcBef>
                          <a:spcPts val="800"/>
                        </a:spcBef>
                        <a:spcAft>
                          <a:spcPts val="0"/>
                        </a:spcAft>
                        <a:buNone/>
                      </a:pPr>
                      <a:r>
                        <a:rPr b="0" i="0" lang="es-CL" sz="1600" u="none" cap="none" strike="noStrike">
                          <a:latin typeface="Arial"/>
                          <a:ea typeface="Arial"/>
                          <a:cs typeface="Arial"/>
                          <a:sym typeface="Arial"/>
                        </a:rPr>
                        <a:t>Art. 18</a:t>
                      </a:r>
                      <a:endParaRPr b="0" i="0" sz="2600" u="none" cap="none" strike="noStrike">
                        <a:latin typeface="Arial"/>
                        <a:ea typeface="Arial"/>
                        <a:cs typeface="Arial"/>
                        <a:sym typeface="Arial"/>
                      </a:endParaRPr>
                    </a:p>
                    <a:p>
                      <a:pPr indent="0" lvl="0" marL="0" marR="0" rtl="0" algn="l">
                        <a:lnSpc>
                          <a:spcPct val="107000"/>
                        </a:lnSpc>
                        <a:spcBef>
                          <a:spcPts val="800"/>
                        </a:spcBef>
                        <a:spcAft>
                          <a:spcPts val="0"/>
                        </a:spcAft>
                        <a:buNone/>
                      </a:pPr>
                      <a:r>
                        <a:rPr b="0" i="0" lang="es-CL" sz="1600" u="none" cap="none" strike="noStrike">
                          <a:latin typeface="Arial"/>
                          <a:ea typeface="Arial"/>
                          <a:cs typeface="Arial"/>
                          <a:sym typeface="Arial"/>
                        </a:rPr>
                        <a:t>Art. 24 </a:t>
                      </a:r>
                      <a:endParaRPr b="0" i="0" sz="2600" u="none" cap="none" strike="noStrike">
                        <a:latin typeface="Arial"/>
                        <a:ea typeface="Arial"/>
                        <a:cs typeface="Arial"/>
                        <a:sym typeface="Arial"/>
                      </a:endParaRPr>
                    </a:p>
                    <a:p>
                      <a:pPr indent="0" lvl="0" marL="0" marR="0" rtl="0" algn="l">
                        <a:lnSpc>
                          <a:spcPct val="107000"/>
                        </a:lnSpc>
                        <a:spcBef>
                          <a:spcPts val="800"/>
                        </a:spcBef>
                        <a:spcAft>
                          <a:spcPts val="0"/>
                        </a:spcAft>
                        <a:buNone/>
                      </a:pPr>
                      <a:r>
                        <a:rPr b="0" i="0" lang="es-CL" sz="1600" u="none" cap="none" strike="noStrike">
                          <a:latin typeface="Arial"/>
                          <a:ea typeface="Arial"/>
                          <a:cs typeface="Arial"/>
                          <a:sym typeface="Arial"/>
                        </a:rPr>
                        <a:t>Art. 27 </a:t>
                      </a:r>
                      <a:endParaRPr b="0" i="0" sz="2600" u="none" cap="none" strike="noStrike">
                        <a:latin typeface="Arial"/>
                        <a:ea typeface="Arial"/>
                        <a:cs typeface="Arial"/>
                        <a:sym typeface="Arial"/>
                      </a:endParaRPr>
                    </a:p>
                  </a:txBody>
                  <a:tcPr marT="13900" marB="0" marR="100100" marL="100100">
                    <a:lnL cap="flat" cmpd="sng" w="12700">
                      <a:solidFill>
                        <a:srgbClr val="FFD966"/>
                      </a:solidFill>
                      <a:prstDash val="solid"/>
                      <a:round/>
                      <a:headEnd len="sm" w="sm" type="none"/>
                      <a:tailEnd len="sm" w="sm" type="none"/>
                    </a:lnL>
                    <a:lnR cap="flat" cmpd="sng" w="12700">
                      <a:solidFill>
                        <a:srgbClr val="FFD966"/>
                      </a:solidFill>
                      <a:prstDash val="solid"/>
                      <a:round/>
                      <a:headEnd len="sm" w="sm" type="none"/>
                      <a:tailEnd len="sm" w="sm" type="none"/>
                    </a:lnR>
                    <a:lnT cap="flat" cmpd="sng" w="12700">
                      <a:solidFill>
                        <a:srgbClr val="FFD966"/>
                      </a:solidFill>
                      <a:prstDash val="solid"/>
                      <a:round/>
                      <a:headEnd len="sm" w="sm" type="none"/>
                      <a:tailEnd len="sm" w="sm" type="none"/>
                    </a:lnT>
                    <a:lnB cap="flat" cmpd="sng" w="12700">
                      <a:solidFill>
                        <a:srgbClr val="FFD966"/>
                      </a:solidFill>
                      <a:prstDash val="solid"/>
                      <a:round/>
                      <a:headEnd len="sm" w="sm" type="none"/>
                      <a:tailEnd len="sm" w="sm" type="none"/>
                    </a:lnB>
                  </a:tcPr>
                </a:tc>
              </a:tr>
            </a:tbl>
          </a:graphicData>
        </a:graphic>
      </p:graphicFrame>
      <p:sp>
        <p:nvSpPr>
          <p:cNvPr id="324" name="Google Shape;324;p14"/>
          <p:cNvSpPr txBox="1"/>
          <p:nvPr/>
        </p:nvSpPr>
        <p:spPr>
          <a:xfrm>
            <a:off x="4416" y="296915"/>
            <a:ext cx="11779321" cy="76944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3A3838"/>
              </a:buClr>
              <a:buSzPts val="4400"/>
              <a:buFont typeface="Arial"/>
              <a:buNone/>
            </a:pPr>
            <a:r>
              <a:rPr b="1" i="0" lang="es-CL" sz="4400" u="none" cap="none" strike="noStrike">
                <a:solidFill>
                  <a:srgbClr val="3A3838"/>
                </a:solidFill>
                <a:latin typeface="Arial"/>
                <a:ea typeface="Arial"/>
                <a:cs typeface="Arial"/>
                <a:sym typeface="Arial"/>
              </a:rPr>
              <a:t>Reporte de acciones con perspectiva de Niñez</a:t>
            </a:r>
            <a:endParaRPr/>
          </a:p>
        </p:txBody>
      </p:sp>
      <p:pic>
        <p:nvPicPr>
          <p:cNvPr descr="Resultado de imagen para objetivos 2030 objetivo 8" id="325" name="Google Shape;325;p14"/>
          <p:cNvPicPr preferRelativeResize="0"/>
          <p:nvPr/>
        </p:nvPicPr>
        <p:blipFill rotWithShape="1">
          <a:blip r:embed="rId3">
            <a:alphaModFix/>
          </a:blip>
          <a:srcRect b="0" l="0" r="0" t="0"/>
          <a:stretch/>
        </p:blipFill>
        <p:spPr>
          <a:xfrm>
            <a:off x="9215018" y="2081693"/>
            <a:ext cx="836814" cy="836814"/>
          </a:xfrm>
          <a:prstGeom prst="roundRect">
            <a:avLst>
              <a:gd fmla="val 8594" name="adj"/>
            </a:avLst>
          </a:prstGeom>
          <a:solidFill>
            <a:srgbClr val="ECECEC"/>
          </a:solidFill>
          <a:ln>
            <a:noFill/>
          </a:ln>
          <a:effectLst>
            <a:reflection blurRad="0" dir="5400000" dist="5000" endA="0" endPos="28000" fadeDir="5400000" kx="0" rotWithShape="0" algn="bl" stA="38000" stPos="0" sy="-100000" ky="0"/>
          </a:effectLst>
        </p:spPr>
      </p:pic>
      <p:pic>
        <p:nvPicPr>
          <p:cNvPr id="326" name="Google Shape;326;p14"/>
          <p:cNvPicPr preferRelativeResize="0"/>
          <p:nvPr/>
        </p:nvPicPr>
        <p:blipFill rotWithShape="1">
          <a:blip r:embed="rId4">
            <a:alphaModFix/>
          </a:blip>
          <a:srcRect b="0" l="0" r="0" t="0"/>
          <a:stretch/>
        </p:blipFill>
        <p:spPr>
          <a:xfrm>
            <a:off x="10175150" y="5157798"/>
            <a:ext cx="811765" cy="811765"/>
          </a:xfrm>
          <a:prstGeom prst="roundRect">
            <a:avLst>
              <a:gd fmla="val 8594" name="adj"/>
            </a:avLst>
          </a:prstGeom>
          <a:solidFill>
            <a:srgbClr val="ECECEC"/>
          </a:solidFill>
          <a:ln>
            <a:noFill/>
          </a:ln>
          <a:effectLst>
            <a:reflection blurRad="0" dir="5400000" dist="5000" endA="0" endPos="28000" fadeDir="5400000" kx="0" rotWithShape="0" algn="bl" stA="38000" stPos="0" sy="-100000" ky="0"/>
          </a:effectLst>
        </p:spPr>
      </p:pic>
      <p:pic>
        <p:nvPicPr>
          <p:cNvPr descr="Resultado de imagen para objetivos 2030 objetivo 8" id="327" name="Google Shape;327;p14"/>
          <p:cNvPicPr preferRelativeResize="0"/>
          <p:nvPr/>
        </p:nvPicPr>
        <p:blipFill rotWithShape="1">
          <a:blip r:embed="rId3">
            <a:alphaModFix/>
          </a:blip>
          <a:srcRect b="0" l="0" r="0" t="0"/>
          <a:stretch/>
        </p:blipFill>
        <p:spPr>
          <a:xfrm>
            <a:off x="9215018" y="3196833"/>
            <a:ext cx="836814" cy="836814"/>
          </a:xfrm>
          <a:prstGeom prst="roundRect">
            <a:avLst>
              <a:gd fmla="val 8594" name="adj"/>
            </a:avLst>
          </a:prstGeom>
          <a:solidFill>
            <a:srgbClr val="ECECEC"/>
          </a:solidFill>
          <a:ln>
            <a:noFill/>
          </a:ln>
          <a:effectLst>
            <a:reflection blurRad="0" dir="5400000" dist="5000" endA="0" endPos="28000" fadeDir="5400000" kx="0" rotWithShape="0" algn="bl" stA="38000" stPos="0" sy="-100000" ky="0"/>
          </a:effectLst>
        </p:spPr>
      </p:pic>
      <p:pic>
        <p:nvPicPr>
          <p:cNvPr descr="Icon&#10;&#10;Description automatically generated" id="328" name="Google Shape;328;p14"/>
          <p:cNvPicPr preferRelativeResize="0"/>
          <p:nvPr/>
        </p:nvPicPr>
        <p:blipFill rotWithShape="1">
          <a:blip r:embed="rId5">
            <a:alphaModFix/>
          </a:blip>
          <a:srcRect b="0" l="0" r="0" t="0"/>
          <a:stretch/>
        </p:blipFill>
        <p:spPr>
          <a:xfrm>
            <a:off x="9273117" y="5144326"/>
            <a:ext cx="811765" cy="811765"/>
          </a:xfrm>
          <a:prstGeom prst="roundRect">
            <a:avLst>
              <a:gd fmla="val 8594" name="adj"/>
            </a:avLst>
          </a:prstGeom>
          <a:solidFill>
            <a:srgbClr val="ECECEC"/>
          </a:solidFill>
          <a:ln>
            <a:noFill/>
          </a:ln>
          <a:effectLst>
            <a:reflection blurRad="0" dir="5400000" dist="5000" endA="0" endPos="28000" fadeDir="5400000" kx="0" rotWithShape="0" algn="bl" stA="38000" stPos="0" sy="-100000" ky="0"/>
          </a:effectLst>
        </p:spPr>
      </p:pic>
      <p:pic>
        <p:nvPicPr>
          <p:cNvPr descr="Icon&#10;&#10;Description automatically generated" id="329" name="Google Shape;329;p14"/>
          <p:cNvPicPr preferRelativeResize="0"/>
          <p:nvPr/>
        </p:nvPicPr>
        <p:blipFill rotWithShape="1">
          <a:blip r:embed="rId6">
            <a:alphaModFix/>
          </a:blip>
          <a:srcRect b="0" l="0" r="0" t="0"/>
          <a:stretch/>
        </p:blipFill>
        <p:spPr>
          <a:xfrm>
            <a:off x="9234891" y="4116695"/>
            <a:ext cx="836814" cy="836814"/>
          </a:xfrm>
          <a:prstGeom prst="roundRect">
            <a:avLst>
              <a:gd fmla="val 8594" name="adj"/>
            </a:avLst>
          </a:prstGeom>
          <a:solidFill>
            <a:srgbClr val="ECECEC"/>
          </a:solidFill>
          <a:ln>
            <a:noFill/>
          </a:ln>
          <a:effectLst>
            <a:reflection blurRad="0" dir="5400000" dist="5000" endA="0" endPos="28000" fadeDir="5400000" kx="0" rotWithShape="0" algn="bl" stA="38000" stPos="0" sy="-100000" ky="0"/>
          </a:effectLst>
        </p:spPr>
      </p:pic>
      <p:pic>
        <p:nvPicPr>
          <p:cNvPr descr="Icon&#10;&#10;Description automatically generated" id="330" name="Google Shape;330;p14"/>
          <p:cNvPicPr preferRelativeResize="0"/>
          <p:nvPr/>
        </p:nvPicPr>
        <p:blipFill rotWithShape="1">
          <a:blip r:embed="rId6">
            <a:alphaModFix/>
          </a:blip>
          <a:srcRect b="0" l="0" r="0" t="0"/>
          <a:stretch/>
        </p:blipFill>
        <p:spPr>
          <a:xfrm>
            <a:off x="10155038" y="2055282"/>
            <a:ext cx="836814" cy="836814"/>
          </a:xfrm>
          <a:prstGeom prst="roundRect">
            <a:avLst>
              <a:gd fmla="val 8594" name="adj"/>
            </a:avLst>
          </a:prstGeom>
          <a:solidFill>
            <a:srgbClr val="ECECEC"/>
          </a:solidFill>
          <a:ln>
            <a:noFill/>
          </a:ln>
          <a:effectLst>
            <a:reflection blurRad="0" dir="5400000" dist="5000" endA="0" endPos="28000" fadeDir="5400000" kx="0" rotWithShape="0" algn="bl" stA="38000" stPos="0" sy="-100000" ky="0"/>
          </a:effectLst>
        </p:spPr>
      </p:pic>
      <p:sp>
        <p:nvSpPr>
          <p:cNvPr id="331" name="Google Shape;331;p14"/>
          <p:cNvSpPr txBox="1"/>
          <p:nvPr/>
        </p:nvSpPr>
        <p:spPr>
          <a:xfrm>
            <a:off x="9173339" y="1411933"/>
            <a:ext cx="59503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CL" sz="1800">
                <a:solidFill>
                  <a:schemeClr val="dk1"/>
                </a:solidFill>
                <a:latin typeface="Arial"/>
                <a:ea typeface="Arial"/>
                <a:cs typeface="Arial"/>
                <a:sym typeface="Arial"/>
              </a:rPr>
              <a:t>ODS</a:t>
            </a:r>
            <a:endParaRPr b="1" sz="1800">
              <a:solidFill>
                <a:schemeClr val="dk1"/>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36" name="Shape 336"/>
        <p:cNvGrpSpPr/>
        <p:nvPr/>
      </p:nvGrpSpPr>
      <p:grpSpPr>
        <a:xfrm>
          <a:off x="0" y="0"/>
          <a:ext cx="0" cy="0"/>
          <a:chOff x="0" y="0"/>
          <a:chExt cx="0" cy="0"/>
        </a:xfrm>
      </p:grpSpPr>
      <p:sp>
        <p:nvSpPr>
          <p:cNvPr id="337" name="Google Shape;337;p15"/>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38" name="Google Shape;338;p15"/>
          <p:cNvSpPr/>
          <p:nvPr/>
        </p:nvSpPr>
        <p:spPr>
          <a:xfrm flipH="1" rot="-2700000">
            <a:off x="-376156" y="-253670"/>
            <a:ext cx="1827638" cy="1376989"/>
          </a:xfrm>
          <a:custGeom>
            <a:rect b="b" l="l" r="r" t="t"/>
            <a:pathLst>
              <a:path extrusionOk="0" h="1376989" w="1827638">
                <a:moveTo>
                  <a:pt x="0" y="987379"/>
                </a:moveTo>
                <a:lnTo>
                  <a:pt x="987379" y="0"/>
                </a:lnTo>
                <a:lnTo>
                  <a:pt x="1827638" y="840260"/>
                </a:lnTo>
                <a:lnTo>
                  <a:pt x="1827638" y="1376989"/>
                </a:lnTo>
                <a:lnTo>
                  <a:pt x="0" y="1376989"/>
                </a:lnTo>
                <a:close/>
              </a:path>
            </a:pathLst>
          </a:custGeom>
          <a:solidFill>
            <a:schemeClr val="accent1">
              <a:alpha val="29803"/>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39" name="Google Shape;339;p15"/>
          <p:cNvSpPr/>
          <p:nvPr/>
        </p:nvSpPr>
        <p:spPr>
          <a:xfrm flipH="1" rot="-2700000">
            <a:off x="891641" y="422146"/>
            <a:ext cx="645368" cy="645368"/>
          </a:xfrm>
          <a:prstGeom prst="rect">
            <a:avLst/>
          </a:prstGeom>
          <a:solidFill>
            <a:schemeClr val="accent1">
              <a:alpha val="29803"/>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40" name="Google Shape;340;p15"/>
          <p:cNvSpPr/>
          <p:nvPr/>
        </p:nvSpPr>
        <p:spPr>
          <a:xfrm flipH="1" rot="-2700000">
            <a:off x="10043482" y="655140"/>
            <a:ext cx="687472" cy="687472"/>
          </a:xfrm>
          <a:prstGeom prst="rect">
            <a:avLst/>
          </a:prstGeom>
          <a:solidFill>
            <a:schemeClr val="accent4">
              <a:alpha val="29803"/>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41" name="Google Shape;341;p15"/>
          <p:cNvSpPr/>
          <p:nvPr/>
        </p:nvSpPr>
        <p:spPr>
          <a:xfrm flipH="1" rot="10800000">
            <a:off x="9356643" y="0"/>
            <a:ext cx="2835357" cy="1480837"/>
          </a:xfrm>
          <a:custGeom>
            <a:rect b="b" l="l" r="r" t="t"/>
            <a:pathLst>
              <a:path extrusionOk="0" h="1480837" w="2835357">
                <a:moveTo>
                  <a:pt x="2835357" y="1480837"/>
                </a:moveTo>
                <a:lnTo>
                  <a:pt x="0" y="1480837"/>
                </a:lnTo>
                <a:lnTo>
                  <a:pt x="1552727" y="0"/>
                </a:lnTo>
                <a:lnTo>
                  <a:pt x="2835357" y="1223245"/>
                </a:lnTo>
                <a:close/>
              </a:path>
            </a:pathLst>
          </a:custGeom>
          <a:solidFill>
            <a:schemeClr val="accent4">
              <a:alpha val="29803"/>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42" name="Google Shape;342;p15"/>
          <p:cNvSpPr/>
          <p:nvPr/>
        </p:nvSpPr>
        <p:spPr>
          <a:xfrm flipH="1">
            <a:off x="7976344" y="6115501"/>
            <a:ext cx="1494513" cy="742499"/>
          </a:xfrm>
          <a:prstGeom prst="triangle">
            <a:avLst>
              <a:gd fmla="val 50000" name="adj"/>
            </a:avLst>
          </a:prstGeom>
          <a:solidFill>
            <a:schemeClr val="accent1">
              <a:alpha val="29803"/>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43" name="Google Shape;343;p15"/>
          <p:cNvSpPr/>
          <p:nvPr/>
        </p:nvSpPr>
        <p:spPr>
          <a:xfrm flipH="1">
            <a:off x="7604080" y="6453143"/>
            <a:ext cx="814903" cy="404857"/>
          </a:xfrm>
          <a:prstGeom prst="triangle">
            <a:avLst>
              <a:gd fmla="val 50000" name="adj"/>
            </a:avLst>
          </a:prstGeom>
          <a:solidFill>
            <a:schemeClr val="accent1">
              <a:alpha val="29803"/>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aphicFrame>
        <p:nvGraphicFramePr>
          <p:cNvPr id="344" name="Google Shape;344;p15"/>
          <p:cNvGraphicFramePr/>
          <p:nvPr/>
        </p:nvGraphicFramePr>
        <p:xfrm>
          <a:off x="770863" y="1766944"/>
          <a:ext cx="3000000" cy="3000000"/>
        </p:xfrm>
        <a:graphic>
          <a:graphicData uri="http://schemas.openxmlformats.org/drawingml/2006/table">
            <a:tbl>
              <a:tblPr bandRow="1" firstCol="1" firstRow="1">
                <a:noFill/>
                <a:tableStyleId>{6ABC06C1-A795-48CF-AC39-E9B792931905}</a:tableStyleId>
              </a:tblPr>
              <a:tblGrid>
                <a:gridCol w="1161950"/>
                <a:gridCol w="2992100"/>
                <a:gridCol w="1074825"/>
                <a:gridCol w="2646950"/>
              </a:tblGrid>
              <a:tr h="1200200">
                <a:tc>
                  <a:txBody>
                    <a:bodyPr/>
                    <a:lstStyle/>
                    <a:p>
                      <a:pPr indent="0" lvl="0" marL="0" marR="0" rtl="0" algn="l">
                        <a:lnSpc>
                          <a:spcPct val="107000"/>
                        </a:lnSpc>
                        <a:spcBef>
                          <a:spcPts val="0"/>
                        </a:spcBef>
                        <a:spcAft>
                          <a:spcPts val="0"/>
                        </a:spcAft>
                        <a:buNone/>
                      </a:pPr>
                      <a:r>
                        <a:rPr lang="es-CL" sz="1900" u="none" cap="none" strike="noStrike"/>
                        <a:t>Material</a:t>
                      </a:r>
                      <a:endParaRPr sz="1900" u="none" cap="none" strike="noStrike">
                        <a:latin typeface="Arial"/>
                        <a:ea typeface="Arial"/>
                        <a:cs typeface="Arial"/>
                        <a:sym typeface="Arial"/>
                      </a:endParaRPr>
                    </a:p>
                  </a:txBody>
                  <a:tcPr marT="0" marB="0" marR="121675" marL="121675"/>
                </a:tc>
                <a:tc>
                  <a:txBody>
                    <a:bodyPr/>
                    <a:lstStyle/>
                    <a:p>
                      <a:pPr indent="0" lvl="0" marL="0" marR="0" rtl="0" algn="l">
                        <a:lnSpc>
                          <a:spcPct val="107000"/>
                        </a:lnSpc>
                        <a:spcBef>
                          <a:spcPts val="0"/>
                        </a:spcBef>
                        <a:spcAft>
                          <a:spcPts val="0"/>
                        </a:spcAft>
                        <a:buNone/>
                      </a:pPr>
                      <a:r>
                        <a:rPr lang="es-CL" sz="1900" u="none" cap="none" strike="noStrike"/>
                        <a:t>Bonos de emergencia</a:t>
                      </a:r>
                      <a:endParaRPr sz="1900" u="none" cap="none" strike="noStrike">
                        <a:latin typeface="Arial"/>
                        <a:ea typeface="Arial"/>
                        <a:cs typeface="Arial"/>
                        <a:sym typeface="Arial"/>
                      </a:endParaRPr>
                    </a:p>
                  </a:txBody>
                  <a:tcPr marT="0" marB="0" marR="121675" marL="121675"/>
                </a:tc>
                <a:tc>
                  <a:txBody>
                    <a:bodyPr/>
                    <a:lstStyle/>
                    <a:p>
                      <a:pPr indent="0" lvl="0" marL="0" marR="0" rtl="0" algn="l">
                        <a:lnSpc>
                          <a:spcPct val="107000"/>
                        </a:lnSpc>
                        <a:spcBef>
                          <a:spcPts val="0"/>
                        </a:spcBef>
                        <a:spcAft>
                          <a:spcPts val="0"/>
                        </a:spcAft>
                        <a:buNone/>
                      </a:pPr>
                      <a:r>
                        <a:rPr lang="es-CL" sz="1900" u="none" cap="none" strike="noStrike"/>
                        <a:t>50%</a:t>
                      </a:r>
                      <a:endParaRPr sz="1900" u="none" cap="none" strike="noStrike">
                        <a:latin typeface="Arial"/>
                        <a:ea typeface="Arial"/>
                        <a:cs typeface="Arial"/>
                        <a:sym typeface="Arial"/>
                      </a:endParaRPr>
                    </a:p>
                  </a:txBody>
                  <a:tcPr marT="0" marB="0" marR="121675" marL="121675"/>
                </a:tc>
                <a:tc>
                  <a:txBody>
                    <a:bodyPr/>
                    <a:lstStyle/>
                    <a:p>
                      <a:pPr indent="0" lvl="0" marL="0" marR="0" rtl="0" algn="l">
                        <a:lnSpc>
                          <a:spcPct val="107000"/>
                        </a:lnSpc>
                        <a:spcBef>
                          <a:spcPts val="0"/>
                        </a:spcBef>
                        <a:spcAft>
                          <a:spcPts val="0"/>
                        </a:spcAft>
                        <a:buNone/>
                      </a:pPr>
                      <a:r>
                        <a:rPr lang="es-CL" sz="1900" u="none" cap="none" strike="noStrike"/>
                        <a:t>Art. 3 </a:t>
                      </a:r>
                      <a:endParaRPr/>
                    </a:p>
                    <a:p>
                      <a:pPr indent="0" lvl="0" marL="0" marR="0" rtl="0" algn="l">
                        <a:lnSpc>
                          <a:spcPct val="107000"/>
                        </a:lnSpc>
                        <a:spcBef>
                          <a:spcPts val="800"/>
                        </a:spcBef>
                        <a:spcAft>
                          <a:spcPts val="0"/>
                        </a:spcAft>
                        <a:buNone/>
                      </a:pPr>
                      <a:r>
                        <a:rPr lang="es-CL" sz="1900" u="none" cap="none" strike="noStrike"/>
                        <a:t>Art. 6 </a:t>
                      </a:r>
                      <a:endParaRPr/>
                    </a:p>
                    <a:p>
                      <a:pPr indent="0" lvl="0" marL="0" marR="0" rtl="0" algn="l">
                        <a:lnSpc>
                          <a:spcPct val="107000"/>
                        </a:lnSpc>
                        <a:spcBef>
                          <a:spcPts val="800"/>
                        </a:spcBef>
                        <a:spcAft>
                          <a:spcPts val="0"/>
                        </a:spcAft>
                        <a:buNone/>
                      </a:pPr>
                      <a:r>
                        <a:rPr lang="es-CL" sz="1900" u="none" cap="none" strike="noStrike"/>
                        <a:t>Art. 27 </a:t>
                      </a:r>
                      <a:endParaRPr sz="1900" u="none" cap="none" strike="noStrike">
                        <a:solidFill>
                          <a:srgbClr val="5A5A5A"/>
                        </a:solidFill>
                        <a:latin typeface="Arial"/>
                        <a:ea typeface="Arial"/>
                        <a:cs typeface="Arial"/>
                        <a:sym typeface="Arial"/>
                      </a:endParaRPr>
                    </a:p>
                  </a:txBody>
                  <a:tcPr marT="0" marB="0" marR="121675" marL="121675"/>
                </a:tc>
              </a:tr>
              <a:tr h="1200200">
                <a:tc rowSpan="3">
                  <a:txBody>
                    <a:bodyPr/>
                    <a:lstStyle/>
                    <a:p>
                      <a:pPr indent="0" lvl="0" marL="0" marR="0" rtl="0" algn="l">
                        <a:lnSpc>
                          <a:spcPct val="107000"/>
                        </a:lnSpc>
                        <a:spcBef>
                          <a:spcPts val="0"/>
                        </a:spcBef>
                        <a:spcAft>
                          <a:spcPts val="0"/>
                        </a:spcAft>
                        <a:buNone/>
                      </a:pPr>
                      <a:r>
                        <a:rPr lang="es-CL" sz="1900" u="none" cap="none" strike="noStrike"/>
                        <a:t> </a:t>
                      </a:r>
                      <a:endParaRPr/>
                    </a:p>
                    <a:p>
                      <a:pPr indent="0" lvl="0" marL="0" marR="0" rtl="0" algn="l">
                        <a:lnSpc>
                          <a:spcPct val="107000"/>
                        </a:lnSpc>
                        <a:spcBef>
                          <a:spcPts val="800"/>
                        </a:spcBef>
                        <a:spcAft>
                          <a:spcPts val="0"/>
                        </a:spcAft>
                        <a:buNone/>
                      </a:pPr>
                      <a:r>
                        <a:rPr lang="es-CL" sz="1900" u="none" cap="none" strike="noStrike"/>
                        <a:t> </a:t>
                      </a:r>
                      <a:endParaRPr/>
                    </a:p>
                    <a:p>
                      <a:pPr indent="0" lvl="0" marL="0" marR="0" rtl="0" algn="l">
                        <a:lnSpc>
                          <a:spcPct val="107000"/>
                        </a:lnSpc>
                        <a:spcBef>
                          <a:spcPts val="800"/>
                        </a:spcBef>
                        <a:spcAft>
                          <a:spcPts val="0"/>
                        </a:spcAft>
                        <a:buNone/>
                      </a:pPr>
                      <a:r>
                        <a:rPr lang="es-CL" sz="1900" u="none" cap="none" strike="noStrike"/>
                        <a:t> </a:t>
                      </a:r>
                      <a:endParaRPr/>
                    </a:p>
                    <a:p>
                      <a:pPr indent="0" lvl="0" marL="0" marR="0" rtl="0" algn="l">
                        <a:lnSpc>
                          <a:spcPct val="107000"/>
                        </a:lnSpc>
                        <a:spcBef>
                          <a:spcPts val="800"/>
                        </a:spcBef>
                        <a:spcAft>
                          <a:spcPts val="0"/>
                        </a:spcAft>
                        <a:buNone/>
                      </a:pPr>
                      <a:r>
                        <a:rPr lang="es-CL" sz="1900" u="none" cap="none" strike="noStrike"/>
                        <a:t> </a:t>
                      </a:r>
                      <a:endParaRPr/>
                    </a:p>
                    <a:p>
                      <a:pPr indent="0" lvl="0" marL="0" marR="0" rtl="0" algn="l">
                        <a:lnSpc>
                          <a:spcPct val="107000"/>
                        </a:lnSpc>
                        <a:spcBef>
                          <a:spcPts val="800"/>
                        </a:spcBef>
                        <a:spcAft>
                          <a:spcPts val="0"/>
                        </a:spcAft>
                        <a:buNone/>
                      </a:pPr>
                      <a:r>
                        <a:rPr lang="es-CL" sz="1900" u="none" cap="none" strike="noStrike"/>
                        <a:t> </a:t>
                      </a:r>
                      <a:endParaRPr/>
                    </a:p>
                    <a:p>
                      <a:pPr indent="0" lvl="0" marL="0" marR="0" rtl="0" algn="l">
                        <a:lnSpc>
                          <a:spcPct val="107000"/>
                        </a:lnSpc>
                        <a:spcBef>
                          <a:spcPts val="800"/>
                        </a:spcBef>
                        <a:spcAft>
                          <a:spcPts val="0"/>
                        </a:spcAft>
                        <a:buNone/>
                      </a:pPr>
                      <a:r>
                        <a:rPr lang="es-CL" sz="1900" u="none" cap="none" strike="noStrike"/>
                        <a:t>Cuidados</a:t>
                      </a:r>
                      <a:endParaRPr/>
                    </a:p>
                    <a:p>
                      <a:pPr indent="0" lvl="0" marL="0" marR="0" rtl="0" algn="l">
                        <a:lnSpc>
                          <a:spcPct val="107000"/>
                        </a:lnSpc>
                        <a:spcBef>
                          <a:spcPts val="800"/>
                        </a:spcBef>
                        <a:spcAft>
                          <a:spcPts val="0"/>
                        </a:spcAft>
                        <a:buNone/>
                      </a:pPr>
                      <a:r>
                        <a:rPr lang="es-CL" sz="1900" u="none" cap="none" strike="noStrike"/>
                        <a:t> </a:t>
                      </a:r>
                      <a:endParaRPr sz="1900" u="none" cap="none" strike="noStrike">
                        <a:latin typeface="Arial"/>
                        <a:ea typeface="Arial"/>
                        <a:cs typeface="Arial"/>
                        <a:sym typeface="Arial"/>
                      </a:endParaRPr>
                    </a:p>
                  </a:txBody>
                  <a:tcPr marT="0" marB="0" marR="121675" marL="121675"/>
                </a:tc>
                <a:tc>
                  <a:txBody>
                    <a:bodyPr/>
                    <a:lstStyle/>
                    <a:p>
                      <a:pPr indent="0" lvl="0" marL="0" marR="0" rtl="0" algn="l">
                        <a:lnSpc>
                          <a:spcPct val="107000"/>
                        </a:lnSpc>
                        <a:spcBef>
                          <a:spcPts val="0"/>
                        </a:spcBef>
                        <a:spcAft>
                          <a:spcPts val="0"/>
                        </a:spcAft>
                        <a:buNone/>
                      </a:pPr>
                      <a:r>
                        <a:rPr lang="es-CL" sz="1900" u="none" cap="none" strike="noStrike"/>
                        <a:t>Webinars/Charlas de crianza</a:t>
                      </a:r>
                      <a:endParaRPr sz="1900" u="none" cap="none" strike="noStrike">
                        <a:latin typeface="Arial"/>
                        <a:ea typeface="Arial"/>
                        <a:cs typeface="Arial"/>
                        <a:sym typeface="Arial"/>
                      </a:endParaRPr>
                    </a:p>
                  </a:txBody>
                  <a:tcPr marT="0" marB="0" marR="121675" marL="121675"/>
                </a:tc>
                <a:tc>
                  <a:txBody>
                    <a:bodyPr/>
                    <a:lstStyle/>
                    <a:p>
                      <a:pPr indent="0" lvl="0" marL="0" marR="0" rtl="0" algn="l">
                        <a:lnSpc>
                          <a:spcPct val="107000"/>
                        </a:lnSpc>
                        <a:spcBef>
                          <a:spcPts val="0"/>
                        </a:spcBef>
                        <a:spcAft>
                          <a:spcPts val="0"/>
                        </a:spcAft>
                        <a:buNone/>
                      </a:pPr>
                      <a:r>
                        <a:rPr lang="es-CL" sz="1900" u="none" cap="none" strike="noStrike"/>
                        <a:t>61%</a:t>
                      </a:r>
                      <a:endParaRPr sz="1900" u="none" cap="none" strike="noStrike">
                        <a:latin typeface="Arial"/>
                        <a:ea typeface="Arial"/>
                        <a:cs typeface="Arial"/>
                        <a:sym typeface="Arial"/>
                      </a:endParaRPr>
                    </a:p>
                  </a:txBody>
                  <a:tcPr marT="0" marB="0" marR="121675" marL="121675"/>
                </a:tc>
                <a:tc>
                  <a:txBody>
                    <a:bodyPr/>
                    <a:lstStyle/>
                    <a:p>
                      <a:pPr indent="0" lvl="0" marL="0" marR="0" rtl="0" algn="l">
                        <a:lnSpc>
                          <a:spcPct val="107000"/>
                        </a:lnSpc>
                        <a:spcBef>
                          <a:spcPts val="0"/>
                        </a:spcBef>
                        <a:spcAft>
                          <a:spcPts val="0"/>
                        </a:spcAft>
                        <a:buNone/>
                      </a:pPr>
                      <a:r>
                        <a:rPr lang="es-CL" sz="1900" u="none" cap="none" strike="noStrike"/>
                        <a:t>Art. 3 </a:t>
                      </a:r>
                      <a:endParaRPr/>
                    </a:p>
                    <a:p>
                      <a:pPr indent="0" lvl="0" marL="0" marR="0" rtl="0" algn="l">
                        <a:lnSpc>
                          <a:spcPct val="107000"/>
                        </a:lnSpc>
                        <a:spcBef>
                          <a:spcPts val="800"/>
                        </a:spcBef>
                        <a:spcAft>
                          <a:spcPts val="0"/>
                        </a:spcAft>
                        <a:buNone/>
                      </a:pPr>
                      <a:r>
                        <a:rPr lang="es-CL" sz="1900" u="none" cap="none" strike="noStrike"/>
                        <a:t>Art. 6 </a:t>
                      </a:r>
                      <a:endParaRPr/>
                    </a:p>
                    <a:p>
                      <a:pPr indent="0" lvl="0" marL="0" marR="0" rtl="0" algn="l">
                        <a:lnSpc>
                          <a:spcPct val="107000"/>
                        </a:lnSpc>
                        <a:spcBef>
                          <a:spcPts val="800"/>
                        </a:spcBef>
                        <a:spcAft>
                          <a:spcPts val="0"/>
                        </a:spcAft>
                        <a:buNone/>
                      </a:pPr>
                      <a:r>
                        <a:rPr lang="es-CL" sz="1900" u="none" cap="none" strike="noStrike"/>
                        <a:t>Art. 18 </a:t>
                      </a:r>
                      <a:endParaRPr sz="1900" u="none" cap="none" strike="noStrike">
                        <a:latin typeface="Arial"/>
                        <a:ea typeface="Arial"/>
                        <a:cs typeface="Arial"/>
                        <a:sym typeface="Arial"/>
                      </a:endParaRPr>
                    </a:p>
                  </a:txBody>
                  <a:tcPr marT="0" marB="0" marR="121675" marL="121675"/>
                </a:tc>
              </a:tr>
              <a:tr h="1200200">
                <a:tc vMerge="1"/>
                <a:tc>
                  <a:txBody>
                    <a:bodyPr/>
                    <a:lstStyle/>
                    <a:p>
                      <a:pPr indent="0" lvl="0" marL="0" marR="0" rtl="0" algn="l">
                        <a:lnSpc>
                          <a:spcPct val="107000"/>
                        </a:lnSpc>
                        <a:spcBef>
                          <a:spcPts val="0"/>
                        </a:spcBef>
                        <a:spcAft>
                          <a:spcPts val="0"/>
                        </a:spcAft>
                        <a:buNone/>
                      </a:pPr>
                      <a:r>
                        <a:rPr lang="es-CL" sz="1900" u="none" cap="none" strike="noStrike"/>
                        <a:t>Plataformas o herramientas educativas para niñas y niños</a:t>
                      </a:r>
                      <a:endParaRPr sz="1900" u="none" cap="none" strike="noStrike">
                        <a:latin typeface="Arial"/>
                        <a:ea typeface="Arial"/>
                        <a:cs typeface="Arial"/>
                        <a:sym typeface="Arial"/>
                      </a:endParaRPr>
                    </a:p>
                  </a:txBody>
                  <a:tcPr marT="0" marB="0" marR="121675" marL="121675"/>
                </a:tc>
                <a:tc>
                  <a:txBody>
                    <a:bodyPr/>
                    <a:lstStyle/>
                    <a:p>
                      <a:pPr indent="0" lvl="0" marL="0" marR="0" rtl="0" algn="l">
                        <a:lnSpc>
                          <a:spcPct val="107000"/>
                        </a:lnSpc>
                        <a:spcBef>
                          <a:spcPts val="0"/>
                        </a:spcBef>
                        <a:spcAft>
                          <a:spcPts val="0"/>
                        </a:spcAft>
                        <a:buNone/>
                      </a:pPr>
                      <a:r>
                        <a:rPr lang="es-CL" sz="1900" u="none" cap="none" strike="noStrike"/>
                        <a:t>11%</a:t>
                      </a:r>
                      <a:endParaRPr sz="1900" u="none" cap="none" strike="noStrike">
                        <a:latin typeface="Arial"/>
                        <a:ea typeface="Arial"/>
                        <a:cs typeface="Arial"/>
                        <a:sym typeface="Arial"/>
                      </a:endParaRPr>
                    </a:p>
                  </a:txBody>
                  <a:tcPr marT="0" marB="0" marR="121675" marL="121675"/>
                </a:tc>
                <a:tc>
                  <a:txBody>
                    <a:bodyPr/>
                    <a:lstStyle/>
                    <a:p>
                      <a:pPr indent="0" lvl="0" marL="0" marR="0" rtl="0" algn="l">
                        <a:lnSpc>
                          <a:spcPct val="107000"/>
                        </a:lnSpc>
                        <a:spcBef>
                          <a:spcPts val="0"/>
                        </a:spcBef>
                        <a:spcAft>
                          <a:spcPts val="0"/>
                        </a:spcAft>
                        <a:buNone/>
                      </a:pPr>
                      <a:r>
                        <a:rPr lang="es-CL" sz="1900" u="none" cap="none" strike="noStrike"/>
                        <a:t>Art. 3 </a:t>
                      </a:r>
                      <a:endParaRPr/>
                    </a:p>
                    <a:p>
                      <a:pPr indent="0" lvl="0" marL="0" marR="0" rtl="0" algn="l">
                        <a:lnSpc>
                          <a:spcPct val="107000"/>
                        </a:lnSpc>
                        <a:spcBef>
                          <a:spcPts val="800"/>
                        </a:spcBef>
                        <a:spcAft>
                          <a:spcPts val="0"/>
                        </a:spcAft>
                        <a:buNone/>
                      </a:pPr>
                      <a:r>
                        <a:rPr lang="es-CL" sz="1900" u="none" cap="none" strike="noStrike"/>
                        <a:t>Art. 6 </a:t>
                      </a:r>
                      <a:endParaRPr/>
                    </a:p>
                    <a:p>
                      <a:pPr indent="0" lvl="0" marL="0" marR="0" rtl="0" algn="l">
                        <a:lnSpc>
                          <a:spcPct val="107000"/>
                        </a:lnSpc>
                        <a:spcBef>
                          <a:spcPts val="800"/>
                        </a:spcBef>
                        <a:spcAft>
                          <a:spcPts val="0"/>
                        </a:spcAft>
                        <a:buNone/>
                      </a:pPr>
                      <a:r>
                        <a:rPr lang="es-CL" sz="1900" u="none" cap="none" strike="noStrike"/>
                        <a:t>Art. 28 </a:t>
                      </a:r>
                      <a:endParaRPr sz="1900" u="none" cap="none" strike="noStrike">
                        <a:latin typeface="Arial"/>
                        <a:ea typeface="Arial"/>
                        <a:cs typeface="Arial"/>
                        <a:sym typeface="Arial"/>
                      </a:endParaRPr>
                    </a:p>
                  </a:txBody>
                  <a:tcPr marT="0" marB="0" marR="121675" marL="121675"/>
                </a:tc>
              </a:tr>
              <a:tr h="1200200">
                <a:tc vMerge="1"/>
                <a:tc>
                  <a:txBody>
                    <a:bodyPr/>
                    <a:lstStyle/>
                    <a:p>
                      <a:pPr indent="0" lvl="0" marL="0" marR="0" rtl="0" algn="l">
                        <a:lnSpc>
                          <a:spcPct val="107000"/>
                        </a:lnSpc>
                        <a:spcBef>
                          <a:spcPts val="0"/>
                        </a:spcBef>
                        <a:spcAft>
                          <a:spcPts val="0"/>
                        </a:spcAft>
                        <a:buNone/>
                      </a:pPr>
                      <a:r>
                        <a:rPr lang="es-CL" sz="1900" u="none" cap="none" strike="noStrike"/>
                        <a:t>Portales educativos para trabajadores, profesionales y comunidad</a:t>
                      </a:r>
                      <a:endParaRPr sz="1900" u="none" cap="none" strike="noStrike">
                        <a:latin typeface="Arial"/>
                        <a:ea typeface="Arial"/>
                        <a:cs typeface="Arial"/>
                        <a:sym typeface="Arial"/>
                      </a:endParaRPr>
                    </a:p>
                  </a:txBody>
                  <a:tcPr marT="0" marB="0" marR="121675" marL="121675"/>
                </a:tc>
                <a:tc>
                  <a:txBody>
                    <a:bodyPr/>
                    <a:lstStyle/>
                    <a:p>
                      <a:pPr indent="0" lvl="0" marL="0" marR="0" rtl="0" algn="l">
                        <a:lnSpc>
                          <a:spcPct val="107000"/>
                        </a:lnSpc>
                        <a:spcBef>
                          <a:spcPts val="0"/>
                        </a:spcBef>
                        <a:spcAft>
                          <a:spcPts val="0"/>
                        </a:spcAft>
                        <a:buNone/>
                      </a:pPr>
                      <a:r>
                        <a:rPr lang="es-CL" sz="1900" u="none" cap="none" strike="noStrike"/>
                        <a:t>5%</a:t>
                      </a:r>
                      <a:endParaRPr sz="1900" u="none" cap="none" strike="noStrike">
                        <a:latin typeface="Arial"/>
                        <a:ea typeface="Arial"/>
                        <a:cs typeface="Arial"/>
                        <a:sym typeface="Arial"/>
                      </a:endParaRPr>
                    </a:p>
                  </a:txBody>
                  <a:tcPr marT="0" marB="0" marR="121675" marL="121675"/>
                </a:tc>
                <a:tc>
                  <a:txBody>
                    <a:bodyPr/>
                    <a:lstStyle/>
                    <a:p>
                      <a:pPr indent="0" lvl="0" marL="0" marR="0" rtl="0" algn="l">
                        <a:lnSpc>
                          <a:spcPct val="107000"/>
                        </a:lnSpc>
                        <a:spcBef>
                          <a:spcPts val="0"/>
                        </a:spcBef>
                        <a:spcAft>
                          <a:spcPts val="0"/>
                        </a:spcAft>
                        <a:buNone/>
                      </a:pPr>
                      <a:r>
                        <a:rPr lang="es-CL" sz="1900" u="none" cap="none" strike="noStrike"/>
                        <a:t>Art. 3 </a:t>
                      </a:r>
                      <a:endParaRPr/>
                    </a:p>
                    <a:p>
                      <a:pPr indent="0" lvl="0" marL="0" marR="0" rtl="0" algn="l">
                        <a:lnSpc>
                          <a:spcPct val="107000"/>
                        </a:lnSpc>
                        <a:spcBef>
                          <a:spcPts val="800"/>
                        </a:spcBef>
                        <a:spcAft>
                          <a:spcPts val="0"/>
                        </a:spcAft>
                        <a:buNone/>
                      </a:pPr>
                      <a:r>
                        <a:rPr lang="es-CL" sz="1900" u="none" cap="none" strike="noStrike"/>
                        <a:t>Art. 6 </a:t>
                      </a:r>
                      <a:endParaRPr/>
                    </a:p>
                    <a:p>
                      <a:pPr indent="0" lvl="0" marL="0" marR="0" rtl="0" algn="l">
                        <a:lnSpc>
                          <a:spcPct val="107000"/>
                        </a:lnSpc>
                        <a:spcBef>
                          <a:spcPts val="800"/>
                        </a:spcBef>
                        <a:spcAft>
                          <a:spcPts val="0"/>
                        </a:spcAft>
                        <a:buNone/>
                      </a:pPr>
                      <a:r>
                        <a:rPr lang="es-CL" sz="1900" u="none" cap="none" strike="noStrike"/>
                        <a:t>Art. 18 </a:t>
                      </a:r>
                      <a:endParaRPr sz="1900" u="none" cap="none" strike="noStrike">
                        <a:latin typeface="Arial"/>
                        <a:ea typeface="Arial"/>
                        <a:cs typeface="Arial"/>
                        <a:sym typeface="Arial"/>
                      </a:endParaRPr>
                    </a:p>
                  </a:txBody>
                  <a:tcPr marT="0" marB="0" marR="121675" marL="121675"/>
                </a:tc>
              </a:tr>
            </a:tbl>
          </a:graphicData>
        </a:graphic>
      </p:graphicFrame>
      <p:sp>
        <p:nvSpPr>
          <p:cNvPr id="345" name="Google Shape;345;p15"/>
          <p:cNvSpPr txBox="1"/>
          <p:nvPr/>
        </p:nvSpPr>
        <p:spPr>
          <a:xfrm>
            <a:off x="206339" y="266866"/>
            <a:ext cx="11779321" cy="76944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3A3838"/>
              </a:buClr>
              <a:buSzPts val="4400"/>
              <a:buFont typeface="Arial"/>
              <a:buNone/>
            </a:pPr>
            <a:r>
              <a:rPr b="1" i="0" lang="es-CL" sz="4400" u="none" cap="none" strike="noStrike">
                <a:solidFill>
                  <a:srgbClr val="3A3838"/>
                </a:solidFill>
                <a:latin typeface="Arial"/>
                <a:ea typeface="Arial"/>
                <a:cs typeface="Arial"/>
                <a:sym typeface="Arial"/>
              </a:rPr>
              <a:t>Reporte de acciones con perspectiva de Niñez</a:t>
            </a:r>
            <a:endParaRPr/>
          </a:p>
        </p:txBody>
      </p:sp>
      <p:sp>
        <p:nvSpPr>
          <p:cNvPr id="346" name="Google Shape;346;p15"/>
          <p:cNvSpPr txBox="1"/>
          <p:nvPr/>
        </p:nvSpPr>
        <p:spPr>
          <a:xfrm>
            <a:off x="611905" y="1318258"/>
            <a:ext cx="1803122"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CL" sz="1800">
                <a:solidFill>
                  <a:srgbClr val="3F3F3F"/>
                </a:solidFill>
                <a:latin typeface="Arial"/>
                <a:ea typeface="Arial"/>
                <a:cs typeface="Arial"/>
                <a:sym typeface="Arial"/>
              </a:rPr>
              <a:t>TIPO DE MEDIDA</a:t>
            </a:r>
            <a:endParaRPr b="1" sz="1800">
              <a:solidFill>
                <a:srgbClr val="3F3F3F"/>
              </a:solidFill>
              <a:latin typeface="Arial"/>
              <a:ea typeface="Arial"/>
              <a:cs typeface="Arial"/>
              <a:sym typeface="Arial"/>
            </a:endParaRPr>
          </a:p>
        </p:txBody>
      </p:sp>
      <p:sp>
        <p:nvSpPr>
          <p:cNvPr id="347" name="Google Shape;347;p15"/>
          <p:cNvSpPr txBox="1"/>
          <p:nvPr/>
        </p:nvSpPr>
        <p:spPr>
          <a:xfrm>
            <a:off x="2735524" y="1303173"/>
            <a:ext cx="1201098"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CL" sz="1800">
                <a:solidFill>
                  <a:srgbClr val="3F3F3F"/>
                </a:solidFill>
                <a:latin typeface="Arial"/>
                <a:ea typeface="Arial"/>
                <a:cs typeface="Arial"/>
                <a:sym typeface="Arial"/>
              </a:rPr>
              <a:t>INICIATIVA</a:t>
            </a:r>
            <a:endParaRPr b="1" sz="1800">
              <a:solidFill>
                <a:srgbClr val="3F3F3F"/>
              </a:solidFill>
              <a:latin typeface="Arial"/>
              <a:ea typeface="Arial"/>
              <a:cs typeface="Arial"/>
              <a:sym typeface="Arial"/>
            </a:endParaRPr>
          </a:p>
        </p:txBody>
      </p:sp>
      <p:sp>
        <p:nvSpPr>
          <p:cNvPr id="348" name="Google Shape;348;p15"/>
          <p:cNvSpPr txBox="1"/>
          <p:nvPr/>
        </p:nvSpPr>
        <p:spPr>
          <a:xfrm>
            <a:off x="6253826" y="1271511"/>
            <a:ext cx="1213602"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CL" sz="1800">
                <a:solidFill>
                  <a:srgbClr val="3F3F3F"/>
                </a:solidFill>
                <a:latin typeface="Arial"/>
                <a:ea typeface="Arial"/>
                <a:cs typeface="Arial"/>
                <a:sym typeface="Arial"/>
              </a:rPr>
              <a:t>DERECHOS</a:t>
            </a:r>
            <a:endParaRPr b="1" sz="1800">
              <a:solidFill>
                <a:srgbClr val="3F3F3F"/>
              </a:solidFill>
              <a:latin typeface="Arial"/>
              <a:ea typeface="Arial"/>
              <a:cs typeface="Arial"/>
              <a:sym typeface="Arial"/>
            </a:endParaRPr>
          </a:p>
        </p:txBody>
      </p:sp>
      <p:sp>
        <p:nvSpPr>
          <p:cNvPr id="349" name="Google Shape;349;p15"/>
          <p:cNvSpPr txBox="1"/>
          <p:nvPr/>
        </p:nvSpPr>
        <p:spPr>
          <a:xfrm>
            <a:off x="4732231" y="1261072"/>
            <a:ext cx="1437958"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CL" sz="1800">
                <a:solidFill>
                  <a:srgbClr val="3F3F3F"/>
                </a:solidFill>
                <a:latin typeface="Arial"/>
                <a:ea typeface="Arial"/>
                <a:cs typeface="Arial"/>
                <a:sym typeface="Arial"/>
              </a:rPr>
              <a:t>% EMPRESAS</a:t>
            </a:r>
            <a:endParaRPr b="1" sz="1800">
              <a:solidFill>
                <a:srgbClr val="3F3F3F"/>
              </a:solidFill>
              <a:latin typeface="Arial"/>
              <a:ea typeface="Arial"/>
              <a:cs typeface="Arial"/>
              <a:sym typeface="Arial"/>
            </a:endParaRPr>
          </a:p>
        </p:txBody>
      </p:sp>
      <p:cxnSp>
        <p:nvCxnSpPr>
          <p:cNvPr id="350" name="Google Shape;350;p15"/>
          <p:cNvCxnSpPr/>
          <p:nvPr/>
        </p:nvCxnSpPr>
        <p:spPr>
          <a:xfrm>
            <a:off x="0" y="1075104"/>
            <a:ext cx="11985660" cy="0"/>
          </a:xfrm>
          <a:prstGeom prst="straightConnector1">
            <a:avLst/>
          </a:prstGeom>
          <a:noFill/>
          <a:ln cap="flat" cmpd="sng" w="9525">
            <a:solidFill>
              <a:srgbClr val="FF6600"/>
            </a:solidFill>
            <a:prstDash val="solid"/>
            <a:miter lim="800000"/>
            <a:headEnd len="sm" w="sm" type="none"/>
            <a:tailEnd len="sm" w="sm" type="none"/>
          </a:ln>
        </p:spPr>
      </p:cxnSp>
      <p:pic>
        <p:nvPicPr>
          <p:cNvPr descr="A picture containing text, clipart&#10;&#10;Description automatically generated" id="351" name="Google Shape;351;p15"/>
          <p:cNvPicPr preferRelativeResize="0"/>
          <p:nvPr/>
        </p:nvPicPr>
        <p:blipFill rotWithShape="1">
          <a:blip r:embed="rId3">
            <a:alphaModFix/>
          </a:blip>
          <a:srcRect b="0" l="0" r="0" t="0"/>
          <a:stretch/>
        </p:blipFill>
        <p:spPr>
          <a:xfrm>
            <a:off x="8723600" y="3163795"/>
            <a:ext cx="863016" cy="863016"/>
          </a:xfrm>
          <a:prstGeom prst="roundRect">
            <a:avLst>
              <a:gd fmla="val 8594" name="adj"/>
            </a:avLst>
          </a:prstGeom>
          <a:solidFill>
            <a:srgbClr val="ECECEC"/>
          </a:solidFill>
          <a:ln>
            <a:noFill/>
          </a:ln>
          <a:effectLst>
            <a:reflection blurRad="0" dir="5400000" dist="5000" endA="0" endPos="28000" fadeDir="5400000" kx="0" rotWithShape="0" algn="bl" stA="38000" stPos="0" sy="-100000" ky="0"/>
          </a:effectLst>
        </p:spPr>
      </p:pic>
      <p:pic>
        <p:nvPicPr>
          <p:cNvPr descr="A picture containing text, clipart&#10;&#10;Description automatically generated" id="352" name="Google Shape;352;p15"/>
          <p:cNvPicPr preferRelativeResize="0"/>
          <p:nvPr/>
        </p:nvPicPr>
        <p:blipFill rotWithShape="1">
          <a:blip r:embed="rId3">
            <a:alphaModFix/>
          </a:blip>
          <a:srcRect b="0" l="0" r="0" t="0"/>
          <a:stretch/>
        </p:blipFill>
        <p:spPr>
          <a:xfrm>
            <a:off x="8708399" y="4293486"/>
            <a:ext cx="863016" cy="863016"/>
          </a:xfrm>
          <a:prstGeom prst="roundRect">
            <a:avLst>
              <a:gd fmla="val 8594" name="adj"/>
            </a:avLst>
          </a:prstGeom>
          <a:solidFill>
            <a:srgbClr val="ECECEC"/>
          </a:solidFill>
          <a:ln>
            <a:noFill/>
          </a:ln>
          <a:effectLst>
            <a:reflection blurRad="0" dir="5400000" dist="5000" endA="0" endPos="28000" fadeDir="5400000" kx="0" rotWithShape="0" algn="bl" stA="38000" stPos="0" sy="-100000" ky="0"/>
          </a:effectLst>
        </p:spPr>
      </p:pic>
      <p:pic>
        <p:nvPicPr>
          <p:cNvPr descr="A picture containing text, clipart&#10;&#10;Description automatically generated" id="353" name="Google Shape;353;p15"/>
          <p:cNvPicPr preferRelativeResize="0"/>
          <p:nvPr/>
        </p:nvPicPr>
        <p:blipFill rotWithShape="1">
          <a:blip r:embed="rId3">
            <a:alphaModFix/>
          </a:blip>
          <a:srcRect b="0" l="0" r="0" t="0"/>
          <a:stretch/>
        </p:blipFill>
        <p:spPr>
          <a:xfrm>
            <a:off x="8723600" y="5423177"/>
            <a:ext cx="863016" cy="863016"/>
          </a:xfrm>
          <a:prstGeom prst="roundRect">
            <a:avLst>
              <a:gd fmla="val 8594" name="adj"/>
            </a:avLst>
          </a:prstGeom>
          <a:solidFill>
            <a:srgbClr val="ECECEC"/>
          </a:solidFill>
          <a:ln>
            <a:noFill/>
          </a:ln>
          <a:effectLst>
            <a:reflection blurRad="0" dir="5400000" dist="5000" endA="0" endPos="28000" fadeDir="5400000" kx="0" rotWithShape="0" algn="bl" stA="38000" stPos="0" sy="-100000" ky="0"/>
          </a:effectLst>
        </p:spPr>
      </p:pic>
      <p:pic>
        <p:nvPicPr>
          <p:cNvPr descr="Resultado de imagen para objetivos 2030 objetivo 8" id="354" name="Google Shape;354;p15"/>
          <p:cNvPicPr preferRelativeResize="0"/>
          <p:nvPr/>
        </p:nvPicPr>
        <p:blipFill rotWithShape="1">
          <a:blip r:embed="rId4">
            <a:alphaModFix/>
          </a:blip>
          <a:srcRect b="0" l="0" r="0" t="0"/>
          <a:stretch/>
        </p:blipFill>
        <p:spPr>
          <a:xfrm>
            <a:off x="8749802" y="1921249"/>
            <a:ext cx="836814" cy="836814"/>
          </a:xfrm>
          <a:prstGeom prst="roundRect">
            <a:avLst>
              <a:gd fmla="val 8594" name="adj"/>
            </a:avLst>
          </a:prstGeom>
          <a:solidFill>
            <a:srgbClr val="ECECEC"/>
          </a:solidFill>
          <a:ln>
            <a:noFill/>
          </a:ln>
          <a:effectLst>
            <a:reflection blurRad="0" dir="5400000" dist="5000" endA="0" endPos="28000" fadeDir="5400000" kx="0" rotWithShape="0" algn="bl" stA="38000" stPos="0" sy="-100000" ky="0"/>
          </a:effectLst>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9" name="Shape 359"/>
        <p:cNvGrpSpPr/>
        <p:nvPr/>
      </p:nvGrpSpPr>
      <p:grpSpPr>
        <a:xfrm>
          <a:off x="0" y="0"/>
          <a:ext cx="0" cy="0"/>
          <a:chOff x="0" y="0"/>
          <a:chExt cx="0" cy="0"/>
        </a:xfrm>
      </p:grpSpPr>
      <p:pic>
        <p:nvPicPr>
          <p:cNvPr id="360" name="Google Shape;360;p16"/>
          <p:cNvPicPr preferRelativeResize="0"/>
          <p:nvPr/>
        </p:nvPicPr>
        <p:blipFill rotWithShape="1">
          <a:blip r:embed="rId3">
            <a:alphaModFix/>
          </a:blip>
          <a:srcRect b="0" l="0" r="0" t="0"/>
          <a:stretch/>
        </p:blipFill>
        <p:spPr>
          <a:xfrm>
            <a:off x="10738884" y="5588231"/>
            <a:ext cx="1041408" cy="1041408"/>
          </a:xfrm>
          <a:prstGeom prst="rect">
            <a:avLst/>
          </a:prstGeom>
          <a:noFill/>
          <a:ln>
            <a:noFill/>
          </a:ln>
        </p:spPr>
      </p:pic>
      <p:cxnSp>
        <p:nvCxnSpPr>
          <p:cNvPr id="361" name="Google Shape;361;p16"/>
          <p:cNvCxnSpPr/>
          <p:nvPr/>
        </p:nvCxnSpPr>
        <p:spPr>
          <a:xfrm>
            <a:off x="0" y="1075104"/>
            <a:ext cx="10945906" cy="0"/>
          </a:xfrm>
          <a:prstGeom prst="straightConnector1">
            <a:avLst/>
          </a:prstGeom>
          <a:noFill/>
          <a:ln cap="flat" cmpd="sng" w="9525">
            <a:solidFill>
              <a:srgbClr val="FF6600"/>
            </a:solidFill>
            <a:prstDash val="solid"/>
            <a:miter lim="800000"/>
            <a:headEnd len="sm" w="sm" type="none"/>
            <a:tailEnd len="sm" w="sm" type="none"/>
          </a:ln>
        </p:spPr>
      </p:cxnSp>
      <p:sp>
        <p:nvSpPr>
          <p:cNvPr id="362" name="Google Shape;362;p16"/>
          <p:cNvSpPr txBox="1"/>
          <p:nvPr/>
        </p:nvSpPr>
        <p:spPr>
          <a:xfrm>
            <a:off x="1315484" y="2151727"/>
            <a:ext cx="9423400" cy="255454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CL" sz="3200">
                <a:solidFill>
                  <a:schemeClr val="dk1"/>
                </a:solidFill>
                <a:latin typeface="Quattrocento Sans"/>
                <a:ea typeface="Quattrocento Sans"/>
                <a:cs typeface="Quattrocento Sans"/>
                <a:sym typeface="Quattrocento Sans"/>
              </a:rPr>
              <a:t>…Porque la empresa puede convertirse en un </a:t>
            </a:r>
            <a:r>
              <a:rPr b="1" lang="es-CL" sz="3200">
                <a:solidFill>
                  <a:srgbClr val="FF6600"/>
                </a:solidFill>
                <a:latin typeface="Quattrocento Sans"/>
                <a:ea typeface="Quattrocento Sans"/>
                <a:cs typeface="Quattrocento Sans"/>
                <a:sym typeface="Quattrocento Sans"/>
              </a:rPr>
              <a:t>co garante en el respeto y promoción </a:t>
            </a:r>
            <a:r>
              <a:rPr b="1" lang="es-CL" sz="3200">
                <a:solidFill>
                  <a:schemeClr val="dk1"/>
                </a:solidFill>
                <a:latin typeface="Quattrocento Sans"/>
                <a:ea typeface="Quattrocento Sans"/>
                <a:cs typeface="Quattrocento Sans"/>
                <a:sym typeface="Quattrocento Sans"/>
              </a:rPr>
              <a:t>de estos derechos, pudiendo visibilizar los </a:t>
            </a:r>
            <a:r>
              <a:rPr b="1" lang="es-CL" sz="3200">
                <a:solidFill>
                  <a:srgbClr val="FF6600"/>
                </a:solidFill>
                <a:latin typeface="Quattrocento Sans"/>
                <a:ea typeface="Quattrocento Sans"/>
                <a:cs typeface="Quattrocento Sans"/>
                <a:sym typeface="Quattrocento Sans"/>
              </a:rPr>
              <a:t>impactos positivos </a:t>
            </a:r>
            <a:r>
              <a:rPr b="1" lang="es-CL" sz="3200">
                <a:solidFill>
                  <a:schemeClr val="dk1"/>
                </a:solidFill>
                <a:latin typeface="Quattrocento Sans"/>
                <a:ea typeface="Quattrocento Sans"/>
                <a:cs typeface="Quattrocento Sans"/>
                <a:sym typeface="Quattrocento Sans"/>
              </a:rPr>
              <a:t>que sus iniciativas tienen en beneficio  de hijos e hijas de colaboradores.</a:t>
            </a:r>
            <a:endParaRPr b="1" sz="3600">
              <a:solidFill>
                <a:schemeClr val="dk1"/>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67" name="Shape 367"/>
        <p:cNvGrpSpPr/>
        <p:nvPr/>
      </p:nvGrpSpPr>
      <p:grpSpPr>
        <a:xfrm>
          <a:off x="0" y="0"/>
          <a:ext cx="0" cy="0"/>
          <a:chOff x="0" y="0"/>
          <a:chExt cx="0" cy="0"/>
        </a:xfrm>
      </p:grpSpPr>
      <p:sp>
        <p:nvSpPr>
          <p:cNvPr id="368" name="Google Shape;368;p17"/>
          <p:cNvSpPr/>
          <p:nvPr/>
        </p:nvSpPr>
        <p:spPr>
          <a:xfrm>
            <a:off x="0" y="0"/>
            <a:ext cx="12192000" cy="6858000"/>
          </a:xfrm>
          <a:prstGeom prst="rect">
            <a:avLst/>
          </a:prstGeom>
          <a:solidFill>
            <a:schemeClr val="l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69" name="Google Shape;369;p17"/>
          <p:cNvSpPr/>
          <p:nvPr/>
        </p:nvSpPr>
        <p:spPr>
          <a:xfrm rot="2700000">
            <a:off x="101632" y="996662"/>
            <a:ext cx="4864676" cy="4864676"/>
          </a:xfrm>
          <a:custGeom>
            <a:rect b="b" l="l" r="r" t="t"/>
            <a:pathLst>
              <a:path extrusionOk="0" h="4864676" w="4864676">
                <a:moveTo>
                  <a:pt x="0" y="0"/>
                </a:moveTo>
                <a:lnTo>
                  <a:pt x="4864676" y="0"/>
                </a:lnTo>
                <a:lnTo>
                  <a:pt x="4864676" y="4864676"/>
                </a:lnTo>
                <a:lnTo>
                  <a:pt x="1281101" y="4864676"/>
                </a:lnTo>
                <a:lnTo>
                  <a:pt x="0" y="3583575"/>
                </a:lnTo>
                <a:close/>
              </a:path>
            </a:pathLst>
          </a:custGeom>
          <a:solidFill>
            <a:schemeClr val="accent1">
              <a:alpha val="29803"/>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70" name="Google Shape;370;p17"/>
          <p:cNvSpPr/>
          <p:nvPr/>
        </p:nvSpPr>
        <p:spPr>
          <a:xfrm rot="2700000">
            <a:off x="7225693" y="996662"/>
            <a:ext cx="4864676" cy="4864676"/>
          </a:xfrm>
          <a:custGeom>
            <a:rect b="b" l="l" r="r" t="t"/>
            <a:pathLst>
              <a:path extrusionOk="0" h="4864676" w="4864676">
                <a:moveTo>
                  <a:pt x="0" y="0"/>
                </a:moveTo>
                <a:lnTo>
                  <a:pt x="3583574" y="0"/>
                </a:lnTo>
                <a:lnTo>
                  <a:pt x="4864676" y="1281103"/>
                </a:lnTo>
                <a:lnTo>
                  <a:pt x="4864676" y="4864676"/>
                </a:lnTo>
                <a:lnTo>
                  <a:pt x="0" y="4864676"/>
                </a:lnTo>
                <a:close/>
              </a:path>
            </a:pathLst>
          </a:custGeom>
          <a:solidFill>
            <a:schemeClr val="accent1">
              <a:alpha val="29803"/>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71" name="Google Shape;371;p17"/>
          <p:cNvSpPr/>
          <p:nvPr/>
        </p:nvSpPr>
        <p:spPr>
          <a:xfrm rot="10800000">
            <a:off x="2789020" y="1"/>
            <a:ext cx="6613961" cy="3286380"/>
          </a:xfrm>
          <a:prstGeom prst="triangle">
            <a:avLst>
              <a:gd fmla="val 50000" name="adj"/>
            </a:avLst>
          </a:prstGeom>
          <a:solidFill>
            <a:schemeClr val="accent4">
              <a:alpha val="29803"/>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72" name="Google Shape;372;p17"/>
          <p:cNvSpPr/>
          <p:nvPr/>
        </p:nvSpPr>
        <p:spPr>
          <a:xfrm>
            <a:off x="2809286" y="3571620"/>
            <a:ext cx="6613961" cy="3286380"/>
          </a:xfrm>
          <a:prstGeom prst="triangle">
            <a:avLst>
              <a:gd fmla="val 50000" name="adj"/>
            </a:avLst>
          </a:prstGeom>
          <a:solidFill>
            <a:schemeClr val="accent4">
              <a:alpha val="29803"/>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73" name="Google Shape;373;p17"/>
          <p:cNvSpPr/>
          <p:nvPr/>
        </p:nvSpPr>
        <p:spPr>
          <a:xfrm rot="2700000">
            <a:off x="3401311" y="734311"/>
            <a:ext cx="5389379" cy="5389379"/>
          </a:xfrm>
          <a:custGeom>
            <a:rect b="b" l="l" r="r" t="t"/>
            <a:pathLst>
              <a:path extrusionOk="0" h="5389379" w="5389379">
                <a:moveTo>
                  <a:pt x="0" y="540040"/>
                </a:moveTo>
                <a:lnTo>
                  <a:pt x="540040" y="0"/>
                </a:lnTo>
                <a:lnTo>
                  <a:pt x="5389379" y="0"/>
                </a:lnTo>
                <a:lnTo>
                  <a:pt x="5389379" y="4838655"/>
                </a:lnTo>
                <a:lnTo>
                  <a:pt x="4838655" y="5389379"/>
                </a:lnTo>
                <a:lnTo>
                  <a:pt x="0" y="5389379"/>
                </a:lnTo>
                <a:close/>
              </a:path>
            </a:pathLst>
          </a:cu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74" name="Google Shape;374;p17"/>
          <p:cNvSpPr/>
          <p:nvPr/>
        </p:nvSpPr>
        <p:spPr>
          <a:xfrm rot="2700000">
            <a:off x="10271208" y="5287803"/>
            <a:ext cx="955808" cy="955808"/>
          </a:xfrm>
          <a:prstGeom prst="rect">
            <a:avLst/>
          </a:prstGeom>
          <a:solidFill>
            <a:schemeClr val="accent1">
              <a:alpha val="29803"/>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75" name="Google Shape;375;p17"/>
          <p:cNvSpPr/>
          <p:nvPr/>
        </p:nvSpPr>
        <p:spPr>
          <a:xfrm rot="2700000">
            <a:off x="2700283" y="33283"/>
            <a:ext cx="6791435" cy="6791435"/>
          </a:xfrm>
          <a:custGeom>
            <a:rect b="b" l="l" r="r" t="t"/>
            <a:pathLst>
              <a:path extrusionOk="0" h="6791435" w="6791435">
                <a:moveTo>
                  <a:pt x="1860938" y="81158"/>
                </a:moveTo>
                <a:lnTo>
                  <a:pt x="1942096" y="0"/>
                </a:lnTo>
                <a:lnTo>
                  <a:pt x="6791435" y="0"/>
                </a:lnTo>
                <a:lnTo>
                  <a:pt x="6791435" y="4838655"/>
                </a:lnTo>
                <a:lnTo>
                  <a:pt x="6710277" y="4919813"/>
                </a:lnTo>
                <a:lnTo>
                  <a:pt x="6710277" y="81158"/>
                </a:lnTo>
                <a:close/>
                <a:moveTo>
                  <a:pt x="0" y="1942096"/>
                </a:moveTo>
                <a:lnTo>
                  <a:pt x="81158" y="1860938"/>
                </a:lnTo>
                <a:lnTo>
                  <a:pt x="81158" y="6710277"/>
                </a:lnTo>
                <a:lnTo>
                  <a:pt x="4919813" y="6710277"/>
                </a:lnTo>
                <a:lnTo>
                  <a:pt x="4838655" y="6791435"/>
                </a:lnTo>
                <a:lnTo>
                  <a:pt x="0" y="6791435"/>
                </a:lnTo>
                <a:close/>
              </a:path>
            </a:pathLst>
          </a:custGeom>
          <a:solidFill>
            <a:srgbClr val="FFFFFF">
              <a:alpha val="6000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376" name="Google Shape;376;p17"/>
          <p:cNvSpPr txBox="1"/>
          <p:nvPr/>
        </p:nvSpPr>
        <p:spPr>
          <a:xfrm>
            <a:off x="1703486" y="2443427"/>
            <a:ext cx="8217781" cy="2150719"/>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None/>
            </a:pPr>
            <a:r>
              <a:rPr b="1" i="0" lang="es-CL" sz="7200" u="none" cap="none" strike="noStrike">
                <a:solidFill>
                  <a:srgbClr val="757070"/>
                </a:solidFill>
                <a:latin typeface="Arial"/>
                <a:ea typeface="Arial"/>
                <a:cs typeface="Arial"/>
                <a:sym typeface="Arial"/>
              </a:rPr>
              <a:t>¿Qué nos </a:t>
            </a:r>
            <a:r>
              <a:rPr b="1" i="0" lang="es-CL" sz="7200" u="none" cap="none" strike="noStrike">
                <a:solidFill>
                  <a:srgbClr val="FF6600"/>
                </a:solidFill>
                <a:latin typeface="Arial"/>
                <a:ea typeface="Arial"/>
                <a:cs typeface="Arial"/>
                <a:sym typeface="Arial"/>
              </a:rPr>
              <a:t>mueve?</a:t>
            </a:r>
            <a:endParaRPr/>
          </a:p>
        </p:txBody>
      </p:sp>
      <p:sp>
        <p:nvSpPr>
          <p:cNvPr id="377" name="Google Shape;377;p17"/>
          <p:cNvSpPr/>
          <p:nvPr/>
        </p:nvSpPr>
        <p:spPr>
          <a:xfrm rot="2700000">
            <a:off x="1042846" y="410171"/>
            <a:ext cx="1321281" cy="1321281"/>
          </a:xfrm>
          <a:prstGeom prst="rect">
            <a:avLst/>
          </a:prstGeom>
          <a:solidFill>
            <a:schemeClr val="accent4">
              <a:alpha val="40000"/>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78" name="Google Shape;378;p17"/>
          <p:cNvSpPr/>
          <p:nvPr/>
        </p:nvSpPr>
        <p:spPr>
          <a:xfrm rot="2700000">
            <a:off x="430319" y="1508609"/>
            <a:ext cx="700047" cy="700047"/>
          </a:xfrm>
          <a:prstGeom prst="rect">
            <a:avLst/>
          </a:prstGeom>
          <a:solidFill>
            <a:schemeClr val="accent1">
              <a:alpha val="29803"/>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379" name="Google Shape;379;p17"/>
          <p:cNvPicPr preferRelativeResize="0"/>
          <p:nvPr/>
        </p:nvPicPr>
        <p:blipFill rotWithShape="1">
          <a:blip r:embed="rId3">
            <a:alphaModFix/>
          </a:blip>
          <a:srcRect b="0" l="0" r="0" t="0"/>
          <a:stretch/>
        </p:blipFill>
        <p:spPr>
          <a:xfrm>
            <a:off x="10738884" y="5588231"/>
            <a:ext cx="1041408" cy="1041408"/>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4" name="Shape 384"/>
        <p:cNvGrpSpPr/>
        <p:nvPr/>
      </p:nvGrpSpPr>
      <p:grpSpPr>
        <a:xfrm>
          <a:off x="0" y="0"/>
          <a:ext cx="0" cy="0"/>
          <a:chOff x="0" y="0"/>
          <a:chExt cx="0" cy="0"/>
        </a:xfrm>
      </p:grpSpPr>
      <p:sp>
        <p:nvSpPr>
          <p:cNvPr id="385" name="Google Shape;385;p18"/>
          <p:cNvSpPr txBox="1"/>
          <p:nvPr/>
        </p:nvSpPr>
        <p:spPr>
          <a:xfrm>
            <a:off x="2638727" y="1486640"/>
            <a:ext cx="8531443" cy="4257832"/>
          </a:xfrm>
          <a:prstGeom prst="rect">
            <a:avLst/>
          </a:prstGeom>
          <a:noFill/>
          <a:ln>
            <a:noFill/>
          </a:ln>
        </p:spPr>
        <p:txBody>
          <a:bodyPr anchorCtr="0" anchor="t" bIns="45700" lIns="91425" spcFirstLastPara="1" rIns="91425" wrap="square" tIns="45700">
            <a:spAutoFit/>
          </a:bodyPr>
          <a:lstStyle/>
          <a:p>
            <a:pPr indent="0" lvl="0" marL="0" marR="0" rtl="0" algn="ctr">
              <a:lnSpc>
                <a:spcPct val="107000"/>
              </a:lnSpc>
              <a:spcBef>
                <a:spcPts val="0"/>
              </a:spcBef>
              <a:spcAft>
                <a:spcPts val="0"/>
              </a:spcAft>
              <a:buNone/>
            </a:pPr>
            <a:r>
              <a:rPr lang="es-CL" sz="3600">
                <a:solidFill>
                  <a:srgbClr val="3A3838"/>
                </a:solidFill>
                <a:latin typeface="Arial"/>
                <a:ea typeface="Arial"/>
                <a:cs typeface="Arial"/>
                <a:sym typeface="Arial"/>
              </a:rPr>
              <a:t>Instalar la </a:t>
            </a:r>
            <a:r>
              <a:rPr b="1" i="1" lang="es-CL" sz="3600">
                <a:solidFill>
                  <a:srgbClr val="FF6600"/>
                </a:solidFill>
                <a:latin typeface="Arial"/>
                <a:ea typeface="Arial"/>
                <a:cs typeface="Arial"/>
                <a:sym typeface="Arial"/>
              </a:rPr>
              <a:t>perspectiva de los derechos de la niñez y adolescencia </a:t>
            </a:r>
            <a:r>
              <a:rPr lang="es-CL" sz="3600">
                <a:solidFill>
                  <a:srgbClr val="FF6600"/>
                </a:solidFill>
                <a:latin typeface="Arial"/>
                <a:ea typeface="Arial"/>
                <a:cs typeface="Arial"/>
                <a:sym typeface="Arial"/>
              </a:rPr>
              <a:t> </a:t>
            </a:r>
            <a:r>
              <a:rPr lang="es-CL" sz="3600">
                <a:solidFill>
                  <a:srgbClr val="3A3838"/>
                </a:solidFill>
                <a:latin typeface="Arial"/>
                <a:ea typeface="Arial"/>
                <a:cs typeface="Arial"/>
                <a:sym typeface="Arial"/>
              </a:rPr>
              <a:t>al interior de las empresas,  promoviendo la construcción de una</a:t>
            </a:r>
            <a:r>
              <a:rPr lang="es-CL" sz="3600">
                <a:solidFill>
                  <a:srgbClr val="FF6600"/>
                </a:solidFill>
                <a:latin typeface="Arial"/>
                <a:ea typeface="Arial"/>
                <a:cs typeface="Arial"/>
                <a:sym typeface="Arial"/>
              </a:rPr>
              <a:t> </a:t>
            </a:r>
            <a:r>
              <a:rPr b="1" lang="es-CL" sz="3600">
                <a:solidFill>
                  <a:srgbClr val="FF6600"/>
                </a:solidFill>
                <a:latin typeface="Arial"/>
                <a:ea typeface="Arial"/>
                <a:cs typeface="Arial"/>
                <a:sym typeface="Arial"/>
              </a:rPr>
              <a:t>normativa</a:t>
            </a:r>
            <a:r>
              <a:rPr lang="es-CL" sz="3600">
                <a:solidFill>
                  <a:srgbClr val="FF6600"/>
                </a:solidFill>
                <a:latin typeface="Arial"/>
                <a:ea typeface="Arial"/>
                <a:cs typeface="Arial"/>
                <a:sym typeface="Arial"/>
              </a:rPr>
              <a:t> </a:t>
            </a:r>
            <a:r>
              <a:rPr lang="es-CL" sz="3600">
                <a:solidFill>
                  <a:srgbClr val="3A3838"/>
                </a:solidFill>
                <a:latin typeface="Arial"/>
                <a:ea typeface="Arial"/>
                <a:cs typeface="Arial"/>
                <a:sym typeface="Arial"/>
              </a:rPr>
              <a:t>que contribuya a la protección y promoción de los derechos de la niñez en Chile. </a:t>
            </a:r>
            <a:endParaRPr/>
          </a:p>
          <a:p>
            <a:pPr indent="0" lvl="0" marL="0" marR="0" rtl="0" algn="ctr">
              <a:lnSpc>
                <a:spcPct val="107000"/>
              </a:lnSpc>
              <a:spcBef>
                <a:spcPts val="200"/>
              </a:spcBef>
              <a:spcAft>
                <a:spcPts val="0"/>
              </a:spcAft>
              <a:buClr>
                <a:schemeClr val="dk1"/>
              </a:buClr>
              <a:buSzPts val="3600"/>
              <a:buFont typeface="Arial"/>
              <a:buNone/>
            </a:pPr>
            <a:r>
              <a:t/>
            </a:r>
            <a:endParaRPr b="0" i="0" sz="3600" u="none" cap="none" strike="noStrike">
              <a:solidFill>
                <a:srgbClr val="757070"/>
              </a:solidFill>
              <a:latin typeface="Arial"/>
              <a:ea typeface="Arial"/>
              <a:cs typeface="Arial"/>
              <a:sym typeface="Arial"/>
            </a:endParaRPr>
          </a:p>
        </p:txBody>
      </p:sp>
      <p:pic>
        <p:nvPicPr>
          <p:cNvPr id="386" name="Google Shape;386;p18"/>
          <p:cNvPicPr preferRelativeResize="0"/>
          <p:nvPr/>
        </p:nvPicPr>
        <p:blipFill rotWithShape="1">
          <a:blip r:embed="rId3">
            <a:alphaModFix/>
          </a:blip>
          <a:srcRect b="0" l="0" r="0" t="0"/>
          <a:stretch/>
        </p:blipFill>
        <p:spPr>
          <a:xfrm>
            <a:off x="230950" y="2345033"/>
            <a:ext cx="2167934" cy="2167934"/>
          </a:xfrm>
          <a:prstGeom prst="rect">
            <a:avLst/>
          </a:prstGeom>
          <a:noFill/>
          <a:ln>
            <a:noFill/>
          </a:ln>
        </p:spPr>
      </p:pic>
      <p:pic>
        <p:nvPicPr>
          <p:cNvPr id="387" name="Google Shape;387;p18"/>
          <p:cNvPicPr preferRelativeResize="0"/>
          <p:nvPr/>
        </p:nvPicPr>
        <p:blipFill rotWithShape="1">
          <a:blip r:embed="rId4">
            <a:alphaModFix/>
          </a:blip>
          <a:srcRect b="0" l="0" r="0" t="0"/>
          <a:stretch/>
        </p:blipFill>
        <p:spPr>
          <a:xfrm>
            <a:off x="10175190" y="4979143"/>
            <a:ext cx="1530658" cy="1530658"/>
          </a:xfrm>
          <a:prstGeom prst="rect">
            <a:avLst/>
          </a:prstGeom>
          <a:noFill/>
          <a:ln>
            <a:noFill/>
          </a:ln>
        </p:spPr>
      </p:pic>
      <p:cxnSp>
        <p:nvCxnSpPr>
          <p:cNvPr id="388" name="Google Shape;388;p18"/>
          <p:cNvCxnSpPr/>
          <p:nvPr/>
        </p:nvCxnSpPr>
        <p:spPr>
          <a:xfrm>
            <a:off x="0" y="1075104"/>
            <a:ext cx="10945906" cy="0"/>
          </a:xfrm>
          <a:prstGeom prst="straightConnector1">
            <a:avLst/>
          </a:prstGeom>
          <a:noFill/>
          <a:ln cap="flat" cmpd="sng" w="9525">
            <a:solidFill>
              <a:srgbClr val="FF6600"/>
            </a:solidFill>
            <a:prstDash val="solid"/>
            <a:miter lim="800000"/>
            <a:headEnd len="sm" w="sm" type="none"/>
            <a:tailEnd len="sm" w="sm" type="none"/>
          </a:ln>
        </p:spPr>
      </p:cxn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3" name="Shape 393"/>
        <p:cNvGrpSpPr/>
        <p:nvPr/>
      </p:nvGrpSpPr>
      <p:grpSpPr>
        <a:xfrm>
          <a:off x="0" y="0"/>
          <a:ext cx="0" cy="0"/>
          <a:chOff x="0" y="0"/>
          <a:chExt cx="0" cy="0"/>
        </a:xfrm>
      </p:grpSpPr>
      <p:pic>
        <p:nvPicPr>
          <p:cNvPr id="394" name="Google Shape;394;p19"/>
          <p:cNvPicPr preferRelativeResize="0"/>
          <p:nvPr/>
        </p:nvPicPr>
        <p:blipFill rotWithShape="1">
          <a:blip r:embed="rId3">
            <a:alphaModFix/>
          </a:blip>
          <a:srcRect b="0" l="0" r="0" t="0"/>
          <a:stretch/>
        </p:blipFill>
        <p:spPr>
          <a:xfrm>
            <a:off x="10738884" y="5588231"/>
            <a:ext cx="1041408" cy="1041408"/>
          </a:xfrm>
          <a:prstGeom prst="rect">
            <a:avLst/>
          </a:prstGeom>
          <a:noFill/>
          <a:ln>
            <a:noFill/>
          </a:ln>
        </p:spPr>
      </p:pic>
      <p:sp>
        <p:nvSpPr>
          <p:cNvPr id="395" name="Google Shape;395;p19"/>
          <p:cNvSpPr txBox="1"/>
          <p:nvPr/>
        </p:nvSpPr>
        <p:spPr>
          <a:xfrm>
            <a:off x="819548" y="1629392"/>
            <a:ext cx="10126358" cy="4893647"/>
          </a:xfrm>
          <a:prstGeom prst="rect">
            <a:avLst/>
          </a:prstGeom>
          <a:noFill/>
          <a:ln>
            <a:noFill/>
          </a:ln>
        </p:spPr>
        <p:txBody>
          <a:bodyPr anchorCtr="0" anchor="t" bIns="45700" lIns="91425" spcFirstLastPara="1" rIns="91425" wrap="square" tIns="45700">
            <a:spAutoFit/>
          </a:bodyPr>
          <a:lstStyle/>
          <a:p>
            <a:pPr indent="-457200" lvl="0" marL="457200" marR="0" rtl="0" algn="l">
              <a:spcBef>
                <a:spcPts val="0"/>
              </a:spcBef>
              <a:spcAft>
                <a:spcPts val="0"/>
              </a:spcAft>
              <a:buClr>
                <a:srgbClr val="757070"/>
              </a:buClr>
              <a:buSzPts val="2400"/>
              <a:buFont typeface="Arial"/>
              <a:buChar char="•"/>
            </a:pPr>
            <a:r>
              <a:rPr b="1" lang="es-CL" sz="2400">
                <a:solidFill>
                  <a:srgbClr val="757070"/>
                </a:solidFill>
                <a:latin typeface="Arial"/>
                <a:ea typeface="Arial"/>
                <a:cs typeface="Arial"/>
                <a:sym typeface="Arial"/>
              </a:rPr>
              <a:t>Reconocer el impacto de las políticas en conciliación trabajo y familia.</a:t>
            </a:r>
            <a:endParaRPr/>
          </a:p>
          <a:p>
            <a:pPr indent="-304800" lvl="0" marL="457200" marR="0" rtl="0" algn="l">
              <a:spcBef>
                <a:spcPts val="0"/>
              </a:spcBef>
              <a:spcAft>
                <a:spcPts val="0"/>
              </a:spcAft>
              <a:buClr>
                <a:schemeClr val="dk1"/>
              </a:buClr>
              <a:buSzPts val="2400"/>
              <a:buFont typeface="Arial"/>
              <a:buNone/>
            </a:pPr>
            <a:r>
              <a:t/>
            </a:r>
            <a:endParaRPr b="1" sz="2400">
              <a:solidFill>
                <a:srgbClr val="757070"/>
              </a:solidFill>
              <a:latin typeface="Arial"/>
              <a:ea typeface="Arial"/>
              <a:cs typeface="Arial"/>
              <a:sym typeface="Arial"/>
            </a:endParaRPr>
          </a:p>
          <a:p>
            <a:pPr indent="-457200" lvl="0" marL="457200" marR="0" rtl="0" algn="l">
              <a:spcBef>
                <a:spcPts val="0"/>
              </a:spcBef>
              <a:spcAft>
                <a:spcPts val="0"/>
              </a:spcAft>
              <a:buClr>
                <a:srgbClr val="757070"/>
              </a:buClr>
              <a:buSzPts val="2400"/>
              <a:buFont typeface="Arial"/>
              <a:buChar char="•"/>
            </a:pPr>
            <a:r>
              <a:rPr b="1" lang="es-CL" sz="2400">
                <a:solidFill>
                  <a:srgbClr val="757070"/>
                </a:solidFill>
                <a:latin typeface="Arial"/>
                <a:ea typeface="Arial"/>
                <a:cs typeface="Arial"/>
                <a:sym typeface="Arial"/>
              </a:rPr>
              <a:t>Identificar  cantidad de colaboradores </a:t>
            </a:r>
            <a:r>
              <a:rPr lang="es-CL" sz="2400">
                <a:solidFill>
                  <a:srgbClr val="757070"/>
                </a:solidFill>
                <a:latin typeface="Arial"/>
                <a:ea typeface="Arial"/>
                <a:cs typeface="Arial"/>
                <a:sym typeface="Arial"/>
              </a:rPr>
              <a:t>de las empresas /instituciones  que tienen hijos e hijas menores de 18 años</a:t>
            </a:r>
            <a:endParaRPr/>
          </a:p>
          <a:p>
            <a:pPr indent="-304800" lvl="0" marL="457200" marR="0" rtl="0" algn="l">
              <a:spcBef>
                <a:spcPts val="0"/>
              </a:spcBef>
              <a:spcAft>
                <a:spcPts val="0"/>
              </a:spcAft>
              <a:buClr>
                <a:schemeClr val="dk1"/>
              </a:buClr>
              <a:buSzPts val="2400"/>
              <a:buFont typeface="Arial"/>
              <a:buNone/>
            </a:pPr>
            <a:r>
              <a:t/>
            </a:r>
            <a:endParaRPr sz="2400">
              <a:solidFill>
                <a:srgbClr val="757070"/>
              </a:solidFill>
              <a:latin typeface="Arial"/>
              <a:ea typeface="Arial"/>
              <a:cs typeface="Arial"/>
              <a:sym typeface="Arial"/>
            </a:endParaRPr>
          </a:p>
          <a:p>
            <a:pPr indent="-457200" lvl="0" marL="457200" marR="0" rtl="0" algn="l">
              <a:spcBef>
                <a:spcPts val="0"/>
              </a:spcBef>
              <a:spcAft>
                <a:spcPts val="0"/>
              </a:spcAft>
              <a:buClr>
                <a:srgbClr val="757070"/>
              </a:buClr>
              <a:buSzPts val="2400"/>
              <a:buFont typeface="Arial"/>
              <a:buChar char="•"/>
            </a:pPr>
            <a:r>
              <a:rPr lang="es-CL" sz="2400">
                <a:solidFill>
                  <a:srgbClr val="757070"/>
                </a:solidFill>
                <a:latin typeface="Arial"/>
                <a:ea typeface="Arial"/>
                <a:cs typeface="Arial"/>
                <a:sym typeface="Arial"/>
              </a:rPr>
              <a:t>Conocer como </a:t>
            </a:r>
            <a:r>
              <a:rPr b="1" lang="es-CL" sz="2400">
                <a:solidFill>
                  <a:srgbClr val="757070"/>
                </a:solidFill>
                <a:latin typeface="Arial"/>
                <a:ea typeface="Arial"/>
                <a:cs typeface="Arial"/>
                <a:sym typeface="Arial"/>
              </a:rPr>
              <a:t>viven sus colaboradores</a:t>
            </a:r>
            <a:r>
              <a:rPr lang="es-CL" sz="2400">
                <a:solidFill>
                  <a:srgbClr val="757070"/>
                </a:solidFill>
                <a:latin typeface="Arial"/>
                <a:ea typeface="Arial"/>
                <a:cs typeface="Arial"/>
                <a:sym typeface="Arial"/>
              </a:rPr>
              <a:t>, en especial las mujeres que tienen niños en la primera infancia.</a:t>
            </a:r>
            <a:endParaRPr/>
          </a:p>
          <a:p>
            <a:pPr indent="0" lvl="0" marL="0" marR="0" rtl="0" algn="l">
              <a:spcBef>
                <a:spcPts val="0"/>
              </a:spcBef>
              <a:spcAft>
                <a:spcPts val="0"/>
              </a:spcAft>
              <a:buNone/>
            </a:pPr>
            <a:r>
              <a:t/>
            </a:r>
            <a:endParaRPr sz="2400">
              <a:solidFill>
                <a:srgbClr val="757070"/>
              </a:solidFill>
              <a:latin typeface="Arial"/>
              <a:ea typeface="Arial"/>
              <a:cs typeface="Arial"/>
              <a:sym typeface="Arial"/>
            </a:endParaRPr>
          </a:p>
          <a:p>
            <a:pPr indent="-457200" lvl="0" marL="457200" marR="0" rtl="0" algn="l">
              <a:spcBef>
                <a:spcPts val="0"/>
              </a:spcBef>
              <a:spcAft>
                <a:spcPts val="0"/>
              </a:spcAft>
              <a:buClr>
                <a:srgbClr val="757070"/>
              </a:buClr>
              <a:buSzPts val="2400"/>
              <a:buFont typeface="Arial"/>
              <a:buChar char="•"/>
            </a:pPr>
            <a:r>
              <a:rPr lang="es-CL" sz="2400">
                <a:solidFill>
                  <a:srgbClr val="757070"/>
                </a:solidFill>
                <a:latin typeface="Arial"/>
                <a:ea typeface="Arial"/>
                <a:cs typeface="Arial"/>
                <a:sym typeface="Arial"/>
              </a:rPr>
              <a:t>Identificar  cuales han sido las </a:t>
            </a:r>
            <a:r>
              <a:rPr b="1" lang="es-CL" sz="2400">
                <a:solidFill>
                  <a:srgbClr val="757070"/>
                </a:solidFill>
                <a:latin typeface="Arial"/>
                <a:ea typeface="Arial"/>
                <a:cs typeface="Arial"/>
                <a:sym typeface="Arial"/>
              </a:rPr>
              <a:t>necesidades educativas, </a:t>
            </a:r>
            <a:r>
              <a:rPr lang="es-CL" sz="2400">
                <a:solidFill>
                  <a:srgbClr val="757070"/>
                </a:solidFill>
                <a:latin typeface="Arial"/>
                <a:ea typeface="Arial"/>
                <a:cs typeface="Arial"/>
                <a:sym typeface="Arial"/>
              </a:rPr>
              <a:t>económicas o de salud mental de los hijos e hijas de colaboradores.</a:t>
            </a:r>
            <a:endParaRPr/>
          </a:p>
          <a:p>
            <a:pPr indent="0" lvl="0" marL="0" marR="0" rtl="0" algn="l">
              <a:spcBef>
                <a:spcPts val="0"/>
              </a:spcBef>
              <a:spcAft>
                <a:spcPts val="0"/>
              </a:spcAft>
              <a:buNone/>
            </a:pPr>
            <a:r>
              <a:t/>
            </a:r>
            <a:endParaRPr b="1" sz="2400">
              <a:solidFill>
                <a:srgbClr val="757070"/>
              </a:solidFill>
              <a:latin typeface="Arial"/>
              <a:ea typeface="Arial"/>
              <a:cs typeface="Arial"/>
              <a:sym typeface="Arial"/>
            </a:endParaRPr>
          </a:p>
          <a:p>
            <a:pPr indent="-457200" lvl="0" marL="457200" marR="0" rtl="0" algn="l">
              <a:spcBef>
                <a:spcPts val="0"/>
              </a:spcBef>
              <a:spcAft>
                <a:spcPts val="0"/>
              </a:spcAft>
              <a:buClr>
                <a:srgbClr val="757070"/>
              </a:buClr>
              <a:buSzPts val="2400"/>
              <a:buFont typeface="Arial"/>
              <a:buChar char="•"/>
            </a:pPr>
            <a:r>
              <a:rPr lang="es-CL" sz="2400">
                <a:solidFill>
                  <a:srgbClr val="757070"/>
                </a:solidFill>
                <a:latin typeface="Arial"/>
                <a:ea typeface="Arial"/>
                <a:cs typeface="Arial"/>
                <a:sym typeface="Arial"/>
              </a:rPr>
              <a:t>No  siempre se requieren </a:t>
            </a:r>
            <a:r>
              <a:rPr b="1" lang="es-CL" sz="2400">
                <a:solidFill>
                  <a:srgbClr val="757070"/>
                </a:solidFill>
                <a:latin typeface="Arial"/>
                <a:ea typeface="Arial"/>
                <a:cs typeface="Arial"/>
                <a:sym typeface="Arial"/>
              </a:rPr>
              <a:t>grandes esfuerzos económicos</a:t>
            </a:r>
            <a:r>
              <a:rPr lang="es-CL" sz="2400">
                <a:solidFill>
                  <a:srgbClr val="757070"/>
                </a:solidFill>
                <a:latin typeface="Arial"/>
                <a:ea typeface="Arial"/>
                <a:cs typeface="Arial"/>
                <a:sym typeface="Arial"/>
              </a:rPr>
              <a:t>, sino más bien liderazgos flexibles.</a:t>
            </a:r>
            <a:endParaRPr/>
          </a:p>
        </p:txBody>
      </p:sp>
      <p:sp>
        <p:nvSpPr>
          <p:cNvPr id="396" name="Google Shape;396;p19"/>
          <p:cNvSpPr txBox="1"/>
          <p:nvPr/>
        </p:nvSpPr>
        <p:spPr>
          <a:xfrm>
            <a:off x="1102723" y="198087"/>
            <a:ext cx="10035119" cy="76944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CL" sz="4400">
                <a:solidFill>
                  <a:srgbClr val="757070"/>
                </a:solidFill>
                <a:latin typeface="Aharoni"/>
                <a:ea typeface="Aharoni"/>
                <a:cs typeface="Aharoni"/>
                <a:sym typeface="Aharoni"/>
              </a:rPr>
              <a:t>Recomendaciones para las </a:t>
            </a:r>
            <a:r>
              <a:rPr b="1" lang="es-CL" sz="4400">
                <a:solidFill>
                  <a:srgbClr val="FF6600"/>
                </a:solidFill>
                <a:latin typeface="Aharoni"/>
                <a:ea typeface="Aharoni"/>
                <a:cs typeface="Aharoni"/>
                <a:sym typeface="Aharoni"/>
              </a:rPr>
              <a:t>empresas</a:t>
            </a:r>
            <a:endParaRPr/>
          </a:p>
        </p:txBody>
      </p:sp>
      <p:cxnSp>
        <p:nvCxnSpPr>
          <p:cNvPr id="397" name="Google Shape;397;p19"/>
          <p:cNvCxnSpPr/>
          <p:nvPr/>
        </p:nvCxnSpPr>
        <p:spPr>
          <a:xfrm>
            <a:off x="0" y="1075104"/>
            <a:ext cx="10945906" cy="0"/>
          </a:xfrm>
          <a:prstGeom prst="straightConnector1">
            <a:avLst/>
          </a:prstGeom>
          <a:noFill/>
          <a:ln cap="flat" cmpd="sng" w="9525">
            <a:solidFill>
              <a:srgbClr val="FF6600"/>
            </a:solidFill>
            <a:prstDash val="solid"/>
            <a:miter lim="800000"/>
            <a:headEnd len="sm" w="sm" type="none"/>
            <a:tailEnd len="sm" w="sm" type="none"/>
          </a:ln>
        </p:spPr>
      </p:cxn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 name="Shape 146"/>
        <p:cNvGrpSpPr/>
        <p:nvPr/>
      </p:nvGrpSpPr>
      <p:grpSpPr>
        <a:xfrm>
          <a:off x="0" y="0"/>
          <a:ext cx="0" cy="0"/>
          <a:chOff x="0" y="0"/>
          <a:chExt cx="0" cy="0"/>
        </a:xfrm>
      </p:grpSpPr>
      <p:pic>
        <p:nvPicPr>
          <p:cNvPr id="147" name="Google Shape;147;p2"/>
          <p:cNvPicPr preferRelativeResize="0"/>
          <p:nvPr/>
        </p:nvPicPr>
        <p:blipFill rotWithShape="1">
          <a:blip r:embed="rId3">
            <a:alphaModFix/>
          </a:blip>
          <a:srcRect b="0" l="0" r="0" t="0"/>
          <a:stretch/>
        </p:blipFill>
        <p:spPr>
          <a:xfrm>
            <a:off x="3953140" y="290512"/>
            <a:ext cx="3899188" cy="2372006"/>
          </a:xfrm>
          <a:prstGeom prst="rect">
            <a:avLst/>
          </a:prstGeom>
          <a:noFill/>
          <a:ln>
            <a:noFill/>
          </a:ln>
        </p:spPr>
      </p:pic>
      <p:pic>
        <p:nvPicPr>
          <p:cNvPr descr="Imagen que contiene texto, mapa&#10;&#10;Descripción generada con confianza muy alta" id="148" name="Google Shape;148;p2"/>
          <p:cNvPicPr preferRelativeResize="0"/>
          <p:nvPr/>
        </p:nvPicPr>
        <p:blipFill rotWithShape="1">
          <a:blip r:embed="rId4">
            <a:alphaModFix/>
          </a:blip>
          <a:srcRect b="1" l="5720" r="6344" t="0"/>
          <a:stretch/>
        </p:blipFill>
        <p:spPr>
          <a:xfrm>
            <a:off x="2070846" y="2885352"/>
            <a:ext cx="7663777" cy="3682136"/>
          </a:xfrm>
          <a:prstGeom prst="round2DiagRect">
            <a:avLst>
              <a:gd fmla="val 16667" name="adj1"/>
              <a:gd fmla="val 0" name="adj2"/>
            </a:avLst>
          </a:prstGeom>
          <a:noFill/>
          <a:ln cap="sq" cmpd="sng" w="88900">
            <a:solidFill>
              <a:srgbClr val="FFFFFF"/>
            </a:solidFill>
            <a:prstDash val="solid"/>
            <a:miter lim="800000"/>
            <a:headEnd len="sm" w="sm" type="none"/>
            <a:tailEnd len="sm" w="sm" type="none"/>
          </a:ln>
          <a:effectLst>
            <a:outerShdw blurRad="254000" rotWithShape="0" algn="tl">
              <a:srgbClr val="000000">
                <a:alpha val="42745"/>
              </a:srgbClr>
            </a:outerShdw>
          </a:effectLst>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2" name="Shape 402"/>
        <p:cNvGrpSpPr/>
        <p:nvPr/>
      </p:nvGrpSpPr>
      <p:grpSpPr>
        <a:xfrm>
          <a:off x="0" y="0"/>
          <a:ext cx="0" cy="0"/>
          <a:chOff x="0" y="0"/>
          <a:chExt cx="0" cy="0"/>
        </a:xfrm>
      </p:grpSpPr>
      <p:pic>
        <p:nvPicPr>
          <p:cNvPr descr="Shape&#10;&#10;Description automatically generated with low confidence" id="403" name="Google Shape;403;p20"/>
          <p:cNvPicPr preferRelativeResize="0"/>
          <p:nvPr/>
        </p:nvPicPr>
        <p:blipFill rotWithShape="1">
          <a:blip r:embed="rId3">
            <a:alphaModFix/>
          </a:blip>
          <a:srcRect b="0" l="0" r="0" t="0"/>
          <a:stretch/>
        </p:blipFill>
        <p:spPr>
          <a:xfrm>
            <a:off x="5093987" y="3429000"/>
            <a:ext cx="2004026" cy="2004026"/>
          </a:xfrm>
          <a:prstGeom prst="rect">
            <a:avLst/>
          </a:prstGeom>
          <a:noFill/>
          <a:ln>
            <a:noFill/>
          </a:ln>
        </p:spPr>
      </p:pic>
      <p:pic>
        <p:nvPicPr>
          <p:cNvPr descr="Icon&#10;&#10;Description automatically generated" id="404" name="Google Shape;404;p20"/>
          <p:cNvPicPr preferRelativeResize="0"/>
          <p:nvPr/>
        </p:nvPicPr>
        <p:blipFill rotWithShape="1">
          <a:blip r:embed="rId4">
            <a:alphaModFix/>
          </a:blip>
          <a:srcRect b="0" l="0" r="0" t="0"/>
          <a:stretch/>
        </p:blipFill>
        <p:spPr>
          <a:xfrm>
            <a:off x="1086415" y="1333426"/>
            <a:ext cx="3178269" cy="3178269"/>
          </a:xfrm>
          <a:prstGeom prst="rect">
            <a:avLst/>
          </a:prstGeom>
          <a:noFill/>
          <a:ln>
            <a:noFill/>
          </a:ln>
        </p:spPr>
      </p:pic>
      <p:pic>
        <p:nvPicPr>
          <p:cNvPr descr="Diagram&#10;&#10;Description automatically generated" id="405" name="Google Shape;405;p20"/>
          <p:cNvPicPr preferRelativeResize="0"/>
          <p:nvPr/>
        </p:nvPicPr>
        <p:blipFill rotWithShape="1">
          <a:blip r:embed="rId5">
            <a:alphaModFix/>
          </a:blip>
          <a:srcRect b="0" l="0" r="0" t="0"/>
          <a:stretch/>
        </p:blipFill>
        <p:spPr>
          <a:xfrm>
            <a:off x="7927316" y="1768630"/>
            <a:ext cx="2467540" cy="2467540"/>
          </a:xfrm>
          <a:prstGeom prst="rect">
            <a:avLst/>
          </a:prstGeom>
          <a:noFill/>
          <a:ln>
            <a:noFill/>
          </a:ln>
        </p:spPr>
      </p:pic>
      <p:sp>
        <p:nvSpPr>
          <p:cNvPr id="406" name="Google Shape;406;p20"/>
          <p:cNvSpPr txBox="1"/>
          <p:nvPr/>
        </p:nvSpPr>
        <p:spPr>
          <a:xfrm>
            <a:off x="2009533" y="4236170"/>
            <a:ext cx="1332031"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CL" sz="2800">
                <a:solidFill>
                  <a:srgbClr val="3A3838"/>
                </a:solidFill>
                <a:latin typeface="Arial"/>
                <a:ea typeface="Arial"/>
                <a:cs typeface="Arial"/>
                <a:sym typeface="Arial"/>
              </a:rPr>
              <a:t>ESTADO</a:t>
            </a:r>
            <a:endParaRPr sz="2800">
              <a:solidFill>
                <a:srgbClr val="3A3838"/>
              </a:solidFill>
              <a:latin typeface="Arial"/>
              <a:ea typeface="Arial"/>
              <a:cs typeface="Arial"/>
              <a:sym typeface="Arial"/>
            </a:endParaRPr>
          </a:p>
        </p:txBody>
      </p:sp>
      <p:sp>
        <p:nvSpPr>
          <p:cNvPr id="407" name="Google Shape;407;p20"/>
          <p:cNvSpPr txBox="1"/>
          <p:nvPr/>
        </p:nvSpPr>
        <p:spPr>
          <a:xfrm>
            <a:off x="5429984" y="5706474"/>
            <a:ext cx="1549527"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CL" sz="2800">
                <a:solidFill>
                  <a:srgbClr val="3A3838"/>
                </a:solidFill>
                <a:latin typeface="Arial"/>
                <a:ea typeface="Arial"/>
                <a:cs typeface="Arial"/>
                <a:sym typeface="Arial"/>
              </a:rPr>
              <a:t>FAMILIAS</a:t>
            </a:r>
            <a:endParaRPr sz="2800">
              <a:solidFill>
                <a:srgbClr val="3A3838"/>
              </a:solidFill>
              <a:latin typeface="Arial"/>
              <a:ea typeface="Arial"/>
              <a:cs typeface="Arial"/>
              <a:sym typeface="Arial"/>
            </a:endParaRPr>
          </a:p>
        </p:txBody>
      </p:sp>
      <p:sp>
        <p:nvSpPr>
          <p:cNvPr id="408" name="Google Shape;408;p20"/>
          <p:cNvSpPr txBox="1"/>
          <p:nvPr/>
        </p:nvSpPr>
        <p:spPr>
          <a:xfrm>
            <a:off x="7812119" y="4478919"/>
            <a:ext cx="3293466" cy="95410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CL" sz="2800">
                <a:solidFill>
                  <a:srgbClr val="3A3838"/>
                </a:solidFill>
                <a:latin typeface="Arial"/>
                <a:ea typeface="Arial"/>
                <a:cs typeface="Arial"/>
                <a:sym typeface="Arial"/>
              </a:rPr>
              <a:t>EMPRESAS PRIVADAS</a:t>
            </a:r>
            <a:endParaRPr/>
          </a:p>
          <a:p>
            <a:pPr indent="0" lvl="0" marL="0" marR="0" rtl="0" algn="l">
              <a:spcBef>
                <a:spcPts val="0"/>
              </a:spcBef>
              <a:spcAft>
                <a:spcPts val="0"/>
              </a:spcAft>
              <a:buNone/>
            </a:pPr>
            <a:r>
              <a:rPr lang="es-CL" sz="2800">
                <a:solidFill>
                  <a:srgbClr val="3A3838"/>
                </a:solidFill>
                <a:latin typeface="Arial"/>
                <a:ea typeface="Arial"/>
                <a:cs typeface="Arial"/>
                <a:sym typeface="Arial"/>
              </a:rPr>
              <a:t>Y PÚBLICAS</a:t>
            </a:r>
            <a:endParaRPr sz="2800">
              <a:solidFill>
                <a:srgbClr val="3A3838"/>
              </a:solidFill>
              <a:latin typeface="Arial"/>
              <a:ea typeface="Arial"/>
              <a:cs typeface="Arial"/>
              <a:sym typeface="Arial"/>
            </a:endParaRPr>
          </a:p>
        </p:txBody>
      </p:sp>
      <p:sp>
        <p:nvSpPr>
          <p:cNvPr id="409" name="Google Shape;409;p20"/>
          <p:cNvSpPr txBox="1"/>
          <p:nvPr/>
        </p:nvSpPr>
        <p:spPr>
          <a:xfrm>
            <a:off x="0" y="243585"/>
            <a:ext cx="11779321" cy="76944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3A3838"/>
              </a:buClr>
              <a:buSzPts val="4400"/>
              <a:buFont typeface="Arial"/>
              <a:buNone/>
            </a:pPr>
            <a:r>
              <a:rPr b="1" i="0" lang="es-CL" sz="4400" u="none" cap="none" strike="noStrike">
                <a:solidFill>
                  <a:srgbClr val="3A3838"/>
                </a:solidFill>
                <a:latin typeface="Arial"/>
                <a:ea typeface="Arial"/>
                <a:cs typeface="Arial"/>
                <a:sym typeface="Arial"/>
              </a:rPr>
              <a:t>Corresponsabilidad Social sobre la NIÑEZ</a:t>
            </a:r>
            <a:endParaRPr/>
          </a:p>
        </p:txBody>
      </p:sp>
      <p:pic>
        <p:nvPicPr>
          <p:cNvPr id="410" name="Google Shape;410;p20"/>
          <p:cNvPicPr preferRelativeResize="0"/>
          <p:nvPr/>
        </p:nvPicPr>
        <p:blipFill rotWithShape="1">
          <a:blip r:embed="rId6">
            <a:alphaModFix/>
          </a:blip>
          <a:srcRect b="0" l="0" r="0" t="0"/>
          <a:stretch/>
        </p:blipFill>
        <p:spPr>
          <a:xfrm>
            <a:off x="10394856" y="5198809"/>
            <a:ext cx="1310992" cy="1310992"/>
          </a:xfrm>
          <a:prstGeom prst="rect">
            <a:avLst/>
          </a:prstGeom>
          <a:noFill/>
          <a:ln>
            <a:noFill/>
          </a:ln>
        </p:spPr>
      </p:pic>
      <p:cxnSp>
        <p:nvCxnSpPr>
          <p:cNvPr id="411" name="Google Shape;411;p20"/>
          <p:cNvCxnSpPr/>
          <p:nvPr/>
        </p:nvCxnSpPr>
        <p:spPr>
          <a:xfrm>
            <a:off x="0" y="1075104"/>
            <a:ext cx="10945906" cy="0"/>
          </a:xfrm>
          <a:prstGeom prst="straightConnector1">
            <a:avLst/>
          </a:prstGeom>
          <a:noFill/>
          <a:ln cap="flat" cmpd="sng" w="9525">
            <a:solidFill>
              <a:srgbClr val="FF6600"/>
            </a:solidFill>
            <a:prstDash val="solid"/>
            <a:miter lim="800000"/>
            <a:headEnd len="sm" w="sm" type="none"/>
            <a:tailEnd len="sm" w="sm" type="none"/>
          </a:ln>
        </p:spPr>
      </p:cxn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16" name="Shape 416"/>
        <p:cNvGrpSpPr/>
        <p:nvPr/>
      </p:nvGrpSpPr>
      <p:grpSpPr>
        <a:xfrm>
          <a:off x="0" y="0"/>
          <a:ext cx="0" cy="0"/>
          <a:chOff x="0" y="0"/>
          <a:chExt cx="0" cy="0"/>
        </a:xfrm>
      </p:grpSpPr>
      <p:sp>
        <p:nvSpPr>
          <p:cNvPr id="417" name="Google Shape;417;p21"/>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18" name="Google Shape;418;p21"/>
          <p:cNvSpPr/>
          <p:nvPr/>
        </p:nvSpPr>
        <p:spPr>
          <a:xfrm flipH="1" rot="-2700000">
            <a:off x="-376156" y="-253670"/>
            <a:ext cx="1827638" cy="1376989"/>
          </a:xfrm>
          <a:custGeom>
            <a:rect b="b" l="l" r="r" t="t"/>
            <a:pathLst>
              <a:path extrusionOk="0" h="1376989" w="1827638">
                <a:moveTo>
                  <a:pt x="0" y="987379"/>
                </a:moveTo>
                <a:lnTo>
                  <a:pt x="987379" y="0"/>
                </a:lnTo>
                <a:lnTo>
                  <a:pt x="1827638" y="840260"/>
                </a:lnTo>
                <a:lnTo>
                  <a:pt x="1827638" y="1376989"/>
                </a:lnTo>
                <a:lnTo>
                  <a:pt x="0" y="1376989"/>
                </a:lnTo>
                <a:close/>
              </a:path>
            </a:pathLst>
          </a:custGeom>
          <a:solidFill>
            <a:schemeClr val="accent1">
              <a:alpha val="29803"/>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19" name="Google Shape;419;p21"/>
          <p:cNvSpPr/>
          <p:nvPr/>
        </p:nvSpPr>
        <p:spPr>
          <a:xfrm flipH="1" rot="-2700000">
            <a:off x="891641" y="422146"/>
            <a:ext cx="645368" cy="645368"/>
          </a:xfrm>
          <a:prstGeom prst="rect">
            <a:avLst/>
          </a:prstGeom>
          <a:solidFill>
            <a:schemeClr val="accent1">
              <a:alpha val="29803"/>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20" name="Google Shape;420;p21"/>
          <p:cNvSpPr/>
          <p:nvPr/>
        </p:nvSpPr>
        <p:spPr>
          <a:xfrm flipH="1" rot="-2700000">
            <a:off x="10043482" y="655140"/>
            <a:ext cx="687472" cy="687472"/>
          </a:xfrm>
          <a:prstGeom prst="rect">
            <a:avLst/>
          </a:prstGeom>
          <a:solidFill>
            <a:schemeClr val="accent4">
              <a:alpha val="29803"/>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21" name="Google Shape;421;p21"/>
          <p:cNvSpPr/>
          <p:nvPr/>
        </p:nvSpPr>
        <p:spPr>
          <a:xfrm flipH="1" rot="10800000">
            <a:off x="9356643" y="0"/>
            <a:ext cx="2835357" cy="1480837"/>
          </a:xfrm>
          <a:custGeom>
            <a:rect b="b" l="l" r="r" t="t"/>
            <a:pathLst>
              <a:path extrusionOk="0" h="1480837" w="2835357">
                <a:moveTo>
                  <a:pt x="2835357" y="1480837"/>
                </a:moveTo>
                <a:lnTo>
                  <a:pt x="0" y="1480837"/>
                </a:lnTo>
                <a:lnTo>
                  <a:pt x="1552727" y="0"/>
                </a:lnTo>
                <a:lnTo>
                  <a:pt x="2835357" y="1223245"/>
                </a:lnTo>
                <a:close/>
              </a:path>
            </a:pathLst>
          </a:custGeom>
          <a:solidFill>
            <a:schemeClr val="accent4">
              <a:alpha val="29803"/>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22" name="Google Shape;422;p21"/>
          <p:cNvSpPr/>
          <p:nvPr/>
        </p:nvSpPr>
        <p:spPr>
          <a:xfrm flipH="1">
            <a:off x="7976344" y="6115501"/>
            <a:ext cx="1494513" cy="742499"/>
          </a:xfrm>
          <a:prstGeom prst="triangle">
            <a:avLst>
              <a:gd fmla="val 50000" name="adj"/>
            </a:avLst>
          </a:prstGeom>
          <a:solidFill>
            <a:schemeClr val="accent1">
              <a:alpha val="29803"/>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423" name="Google Shape;423;p21"/>
          <p:cNvPicPr preferRelativeResize="0"/>
          <p:nvPr/>
        </p:nvPicPr>
        <p:blipFill rotWithShape="1">
          <a:blip r:embed="rId3">
            <a:alphaModFix/>
          </a:blip>
          <a:srcRect b="0" l="0" r="0" t="0"/>
          <a:stretch/>
        </p:blipFill>
        <p:spPr>
          <a:xfrm>
            <a:off x="800002" y="1801277"/>
            <a:ext cx="3807340" cy="3796938"/>
          </a:xfrm>
          <a:prstGeom prst="rect">
            <a:avLst/>
          </a:prstGeom>
          <a:noFill/>
          <a:ln>
            <a:noFill/>
          </a:ln>
        </p:spPr>
      </p:pic>
      <p:sp>
        <p:nvSpPr>
          <p:cNvPr id="424" name="Google Shape;424;p21"/>
          <p:cNvSpPr/>
          <p:nvPr/>
        </p:nvSpPr>
        <p:spPr>
          <a:xfrm flipH="1">
            <a:off x="7604080" y="6453143"/>
            <a:ext cx="814903" cy="404857"/>
          </a:xfrm>
          <a:prstGeom prst="triangle">
            <a:avLst>
              <a:gd fmla="val 50000" name="adj"/>
            </a:avLst>
          </a:prstGeom>
          <a:solidFill>
            <a:schemeClr val="accent1">
              <a:alpha val="29803"/>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descr="Icon&#10;&#10;Description automatically generated" id="425" name="Google Shape;425;p21"/>
          <p:cNvPicPr preferRelativeResize="0"/>
          <p:nvPr/>
        </p:nvPicPr>
        <p:blipFill rotWithShape="1">
          <a:blip r:embed="rId4">
            <a:alphaModFix/>
          </a:blip>
          <a:srcRect b="0" l="0" r="0" t="0"/>
          <a:stretch/>
        </p:blipFill>
        <p:spPr>
          <a:xfrm>
            <a:off x="5424009" y="1235024"/>
            <a:ext cx="1480838" cy="1480838"/>
          </a:xfrm>
          <a:prstGeom prst="rect">
            <a:avLst/>
          </a:prstGeom>
          <a:noFill/>
          <a:ln>
            <a:noFill/>
          </a:ln>
        </p:spPr>
      </p:pic>
      <p:pic>
        <p:nvPicPr>
          <p:cNvPr descr="Icon&#10;&#10;Description automatically generated" id="426" name="Google Shape;426;p21"/>
          <p:cNvPicPr preferRelativeResize="0"/>
          <p:nvPr/>
        </p:nvPicPr>
        <p:blipFill rotWithShape="1">
          <a:blip r:embed="rId5">
            <a:alphaModFix/>
          </a:blip>
          <a:srcRect b="0" l="0" r="0" t="0"/>
          <a:stretch/>
        </p:blipFill>
        <p:spPr>
          <a:xfrm>
            <a:off x="5525553" y="2929170"/>
            <a:ext cx="1277750" cy="1277750"/>
          </a:xfrm>
          <a:prstGeom prst="rect">
            <a:avLst/>
          </a:prstGeom>
          <a:noFill/>
          <a:ln>
            <a:noFill/>
          </a:ln>
        </p:spPr>
      </p:pic>
      <p:pic>
        <p:nvPicPr>
          <p:cNvPr descr="Icon&#10;&#10;Description automatically generated" id="427" name="Google Shape;427;p21"/>
          <p:cNvPicPr preferRelativeResize="0"/>
          <p:nvPr/>
        </p:nvPicPr>
        <p:blipFill rotWithShape="1">
          <a:blip r:embed="rId6">
            <a:alphaModFix/>
          </a:blip>
          <a:srcRect b="0" l="0" r="0" t="0"/>
          <a:stretch/>
        </p:blipFill>
        <p:spPr>
          <a:xfrm>
            <a:off x="5606784" y="4350952"/>
            <a:ext cx="1071562" cy="1071562"/>
          </a:xfrm>
          <a:prstGeom prst="rect">
            <a:avLst/>
          </a:prstGeom>
          <a:noFill/>
          <a:ln>
            <a:noFill/>
          </a:ln>
        </p:spPr>
      </p:pic>
      <p:sp>
        <p:nvSpPr>
          <p:cNvPr id="428" name="Google Shape;428;p21"/>
          <p:cNvSpPr txBox="1"/>
          <p:nvPr/>
        </p:nvSpPr>
        <p:spPr>
          <a:xfrm>
            <a:off x="7307804" y="1865278"/>
            <a:ext cx="1959191"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CL" sz="3600">
                <a:solidFill>
                  <a:srgbClr val="757070"/>
                </a:solidFill>
                <a:latin typeface="Arial"/>
                <a:ea typeface="Arial"/>
                <a:cs typeface="Arial"/>
                <a:sym typeface="Arial"/>
              </a:rPr>
              <a:t>@uppi_cl</a:t>
            </a:r>
            <a:endParaRPr sz="3600">
              <a:solidFill>
                <a:srgbClr val="757070"/>
              </a:solidFill>
              <a:latin typeface="Arial"/>
              <a:ea typeface="Arial"/>
              <a:cs typeface="Arial"/>
              <a:sym typeface="Arial"/>
            </a:endParaRPr>
          </a:p>
        </p:txBody>
      </p:sp>
      <p:sp>
        <p:nvSpPr>
          <p:cNvPr id="429" name="Google Shape;429;p21"/>
          <p:cNvSpPr txBox="1"/>
          <p:nvPr/>
        </p:nvSpPr>
        <p:spPr>
          <a:xfrm>
            <a:off x="7170077" y="2937599"/>
            <a:ext cx="3703258" cy="120032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CL" sz="3600">
                <a:solidFill>
                  <a:srgbClr val="757070"/>
                </a:solidFill>
                <a:latin typeface="Arial"/>
                <a:ea typeface="Arial"/>
                <a:cs typeface="Arial"/>
                <a:sym typeface="Arial"/>
              </a:rPr>
              <a:t>@UPPI unidos por </a:t>
            </a:r>
            <a:endParaRPr/>
          </a:p>
          <a:p>
            <a:pPr indent="0" lvl="0" marL="0" marR="0" rtl="0" algn="l">
              <a:spcBef>
                <a:spcPts val="0"/>
              </a:spcBef>
              <a:spcAft>
                <a:spcPts val="0"/>
              </a:spcAft>
              <a:buNone/>
            </a:pPr>
            <a:r>
              <a:rPr lang="es-CL" sz="3600">
                <a:solidFill>
                  <a:srgbClr val="757070"/>
                </a:solidFill>
                <a:latin typeface="Arial"/>
                <a:ea typeface="Arial"/>
                <a:cs typeface="Arial"/>
                <a:sym typeface="Arial"/>
              </a:rPr>
              <a:t>la infancia</a:t>
            </a:r>
            <a:endParaRPr sz="3600">
              <a:solidFill>
                <a:srgbClr val="757070"/>
              </a:solidFill>
              <a:latin typeface="Arial"/>
              <a:ea typeface="Arial"/>
              <a:cs typeface="Arial"/>
              <a:sym typeface="Arial"/>
            </a:endParaRPr>
          </a:p>
        </p:txBody>
      </p:sp>
      <p:sp>
        <p:nvSpPr>
          <p:cNvPr id="430" name="Google Shape;430;p21"/>
          <p:cNvSpPr txBox="1"/>
          <p:nvPr/>
        </p:nvSpPr>
        <p:spPr>
          <a:xfrm>
            <a:off x="7086479" y="4397886"/>
            <a:ext cx="6104964" cy="120032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s-CL" sz="3600">
                <a:solidFill>
                  <a:srgbClr val="757070"/>
                </a:solidFill>
                <a:latin typeface="Arial"/>
                <a:ea typeface="Arial"/>
                <a:cs typeface="Arial"/>
                <a:sym typeface="Arial"/>
              </a:rPr>
              <a:t>UPPI - Red Empresas </a:t>
            </a:r>
            <a:endParaRPr/>
          </a:p>
          <a:p>
            <a:pPr indent="0" lvl="0" marL="0" marR="0" rtl="0" algn="l">
              <a:spcBef>
                <a:spcPts val="0"/>
              </a:spcBef>
              <a:spcAft>
                <a:spcPts val="0"/>
              </a:spcAft>
              <a:buNone/>
            </a:pPr>
            <a:r>
              <a:rPr b="0" i="0" lang="es-CL" sz="3600">
                <a:solidFill>
                  <a:srgbClr val="757070"/>
                </a:solidFill>
                <a:latin typeface="Arial"/>
                <a:ea typeface="Arial"/>
                <a:cs typeface="Arial"/>
                <a:sym typeface="Arial"/>
              </a:rPr>
              <a:t>Unidas  por la Infancia</a:t>
            </a:r>
            <a:endParaRPr sz="3600">
              <a:solidFill>
                <a:srgbClr val="757070"/>
              </a:solidFill>
              <a:latin typeface="Arial"/>
              <a:ea typeface="Arial"/>
              <a:cs typeface="Arial"/>
              <a:sym typeface="Arial"/>
            </a:endParaRPr>
          </a:p>
        </p:txBody>
      </p:sp>
      <p:sp>
        <p:nvSpPr>
          <p:cNvPr id="431" name="Google Shape;431;p21"/>
          <p:cNvSpPr txBox="1"/>
          <p:nvPr/>
        </p:nvSpPr>
        <p:spPr>
          <a:xfrm>
            <a:off x="9014327" y="5878723"/>
            <a:ext cx="2611036"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CL" sz="3600">
                <a:solidFill>
                  <a:srgbClr val="FF6600"/>
                </a:solidFill>
                <a:latin typeface="Arial"/>
                <a:ea typeface="Arial"/>
                <a:cs typeface="Arial"/>
                <a:sym typeface="Arial"/>
              </a:rPr>
              <a:t>www.uppi.cl</a:t>
            </a:r>
            <a:endParaRPr b="1" sz="3600">
              <a:solidFill>
                <a:srgbClr val="FF6600"/>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6" name="Shape 436"/>
        <p:cNvGrpSpPr/>
        <p:nvPr/>
      </p:nvGrpSpPr>
      <p:grpSpPr>
        <a:xfrm>
          <a:off x="0" y="0"/>
          <a:ext cx="0" cy="0"/>
          <a:chOff x="0" y="0"/>
          <a:chExt cx="0" cy="0"/>
        </a:xfrm>
      </p:grpSpPr>
      <p:pic>
        <p:nvPicPr>
          <p:cNvPr descr="A picture containing text, person, indoor, computer&#10;&#10;Description automatically generated" id="437" name="Google Shape;437;p22"/>
          <p:cNvPicPr preferRelativeResize="0"/>
          <p:nvPr/>
        </p:nvPicPr>
        <p:blipFill rotWithShape="1">
          <a:blip r:embed="rId3">
            <a:alphaModFix/>
          </a:blip>
          <a:srcRect b="-1" l="2761" r="3121" t="0"/>
          <a:stretch/>
        </p:blipFill>
        <p:spPr>
          <a:xfrm>
            <a:off x="2519309" y="10"/>
            <a:ext cx="9669642" cy="6857990"/>
          </a:xfrm>
          <a:prstGeom prst="rect">
            <a:avLst/>
          </a:prstGeom>
          <a:noFill/>
          <a:ln>
            <a:noFill/>
          </a:ln>
        </p:spPr>
      </p:pic>
      <p:grpSp>
        <p:nvGrpSpPr>
          <p:cNvPr id="438" name="Google Shape;438;p22"/>
          <p:cNvGrpSpPr/>
          <p:nvPr/>
        </p:nvGrpSpPr>
        <p:grpSpPr>
          <a:xfrm>
            <a:off x="678095" y="441787"/>
            <a:ext cx="2774022" cy="472613"/>
            <a:chOff x="-1896711" y="662360"/>
            <a:chExt cx="1896711" cy="360000"/>
          </a:xfrm>
        </p:grpSpPr>
        <p:sp>
          <p:nvSpPr>
            <p:cNvPr id="439" name="Google Shape;439;p22"/>
            <p:cNvSpPr/>
            <p:nvPr/>
          </p:nvSpPr>
          <p:spPr>
            <a:xfrm>
              <a:off x="-1896711" y="662360"/>
              <a:ext cx="1895299" cy="360000"/>
            </a:xfrm>
            <a:prstGeom prst="rect">
              <a:avLst/>
            </a:prstGeom>
            <a:noFill/>
            <a:ln>
              <a:noFill/>
            </a:ln>
          </p:spPr>
          <p:txBody>
            <a:bodyPr anchorCtr="0" anchor="t" bIns="34775" lIns="69550" spcFirstLastPara="1" rIns="69550" wrap="square" tIns="34775">
              <a:noAutofit/>
            </a:bodyPr>
            <a:lstStyle/>
            <a:p>
              <a:pPr indent="0" lvl="0" marL="0" marR="0" rtl="0" algn="l">
                <a:spcBef>
                  <a:spcPts val="0"/>
                </a:spcBef>
                <a:spcAft>
                  <a:spcPts val="0"/>
                </a:spcAft>
                <a:buNone/>
              </a:pPr>
              <a:r>
                <a:t/>
              </a:r>
              <a:endParaRPr sz="1369">
                <a:solidFill>
                  <a:schemeClr val="dk1"/>
                </a:solidFill>
                <a:latin typeface="Arial"/>
                <a:ea typeface="Arial"/>
                <a:cs typeface="Arial"/>
                <a:sym typeface="Arial"/>
              </a:endParaRPr>
            </a:p>
          </p:txBody>
        </p:sp>
        <p:sp>
          <p:nvSpPr>
            <p:cNvPr id="440" name="Google Shape;440;p22"/>
            <p:cNvSpPr/>
            <p:nvPr/>
          </p:nvSpPr>
          <p:spPr>
            <a:xfrm>
              <a:off x="-100236" y="919301"/>
              <a:ext cx="100236" cy="101647"/>
            </a:xfrm>
            <a:prstGeom prst="ellipse">
              <a:avLst/>
            </a:prstGeom>
            <a:solidFill>
              <a:srgbClr val="86BC25"/>
            </a:solidFill>
            <a:ln>
              <a:noFill/>
            </a:ln>
          </p:spPr>
          <p:txBody>
            <a:bodyPr anchorCtr="0" anchor="t" bIns="34775" lIns="69550" spcFirstLastPara="1" rIns="69550" wrap="square" tIns="34775">
              <a:noAutofit/>
            </a:bodyPr>
            <a:lstStyle/>
            <a:p>
              <a:pPr indent="0" lvl="0" marL="0" marR="0" rtl="0" algn="l">
                <a:spcBef>
                  <a:spcPts val="0"/>
                </a:spcBef>
                <a:spcAft>
                  <a:spcPts val="0"/>
                </a:spcAft>
                <a:buNone/>
              </a:pPr>
              <a:r>
                <a:t/>
              </a:r>
              <a:endParaRPr sz="1369">
                <a:solidFill>
                  <a:schemeClr val="dk1"/>
                </a:solidFill>
                <a:latin typeface="Arial"/>
                <a:ea typeface="Arial"/>
                <a:cs typeface="Arial"/>
                <a:sym typeface="Arial"/>
              </a:endParaRPr>
            </a:p>
          </p:txBody>
        </p:sp>
        <p:sp>
          <p:nvSpPr>
            <p:cNvPr id="441" name="Google Shape;441;p22"/>
            <p:cNvSpPr/>
            <p:nvPr/>
          </p:nvSpPr>
          <p:spPr>
            <a:xfrm>
              <a:off x="-1895299" y="663772"/>
              <a:ext cx="288001" cy="351529"/>
            </a:xfrm>
            <a:custGeom>
              <a:rect b="b" l="l" r="r" t="t"/>
              <a:pathLst>
                <a:path extrusionOk="0" h="208" w="172">
                  <a:moveTo>
                    <a:pt x="172" y="100"/>
                  </a:moveTo>
                  <a:cubicBezTo>
                    <a:pt x="172" y="134"/>
                    <a:pt x="163" y="161"/>
                    <a:pt x="144" y="180"/>
                  </a:cubicBezTo>
                  <a:cubicBezTo>
                    <a:pt x="125" y="199"/>
                    <a:pt x="99" y="208"/>
                    <a:pt x="65" y="208"/>
                  </a:cubicBezTo>
                  <a:cubicBezTo>
                    <a:pt x="0" y="208"/>
                    <a:pt x="0" y="208"/>
                    <a:pt x="0" y="208"/>
                  </a:cubicBezTo>
                  <a:cubicBezTo>
                    <a:pt x="0" y="0"/>
                    <a:pt x="0" y="0"/>
                    <a:pt x="0" y="0"/>
                  </a:cubicBezTo>
                  <a:cubicBezTo>
                    <a:pt x="70" y="0"/>
                    <a:pt x="70" y="0"/>
                    <a:pt x="70" y="0"/>
                  </a:cubicBezTo>
                  <a:cubicBezTo>
                    <a:pt x="103" y="0"/>
                    <a:pt x="128" y="9"/>
                    <a:pt x="145" y="26"/>
                  </a:cubicBezTo>
                  <a:cubicBezTo>
                    <a:pt x="163" y="43"/>
                    <a:pt x="172" y="67"/>
                    <a:pt x="172" y="100"/>
                  </a:cubicBezTo>
                  <a:moveTo>
                    <a:pt x="115" y="102"/>
                  </a:moveTo>
                  <a:cubicBezTo>
                    <a:pt x="115" y="83"/>
                    <a:pt x="111" y="68"/>
                    <a:pt x="104" y="59"/>
                  </a:cubicBezTo>
                  <a:cubicBezTo>
                    <a:pt x="97" y="50"/>
                    <a:pt x="86" y="45"/>
                    <a:pt x="71" y="45"/>
                  </a:cubicBezTo>
                  <a:cubicBezTo>
                    <a:pt x="55" y="45"/>
                    <a:pt x="55" y="45"/>
                    <a:pt x="55" y="45"/>
                  </a:cubicBezTo>
                  <a:cubicBezTo>
                    <a:pt x="55" y="162"/>
                    <a:pt x="55" y="162"/>
                    <a:pt x="55" y="162"/>
                  </a:cubicBezTo>
                  <a:cubicBezTo>
                    <a:pt x="67" y="162"/>
                    <a:pt x="67" y="162"/>
                    <a:pt x="67" y="162"/>
                  </a:cubicBezTo>
                  <a:cubicBezTo>
                    <a:pt x="83" y="162"/>
                    <a:pt x="96" y="157"/>
                    <a:pt x="103" y="147"/>
                  </a:cubicBezTo>
                  <a:cubicBezTo>
                    <a:pt x="111" y="137"/>
                    <a:pt x="115" y="122"/>
                    <a:pt x="115" y="102"/>
                  </a:cubicBezTo>
                </a:path>
              </a:pathLst>
            </a:custGeom>
            <a:solidFill>
              <a:schemeClr val="dk1"/>
            </a:solidFill>
            <a:ln>
              <a:noFill/>
            </a:ln>
          </p:spPr>
          <p:txBody>
            <a:bodyPr anchorCtr="0" anchor="t" bIns="34775" lIns="69550" spcFirstLastPara="1" rIns="69550" wrap="square" tIns="34775">
              <a:noAutofit/>
            </a:bodyPr>
            <a:lstStyle/>
            <a:p>
              <a:pPr indent="0" lvl="0" marL="0" marR="0" rtl="0" algn="l">
                <a:spcBef>
                  <a:spcPts val="0"/>
                </a:spcBef>
                <a:spcAft>
                  <a:spcPts val="0"/>
                </a:spcAft>
                <a:buNone/>
              </a:pPr>
              <a:r>
                <a:t/>
              </a:r>
              <a:endParaRPr sz="1369">
                <a:solidFill>
                  <a:schemeClr val="dk1"/>
                </a:solidFill>
                <a:latin typeface="Arial"/>
                <a:ea typeface="Arial"/>
                <a:cs typeface="Arial"/>
                <a:sym typeface="Arial"/>
              </a:endParaRPr>
            </a:p>
          </p:txBody>
        </p:sp>
        <p:sp>
          <p:nvSpPr>
            <p:cNvPr id="442" name="Google Shape;442;p22"/>
            <p:cNvSpPr/>
            <p:nvPr/>
          </p:nvSpPr>
          <p:spPr>
            <a:xfrm>
              <a:off x="-1303062" y="662360"/>
              <a:ext cx="86824" cy="352941"/>
            </a:xfrm>
            <a:prstGeom prst="rect">
              <a:avLst/>
            </a:prstGeom>
            <a:solidFill>
              <a:schemeClr val="dk1"/>
            </a:solidFill>
            <a:ln>
              <a:noFill/>
            </a:ln>
          </p:spPr>
          <p:txBody>
            <a:bodyPr anchorCtr="0" anchor="t" bIns="34775" lIns="69550" spcFirstLastPara="1" rIns="69550" wrap="square" tIns="34775">
              <a:noAutofit/>
            </a:bodyPr>
            <a:lstStyle/>
            <a:p>
              <a:pPr indent="0" lvl="0" marL="0" marR="0" rtl="0" algn="l">
                <a:spcBef>
                  <a:spcPts val="0"/>
                </a:spcBef>
                <a:spcAft>
                  <a:spcPts val="0"/>
                </a:spcAft>
                <a:buNone/>
              </a:pPr>
              <a:r>
                <a:t/>
              </a:r>
              <a:endParaRPr sz="1369">
                <a:solidFill>
                  <a:schemeClr val="dk1"/>
                </a:solidFill>
                <a:latin typeface="Arial"/>
                <a:ea typeface="Arial"/>
                <a:cs typeface="Arial"/>
                <a:sym typeface="Arial"/>
              </a:endParaRPr>
            </a:p>
          </p:txBody>
        </p:sp>
        <p:sp>
          <p:nvSpPr>
            <p:cNvPr id="443" name="Google Shape;443;p22"/>
            <p:cNvSpPr/>
            <p:nvPr/>
          </p:nvSpPr>
          <p:spPr>
            <a:xfrm>
              <a:off x="-1183062" y="748478"/>
              <a:ext cx="254118" cy="272471"/>
            </a:xfrm>
            <a:custGeom>
              <a:rect b="b" l="l" r="r" t="t"/>
              <a:pathLst>
                <a:path extrusionOk="0" h="161" w="152">
                  <a:moveTo>
                    <a:pt x="152" y="80"/>
                  </a:moveTo>
                  <a:cubicBezTo>
                    <a:pt x="152" y="105"/>
                    <a:pt x="145" y="125"/>
                    <a:pt x="132" y="139"/>
                  </a:cubicBezTo>
                  <a:cubicBezTo>
                    <a:pt x="118" y="154"/>
                    <a:pt x="100" y="161"/>
                    <a:pt x="76" y="161"/>
                  </a:cubicBezTo>
                  <a:cubicBezTo>
                    <a:pt x="53" y="161"/>
                    <a:pt x="34" y="153"/>
                    <a:pt x="21" y="139"/>
                  </a:cubicBezTo>
                  <a:cubicBezTo>
                    <a:pt x="7" y="124"/>
                    <a:pt x="0" y="105"/>
                    <a:pt x="0" y="80"/>
                  </a:cubicBezTo>
                  <a:cubicBezTo>
                    <a:pt x="0" y="55"/>
                    <a:pt x="7" y="35"/>
                    <a:pt x="20" y="21"/>
                  </a:cubicBezTo>
                  <a:cubicBezTo>
                    <a:pt x="34" y="7"/>
                    <a:pt x="52" y="0"/>
                    <a:pt x="76" y="0"/>
                  </a:cubicBezTo>
                  <a:cubicBezTo>
                    <a:pt x="91" y="0"/>
                    <a:pt x="104" y="3"/>
                    <a:pt x="116" y="10"/>
                  </a:cubicBezTo>
                  <a:cubicBezTo>
                    <a:pt x="127" y="16"/>
                    <a:pt x="136" y="26"/>
                    <a:pt x="142" y="38"/>
                  </a:cubicBezTo>
                  <a:cubicBezTo>
                    <a:pt x="148" y="50"/>
                    <a:pt x="152" y="64"/>
                    <a:pt x="152" y="80"/>
                  </a:cubicBezTo>
                  <a:moveTo>
                    <a:pt x="53" y="80"/>
                  </a:moveTo>
                  <a:cubicBezTo>
                    <a:pt x="53" y="93"/>
                    <a:pt x="55" y="104"/>
                    <a:pt x="59" y="110"/>
                  </a:cubicBezTo>
                  <a:cubicBezTo>
                    <a:pt x="62" y="117"/>
                    <a:pt x="68" y="121"/>
                    <a:pt x="76" y="121"/>
                  </a:cubicBezTo>
                  <a:cubicBezTo>
                    <a:pt x="84" y="121"/>
                    <a:pt x="90" y="117"/>
                    <a:pt x="93" y="110"/>
                  </a:cubicBezTo>
                  <a:cubicBezTo>
                    <a:pt x="97" y="104"/>
                    <a:pt x="98" y="93"/>
                    <a:pt x="98" y="80"/>
                  </a:cubicBezTo>
                  <a:cubicBezTo>
                    <a:pt x="98" y="67"/>
                    <a:pt x="97" y="57"/>
                    <a:pt x="93" y="50"/>
                  </a:cubicBezTo>
                  <a:cubicBezTo>
                    <a:pt x="90" y="43"/>
                    <a:pt x="84" y="40"/>
                    <a:pt x="76" y="40"/>
                  </a:cubicBezTo>
                  <a:cubicBezTo>
                    <a:pt x="68" y="40"/>
                    <a:pt x="62" y="43"/>
                    <a:pt x="59" y="50"/>
                  </a:cubicBezTo>
                  <a:cubicBezTo>
                    <a:pt x="55" y="57"/>
                    <a:pt x="53" y="67"/>
                    <a:pt x="53" y="80"/>
                  </a:cubicBezTo>
                </a:path>
              </a:pathLst>
            </a:custGeom>
            <a:solidFill>
              <a:schemeClr val="dk1"/>
            </a:solidFill>
            <a:ln>
              <a:noFill/>
            </a:ln>
          </p:spPr>
          <p:txBody>
            <a:bodyPr anchorCtr="0" anchor="t" bIns="34775" lIns="69550" spcFirstLastPara="1" rIns="69550" wrap="square" tIns="34775">
              <a:noAutofit/>
            </a:bodyPr>
            <a:lstStyle/>
            <a:p>
              <a:pPr indent="0" lvl="0" marL="0" marR="0" rtl="0" algn="l">
                <a:spcBef>
                  <a:spcPts val="0"/>
                </a:spcBef>
                <a:spcAft>
                  <a:spcPts val="0"/>
                </a:spcAft>
                <a:buNone/>
              </a:pPr>
              <a:r>
                <a:t/>
              </a:r>
              <a:endParaRPr sz="1369">
                <a:solidFill>
                  <a:schemeClr val="dk1"/>
                </a:solidFill>
                <a:latin typeface="Arial"/>
                <a:ea typeface="Arial"/>
                <a:cs typeface="Arial"/>
                <a:sym typeface="Arial"/>
              </a:endParaRPr>
            </a:p>
          </p:txBody>
        </p:sp>
        <p:sp>
          <p:nvSpPr>
            <p:cNvPr id="444" name="Google Shape;444;p22"/>
            <p:cNvSpPr/>
            <p:nvPr/>
          </p:nvSpPr>
          <p:spPr>
            <a:xfrm>
              <a:off x="-895767" y="753419"/>
              <a:ext cx="88941" cy="261883"/>
            </a:xfrm>
            <a:prstGeom prst="rect">
              <a:avLst/>
            </a:prstGeom>
            <a:solidFill>
              <a:schemeClr val="dk1"/>
            </a:solidFill>
            <a:ln>
              <a:noFill/>
            </a:ln>
          </p:spPr>
          <p:txBody>
            <a:bodyPr anchorCtr="0" anchor="t" bIns="34775" lIns="69550" spcFirstLastPara="1" rIns="69550" wrap="square" tIns="34775">
              <a:noAutofit/>
            </a:bodyPr>
            <a:lstStyle/>
            <a:p>
              <a:pPr indent="0" lvl="0" marL="0" marR="0" rtl="0" algn="l">
                <a:spcBef>
                  <a:spcPts val="0"/>
                </a:spcBef>
                <a:spcAft>
                  <a:spcPts val="0"/>
                </a:spcAft>
                <a:buNone/>
              </a:pPr>
              <a:r>
                <a:t/>
              </a:r>
              <a:endParaRPr sz="1369">
                <a:solidFill>
                  <a:schemeClr val="dk1"/>
                </a:solidFill>
                <a:latin typeface="Arial"/>
                <a:ea typeface="Arial"/>
                <a:cs typeface="Arial"/>
                <a:sym typeface="Arial"/>
              </a:endParaRPr>
            </a:p>
          </p:txBody>
        </p:sp>
        <p:sp>
          <p:nvSpPr>
            <p:cNvPr id="445" name="Google Shape;445;p22"/>
            <p:cNvSpPr/>
            <p:nvPr/>
          </p:nvSpPr>
          <p:spPr>
            <a:xfrm>
              <a:off x="-895767" y="662360"/>
              <a:ext cx="88941" cy="59294"/>
            </a:xfrm>
            <a:prstGeom prst="rect">
              <a:avLst/>
            </a:prstGeom>
            <a:solidFill>
              <a:schemeClr val="dk1"/>
            </a:solidFill>
            <a:ln>
              <a:noFill/>
            </a:ln>
          </p:spPr>
          <p:txBody>
            <a:bodyPr anchorCtr="0" anchor="t" bIns="34775" lIns="69550" spcFirstLastPara="1" rIns="69550" wrap="square" tIns="34775">
              <a:noAutofit/>
            </a:bodyPr>
            <a:lstStyle/>
            <a:p>
              <a:pPr indent="0" lvl="0" marL="0" marR="0" rtl="0" algn="l">
                <a:spcBef>
                  <a:spcPts val="0"/>
                </a:spcBef>
                <a:spcAft>
                  <a:spcPts val="0"/>
                </a:spcAft>
                <a:buNone/>
              </a:pPr>
              <a:r>
                <a:t/>
              </a:r>
              <a:endParaRPr sz="1369">
                <a:solidFill>
                  <a:schemeClr val="dk1"/>
                </a:solidFill>
                <a:latin typeface="Arial"/>
                <a:ea typeface="Arial"/>
                <a:cs typeface="Arial"/>
                <a:sym typeface="Arial"/>
              </a:endParaRPr>
            </a:p>
          </p:txBody>
        </p:sp>
        <p:sp>
          <p:nvSpPr>
            <p:cNvPr id="446" name="Google Shape;446;p22"/>
            <p:cNvSpPr/>
            <p:nvPr/>
          </p:nvSpPr>
          <p:spPr>
            <a:xfrm>
              <a:off x="-773649" y="670831"/>
              <a:ext cx="185647" cy="350118"/>
            </a:xfrm>
            <a:custGeom>
              <a:rect b="b" l="l" r="r" t="t"/>
              <a:pathLst>
                <a:path extrusionOk="0" h="207" w="111">
                  <a:moveTo>
                    <a:pt x="85" y="164"/>
                  </a:moveTo>
                  <a:cubicBezTo>
                    <a:pt x="92" y="164"/>
                    <a:pt x="101" y="163"/>
                    <a:pt x="111" y="159"/>
                  </a:cubicBezTo>
                  <a:cubicBezTo>
                    <a:pt x="111" y="198"/>
                    <a:pt x="111" y="198"/>
                    <a:pt x="111" y="198"/>
                  </a:cubicBezTo>
                  <a:cubicBezTo>
                    <a:pt x="104" y="201"/>
                    <a:pt x="97" y="203"/>
                    <a:pt x="91" y="205"/>
                  </a:cubicBezTo>
                  <a:cubicBezTo>
                    <a:pt x="84" y="206"/>
                    <a:pt x="77" y="207"/>
                    <a:pt x="68" y="207"/>
                  </a:cubicBezTo>
                  <a:cubicBezTo>
                    <a:pt x="51" y="207"/>
                    <a:pt x="38" y="202"/>
                    <a:pt x="30" y="193"/>
                  </a:cubicBezTo>
                  <a:cubicBezTo>
                    <a:pt x="22" y="185"/>
                    <a:pt x="19" y="171"/>
                    <a:pt x="19" y="153"/>
                  </a:cubicBezTo>
                  <a:cubicBezTo>
                    <a:pt x="19" y="89"/>
                    <a:pt x="19" y="89"/>
                    <a:pt x="19" y="89"/>
                  </a:cubicBezTo>
                  <a:cubicBezTo>
                    <a:pt x="0" y="89"/>
                    <a:pt x="0" y="89"/>
                    <a:pt x="0" y="89"/>
                  </a:cubicBezTo>
                  <a:cubicBezTo>
                    <a:pt x="0" y="49"/>
                    <a:pt x="0" y="49"/>
                    <a:pt x="0" y="49"/>
                  </a:cubicBezTo>
                  <a:cubicBezTo>
                    <a:pt x="19" y="49"/>
                    <a:pt x="19" y="49"/>
                    <a:pt x="19" y="49"/>
                  </a:cubicBezTo>
                  <a:cubicBezTo>
                    <a:pt x="19" y="9"/>
                    <a:pt x="19" y="9"/>
                    <a:pt x="19" y="9"/>
                  </a:cubicBezTo>
                  <a:cubicBezTo>
                    <a:pt x="71" y="0"/>
                    <a:pt x="71" y="0"/>
                    <a:pt x="71" y="0"/>
                  </a:cubicBezTo>
                  <a:cubicBezTo>
                    <a:pt x="71" y="49"/>
                    <a:pt x="71" y="49"/>
                    <a:pt x="71" y="49"/>
                  </a:cubicBezTo>
                  <a:cubicBezTo>
                    <a:pt x="105" y="49"/>
                    <a:pt x="105" y="49"/>
                    <a:pt x="105" y="49"/>
                  </a:cubicBezTo>
                  <a:cubicBezTo>
                    <a:pt x="105" y="89"/>
                    <a:pt x="105" y="89"/>
                    <a:pt x="105" y="89"/>
                  </a:cubicBezTo>
                  <a:cubicBezTo>
                    <a:pt x="71" y="89"/>
                    <a:pt x="71" y="89"/>
                    <a:pt x="71" y="89"/>
                  </a:cubicBezTo>
                  <a:cubicBezTo>
                    <a:pt x="71" y="149"/>
                    <a:pt x="71" y="149"/>
                    <a:pt x="71" y="149"/>
                  </a:cubicBezTo>
                  <a:cubicBezTo>
                    <a:pt x="71" y="159"/>
                    <a:pt x="76" y="164"/>
                    <a:pt x="85" y="164"/>
                  </a:cubicBezTo>
                </a:path>
              </a:pathLst>
            </a:custGeom>
            <a:solidFill>
              <a:schemeClr val="dk1"/>
            </a:solidFill>
            <a:ln>
              <a:noFill/>
            </a:ln>
          </p:spPr>
          <p:txBody>
            <a:bodyPr anchorCtr="0" anchor="t" bIns="34775" lIns="69550" spcFirstLastPara="1" rIns="69550" wrap="square" tIns="34775">
              <a:noAutofit/>
            </a:bodyPr>
            <a:lstStyle/>
            <a:p>
              <a:pPr indent="0" lvl="0" marL="0" marR="0" rtl="0" algn="l">
                <a:spcBef>
                  <a:spcPts val="0"/>
                </a:spcBef>
                <a:spcAft>
                  <a:spcPts val="0"/>
                </a:spcAft>
                <a:buNone/>
              </a:pPr>
              <a:r>
                <a:t/>
              </a:r>
              <a:endParaRPr sz="1369">
                <a:solidFill>
                  <a:schemeClr val="dk1"/>
                </a:solidFill>
                <a:latin typeface="Arial"/>
                <a:ea typeface="Arial"/>
                <a:cs typeface="Arial"/>
                <a:sym typeface="Arial"/>
              </a:endParaRPr>
            </a:p>
          </p:txBody>
        </p:sp>
        <p:sp>
          <p:nvSpPr>
            <p:cNvPr id="447" name="Google Shape;447;p22"/>
            <p:cNvSpPr/>
            <p:nvPr/>
          </p:nvSpPr>
          <p:spPr>
            <a:xfrm>
              <a:off x="-571060" y="670831"/>
              <a:ext cx="184942" cy="350118"/>
            </a:xfrm>
            <a:custGeom>
              <a:rect b="b" l="l" r="r" t="t"/>
              <a:pathLst>
                <a:path extrusionOk="0" h="207" w="111">
                  <a:moveTo>
                    <a:pt x="85" y="164"/>
                  </a:moveTo>
                  <a:cubicBezTo>
                    <a:pt x="92" y="164"/>
                    <a:pt x="101" y="163"/>
                    <a:pt x="111" y="159"/>
                  </a:cubicBezTo>
                  <a:cubicBezTo>
                    <a:pt x="111" y="198"/>
                    <a:pt x="111" y="198"/>
                    <a:pt x="111" y="198"/>
                  </a:cubicBezTo>
                  <a:cubicBezTo>
                    <a:pt x="104" y="201"/>
                    <a:pt x="97" y="203"/>
                    <a:pt x="90" y="205"/>
                  </a:cubicBezTo>
                  <a:cubicBezTo>
                    <a:pt x="84" y="206"/>
                    <a:pt x="77" y="207"/>
                    <a:pt x="68" y="207"/>
                  </a:cubicBezTo>
                  <a:cubicBezTo>
                    <a:pt x="51" y="207"/>
                    <a:pt x="38" y="202"/>
                    <a:pt x="30" y="193"/>
                  </a:cubicBezTo>
                  <a:cubicBezTo>
                    <a:pt x="22" y="185"/>
                    <a:pt x="18" y="171"/>
                    <a:pt x="18" y="153"/>
                  </a:cubicBezTo>
                  <a:cubicBezTo>
                    <a:pt x="18" y="89"/>
                    <a:pt x="18" y="89"/>
                    <a:pt x="18" y="89"/>
                  </a:cubicBezTo>
                  <a:cubicBezTo>
                    <a:pt x="0" y="89"/>
                    <a:pt x="0" y="89"/>
                    <a:pt x="0" y="89"/>
                  </a:cubicBezTo>
                  <a:cubicBezTo>
                    <a:pt x="0" y="49"/>
                    <a:pt x="0" y="49"/>
                    <a:pt x="0" y="49"/>
                  </a:cubicBezTo>
                  <a:cubicBezTo>
                    <a:pt x="18" y="49"/>
                    <a:pt x="18" y="49"/>
                    <a:pt x="18" y="49"/>
                  </a:cubicBezTo>
                  <a:cubicBezTo>
                    <a:pt x="18" y="9"/>
                    <a:pt x="18" y="9"/>
                    <a:pt x="18" y="9"/>
                  </a:cubicBezTo>
                  <a:cubicBezTo>
                    <a:pt x="71" y="0"/>
                    <a:pt x="71" y="0"/>
                    <a:pt x="71" y="0"/>
                  </a:cubicBezTo>
                  <a:cubicBezTo>
                    <a:pt x="71" y="49"/>
                    <a:pt x="71" y="49"/>
                    <a:pt x="71" y="49"/>
                  </a:cubicBezTo>
                  <a:cubicBezTo>
                    <a:pt x="104" y="49"/>
                    <a:pt x="104" y="49"/>
                    <a:pt x="104" y="49"/>
                  </a:cubicBezTo>
                  <a:cubicBezTo>
                    <a:pt x="104" y="89"/>
                    <a:pt x="104" y="89"/>
                    <a:pt x="104" y="89"/>
                  </a:cubicBezTo>
                  <a:cubicBezTo>
                    <a:pt x="71" y="89"/>
                    <a:pt x="71" y="89"/>
                    <a:pt x="71" y="89"/>
                  </a:cubicBezTo>
                  <a:cubicBezTo>
                    <a:pt x="71" y="149"/>
                    <a:pt x="71" y="149"/>
                    <a:pt x="71" y="149"/>
                  </a:cubicBezTo>
                  <a:cubicBezTo>
                    <a:pt x="71" y="159"/>
                    <a:pt x="76" y="164"/>
                    <a:pt x="85" y="164"/>
                  </a:cubicBezTo>
                </a:path>
              </a:pathLst>
            </a:custGeom>
            <a:solidFill>
              <a:schemeClr val="dk1"/>
            </a:solidFill>
            <a:ln>
              <a:noFill/>
            </a:ln>
          </p:spPr>
          <p:txBody>
            <a:bodyPr anchorCtr="0" anchor="t" bIns="34775" lIns="69550" spcFirstLastPara="1" rIns="69550" wrap="square" tIns="34775">
              <a:noAutofit/>
            </a:bodyPr>
            <a:lstStyle/>
            <a:p>
              <a:pPr indent="0" lvl="0" marL="0" marR="0" rtl="0" algn="l">
                <a:spcBef>
                  <a:spcPts val="0"/>
                </a:spcBef>
                <a:spcAft>
                  <a:spcPts val="0"/>
                </a:spcAft>
                <a:buNone/>
              </a:pPr>
              <a:r>
                <a:t/>
              </a:r>
              <a:endParaRPr sz="1369">
                <a:solidFill>
                  <a:schemeClr val="dk1"/>
                </a:solidFill>
                <a:latin typeface="Arial"/>
                <a:ea typeface="Arial"/>
                <a:cs typeface="Arial"/>
                <a:sym typeface="Arial"/>
              </a:endParaRPr>
            </a:p>
          </p:txBody>
        </p:sp>
        <p:sp>
          <p:nvSpPr>
            <p:cNvPr id="448" name="Google Shape;448;p22"/>
            <p:cNvSpPr/>
            <p:nvPr/>
          </p:nvSpPr>
          <p:spPr>
            <a:xfrm>
              <a:off x="-365648" y="748478"/>
              <a:ext cx="243530" cy="272471"/>
            </a:xfrm>
            <a:custGeom>
              <a:rect b="b" l="l" r="r" t="t"/>
              <a:pathLst>
                <a:path extrusionOk="0" h="161" w="146">
                  <a:moveTo>
                    <a:pt x="127" y="18"/>
                  </a:moveTo>
                  <a:cubicBezTo>
                    <a:pt x="115" y="6"/>
                    <a:pt x="97" y="0"/>
                    <a:pt x="74" y="0"/>
                  </a:cubicBezTo>
                  <a:cubicBezTo>
                    <a:pt x="50" y="0"/>
                    <a:pt x="32" y="7"/>
                    <a:pt x="19" y="21"/>
                  </a:cubicBezTo>
                  <a:cubicBezTo>
                    <a:pt x="6" y="35"/>
                    <a:pt x="0" y="55"/>
                    <a:pt x="0" y="81"/>
                  </a:cubicBezTo>
                  <a:cubicBezTo>
                    <a:pt x="0" y="107"/>
                    <a:pt x="7" y="126"/>
                    <a:pt x="21" y="140"/>
                  </a:cubicBezTo>
                  <a:cubicBezTo>
                    <a:pt x="34" y="154"/>
                    <a:pt x="54" y="161"/>
                    <a:pt x="79" y="161"/>
                  </a:cubicBezTo>
                  <a:cubicBezTo>
                    <a:pt x="91" y="161"/>
                    <a:pt x="102" y="160"/>
                    <a:pt x="110" y="158"/>
                  </a:cubicBezTo>
                  <a:cubicBezTo>
                    <a:pt x="119" y="157"/>
                    <a:pt x="128" y="154"/>
                    <a:pt x="136" y="149"/>
                  </a:cubicBezTo>
                  <a:cubicBezTo>
                    <a:pt x="128" y="114"/>
                    <a:pt x="128" y="114"/>
                    <a:pt x="128" y="114"/>
                  </a:cubicBezTo>
                  <a:cubicBezTo>
                    <a:pt x="122" y="117"/>
                    <a:pt x="116" y="119"/>
                    <a:pt x="111" y="120"/>
                  </a:cubicBezTo>
                  <a:cubicBezTo>
                    <a:pt x="103" y="122"/>
                    <a:pt x="95" y="123"/>
                    <a:pt x="86" y="123"/>
                  </a:cubicBezTo>
                  <a:cubicBezTo>
                    <a:pt x="75" y="123"/>
                    <a:pt x="67" y="120"/>
                    <a:pt x="62" y="115"/>
                  </a:cubicBezTo>
                  <a:cubicBezTo>
                    <a:pt x="56" y="110"/>
                    <a:pt x="53" y="103"/>
                    <a:pt x="52" y="95"/>
                  </a:cubicBezTo>
                  <a:cubicBezTo>
                    <a:pt x="146" y="95"/>
                    <a:pt x="146" y="95"/>
                    <a:pt x="146" y="95"/>
                  </a:cubicBezTo>
                  <a:cubicBezTo>
                    <a:pt x="146" y="71"/>
                    <a:pt x="146" y="71"/>
                    <a:pt x="146" y="71"/>
                  </a:cubicBezTo>
                  <a:cubicBezTo>
                    <a:pt x="146" y="48"/>
                    <a:pt x="140" y="31"/>
                    <a:pt x="127" y="18"/>
                  </a:cubicBezTo>
                  <a:moveTo>
                    <a:pt x="53" y="61"/>
                  </a:moveTo>
                  <a:cubicBezTo>
                    <a:pt x="54" y="53"/>
                    <a:pt x="57" y="46"/>
                    <a:pt x="61" y="42"/>
                  </a:cubicBezTo>
                  <a:cubicBezTo>
                    <a:pt x="65" y="39"/>
                    <a:pt x="70" y="37"/>
                    <a:pt x="76" y="37"/>
                  </a:cubicBezTo>
                  <a:cubicBezTo>
                    <a:pt x="83" y="37"/>
                    <a:pt x="88" y="39"/>
                    <a:pt x="92" y="43"/>
                  </a:cubicBezTo>
                  <a:cubicBezTo>
                    <a:pt x="96" y="48"/>
                    <a:pt x="98" y="54"/>
                    <a:pt x="98" y="61"/>
                  </a:cubicBezTo>
                  <a:lnTo>
                    <a:pt x="53" y="61"/>
                  </a:lnTo>
                  <a:close/>
                </a:path>
              </a:pathLst>
            </a:custGeom>
            <a:solidFill>
              <a:schemeClr val="dk1"/>
            </a:solidFill>
            <a:ln>
              <a:noFill/>
            </a:ln>
          </p:spPr>
          <p:txBody>
            <a:bodyPr anchorCtr="0" anchor="t" bIns="34775" lIns="69550" spcFirstLastPara="1" rIns="69550" wrap="square" tIns="34775">
              <a:noAutofit/>
            </a:bodyPr>
            <a:lstStyle/>
            <a:p>
              <a:pPr indent="0" lvl="0" marL="0" marR="0" rtl="0" algn="l">
                <a:spcBef>
                  <a:spcPts val="0"/>
                </a:spcBef>
                <a:spcAft>
                  <a:spcPts val="0"/>
                </a:spcAft>
                <a:buNone/>
              </a:pPr>
              <a:r>
                <a:t/>
              </a:r>
              <a:endParaRPr sz="1369">
                <a:solidFill>
                  <a:schemeClr val="dk1"/>
                </a:solidFill>
                <a:latin typeface="Arial"/>
                <a:ea typeface="Arial"/>
                <a:cs typeface="Arial"/>
                <a:sym typeface="Arial"/>
              </a:endParaRPr>
            </a:p>
          </p:txBody>
        </p:sp>
        <p:sp>
          <p:nvSpPr>
            <p:cNvPr id="449" name="Google Shape;449;p22"/>
            <p:cNvSpPr/>
            <p:nvPr/>
          </p:nvSpPr>
          <p:spPr>
            <a:xfrm>
              <a:off x="-1580475" y="748478"/>
              <a:ext cx="243530" cy="272471"/>
            </a:xfrm>
            <a:custGeom>
              <a:rect b="b" l="l" r="r" t="t"/>
              <a:pathLst>
                <a:path extrusionOk="0" h="161" w="146">
                  <a:moveTo>
                    <a:pt x="127" y="18"/>
                  </a:moveTo>
                  <a:cubicBezTo>
                    <a:pt x="115" y="6"/>
                    <a:pt x="97" y="0"/>
                    <a:pt x="74" y="0"/>
                  </a:cubicBezTo>
                  <a:cubicBezTo>
                    <a:pt x="50" y="0"/>
                    <a:pt x="32" y="7"/>
                    <a:pt x="19" y="21"/>
                  </a:cubicBezTo>
                  <a:cubicBezTo>
                    <a:pt x="6" y="35"/>
                    <a:pt x="0" y="55"/>
                    <a:pt x="0" y="81"/>
                  </a:cubicBezTo>
                  <a:cubicBezTo>
                    <a:pt x="0" y="107"/>
                    <a:pt x="7" y="126"/>
                    <a:pt x="20" y="140"/>
                  </a:cubicBezTo>
                  <a:cubicBezTo>
                    <a:pt x="34" y="154"/>
                    <a:pt x="54" y="161"/>
                    <a:pt x="79" y="161"/>
                  </a:cubicBezTo>
                  <a:cubicBezTo>
                    <a:pt x="91" y="161"/>
                    <a:pt x="102" y="160"/>
                    <a:pt x="110" y="158"/>
                  </a:cubicBezTo>
                  <a:cubicBezTo>
                    <a:pt x="119" y="157"/>
                    <a:pt x="128" y="154"/>
                    <a:pt x="136" y="149"/>
                  </a:cubicBezTo>
                  <a:cubicBezTo>
                    <a:pt x="128" y="114"/>
                    <a:pt x="128" y="114"/>
                    <a:pt x="128" y="114"/>
                  </a:cubicBezTo>
                  <a:cubicBezTo>
                    <a:pt x="122" y="117"/>
                    <a:pt x="116" y="119"/>
                    <a:pt x="111" y="120"/>
                  </a:cubicBezTo>
                  <a:cubicBezTo>
                    <a:pt x="103" y="122"/>
                    <a:pt x="95" y="123"/>
                    <a:pt x="85" y="123"/>
                  </a:cubicBezTo>
                  <a:cubicBezTo>
                    <a:pt x="75" y="123"/>
                    <a:pt x="67" y="120"/>
                    <a:pt x="62" y="115"/>
                  </a:cubicBezTo>
                  <a:cubicBezTo>
                    <a:pt x="56" y="110"/>
                    <a:pt x="53" y="103"/>
                    <a:pt x="52" y="95"/>
                  </a:cubicBezTo>
                  <a:cubicBezTo>
                    <a:pt x="146" y="95"/>
                    <a:pt x="146" y="95"/>
                    <a:pt x="146" y="95"/>
                  </a:cubicBezTo>
                  <a:cubicBezTo>
                    <a:pt x="146" y="71"/>
                    <a:pt x="146" y="71"/>
                    <a:pt x="146" y="71"/>
                  </a:cubicBezTo>
                  <a:cubicBezTo>
                    <a:pt x="146" y="48"/>
                    <a:pt x="139" y="31"/>
                    <a:pt x="127" y="18"/>
                  </a:cubicBezTo>
                  <a:moveTo>
                    <a:pt x="53" y="61"/>
                  </a:moveTo>
                  <a:cubicBezTo>
                    <a:pt x="54" y="53"/>
                    <a:pt x="57" y="46"/>
                    <a:pt x="61" y="42"/>
                  </a:cubicBezTo>
                  <a:cubicBezTo>
                    <a:pt x="65" y="39"/>
                    <a:pt x="70" y="37"/>
                    <a:pt x="76" y="37"/>
                  </a:cubicBezTo>
                  <a:cubicBezTo>
                    <a:pt x="83" y="37"/>
                    <a:pt x="88" y="39"/>
                    <a:pt x="92" y="43"/>
                  </a:cubicBezTo>
                  <a:cubicBezTo>
                    <a:pt x="96" y="48"/>
                    <a:pt x="98" y="54"/>
                    <a:pt x="98" y="61"/>
                  </a:cubicBezTo>
                  <a:lnTo>
                    <a:pt x="53" y="61"/>
                  </a:lnTo>
                  <a:close/>
                </a:path>
              </a:pathLst>
            </a:custGeom>
            <a:solidFill>
              <a:schemeClr val="dk1"/>
            </a:solidFill>
            <a:ln>
              <a:noFill/>
            </a:ln>
          </p:spPr>
          <p:txBody>
            <a:bodyPr anchorCtr="0" anchor="t" bIns="34775" lIns="69550" spcFirstLastPara="1" rIns="69550" wrap="square" tIns="34775">
              <a:noAutofit/>
            </a:bodyPr>
            <a:lstStyle/>
            <a:p>
              <a:pPr indent="0" lvl="0" marL="0" marR="0" rtl="0" algn="l">
                <a:spcBef>
                  <a:spcPts val="0"/>
                </a:spcBef>
                <a:spcAft>
                  <a:spcPts val="0"/>
                </a:spcAft>
                <a:buNone/>
              </a:pPr>
              <a:r>
                <a:t/>
              </a:r>
              <a:endParaRPr sz="1369">
                <a:solidFill>
                  <a:schemeClr val="dk1"/>
                </a:solidFill>
                <a:latin typeface="Arial"/>
                <a:ea typeface="Arial"/>
                <a:cs typeface="Arial"/>
                <a:sym typeface="Arial"/>
              </a:endParaRPr>
            </a:p>
          </p:txBody>
        </p:sp>
      </p:grpSp>
      <p:sp>
        <p:nvSpPr>
          <p:cNvPr id="450" name="Google Shape;450;p22"/>
          <p:cNvSpPr txBox="1"/>
          <p:nvPr>
            <p:ph type="title"/>
          </p:nvPr>
        </p:nvSpPr>
        <p:spPr>
          <a:xfrm>
            <a:off x="230891" y="5702309"/>
            <a:ext cx="10363200" cy="59436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Arial"/>
              <a:buNone/>
            </a:pPr>
            <a:r>
              <a:rPr b="1" lang="es-CL" sz="2700">
                <a:latin typeface="Arial"/>
                <a:ea typeface="Arial"/>
                <a:cs typeface="Arial"/>
                <a:sym typeface="Arial"/>
              </a:rPr>
              <a:t>Compromisos de Equipo</a:t>
            </a:r>
            <a:br>
              <a:rPr lang="es-CL" sz="2700">
                <a:latin typeface="Arial"/>
                <a:ea typeface="Arial"/>
                <a:cs typeface="Arial"/>
                <a:sym typeface="Arial"/>
              </a:rPr>
            </a:br>
            <a:r>
              <a:rPr lang="es-CL" sz="2200">
                <a:latin typeface="Arial"/>
                <a:ea typeface="Arial"/>
                <a:cs typeface="Arial"/>
                <a:sym typeface="Arial"/>
              </a:rPr>
              <a:t>Débora Ruiz</a:t>
            </a:r>
            <a:br>
              <a:rPr lang="es-CL" sz="2200">
                <a:latin typeface="Arial"/>
                <a:ea typeface="Arial"/>
                <a:cs typeface="Arial"/>
                <a:sym typeface="Arial"/>
              </a:rPr>
            </a:br>
            <a:r>
              <a:rPr lang="es-CL" sz="2200">
                <a:latin typeface="Arial"/>
                <a:ea typeface="Arial"/>
                <a:cs typeface="Arial"/>
                <a:sym typeface="Arial"/>
              </a:rPr>
              <a:t>Workplace Experience Senior Manager</a:t>
            </a:r>
            <a:endParaRPr sz="3600">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5" name="Shape 455"/>
        <p:cNvGrpSpPr/>
        <p:nvPr/>
      </p:nvGrpSpPr>
      <p:grpSpPr>
        <a:xfrm>
          <a:off x="0" y="0"/>
          <a:ext cx="0" cy="0"/>
          <a:chOff x="0" y="0"/>
          <a:chExt cx="0" cy="0"/>
        </a:xfrm>
      </p:grpSpPr>
      <p:sp>
        <p:nvSpPr>
          <p:cNvPr id="456" name="Google Shape;456;p23"/>
          <p:cNvSpPr txBox="1"/>
          <p:nvPr/>
        </p:nvSpPr>
        <p:spPr>
          <a:xfrm>
            <a:off x="511889" y="2088215"/>
            <a:ext cx="5672601" cy="3956845"/>
          </a:xfrm>
          <a:prstGeom prst="rect">
            <a:avLst/>
          </a:prstGeom>
          <a:noFill/>
          <a:ln>
            <a:noFill/>
          </a:ln>
        </p:spPr>
        <p:txBody>
          <a:bodyPr anchorCtr="0" anchor="t" bIns="0" lIns="0" spcFirstLastPara="1" rIns="0" wrap="square" tIns="45700">
            <a:noAutofit/>
          </a:bodyPr>
          <a:lstStyle/>
          <a:p>
            <a:pPr indent="0" lvl="0" marL="0" marR="0" rtl="0" algn="just">
              <a:lnSpc>
                <a:spcPct val="150000"/>
              </a:lnSpc>
              <a:spcBef>
                <a:spcPts val="0"/>
              </a:spcBef>
              <a:spcAft>
                <a:spcPts val="0"/>
              </a:spcAft>
              <a:buClr>
                <a:srgbClr val="000000"/>
              </a:buClr>
              <a:buSzPts val="1800"/>
              <a:buFont typeface="Arial"/>
              <a:buNone/>
            </a:pPr>
            <a:r>
              <a:rPr b="0" i="0" lang="es-CL" sz="1800" u="none" cap="none" strike="noStrike">
                <a:solidFill>
                  <a:srgbClr val="000000"/>
                </a:solidFill>
                <a:latin typeface="Arial"/>
                <a:ea typeface="Arial"/>
                <a:cs typeface="Arial"/>
                <a:sym typeface="Arial"/>
              </a:rPr>
              <a:t>Es un conjunto de herramientas diseñadas para ayudar a los equipos a sostener conversaciones abiertas sobre la Nueva Normalidad, la coordinación en relación a esto, sus alcances, sus objetivos de desarrollo y sus métodos de trabajo preferidos..</a:t>
            </a:r>
            <a:endParaRPr/>
          </a:p>
        </p:txBody>
      </p:sp>
      <p:pic>
        <p:nvPicPr>
          <p:cNvPr id="457" name="Google Shape;457;p23"/>
          <p:cNvPicPr preferRelativeResize="0"/>
          <p:nvPr/>
        </p:nvPicPr>
        <p:blipFill rotWithShape="1">
          <a:blip r:embed="rId3">
            <a:alphaModFix/>
          </a:blip>
          <a:srcRect b="0" l="0" r="0" t="0"/>
          <a:stretch/>
        </p:blipFill>
        <p:spPr>
          <a:xfrm>
            <a:off x="628492" y="3914068"/>
            <a:ext cx="4917516" cy="2738284"/>
          </a:xfrm>
          <a:prstGeom prst="rect">
            <a:avLst/>
          </a:prstGeom>
          <a:noFill/>
          <a:ln>
            <a:noFill/>
          </a:ln>
        </p:spPr>
      </p:pic>
      <p:sp>
        <p:nvSpPr>
          <p:cNvPr id="458" name="Google Shape;458;p23"/>
          <p:cNvSpPr txBox="1"/>
          <p:nvPr/>
        </p:nvSpPr>
        <p:spPr>
          <a:xfrm>
            <a:off x="6998601" y="2717479"/>
            <a:ext cx="4887987" cy="3093154"/>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000"/>
              <a:buFont typeface="Arial"/>
              <a:buNone/>
            </a:pPr>
            <a:r>
              <a:rPr b="1" lang="es-CL" sz="2000">
                <a:solidFill>
                  <a:srgbClr val="000000"/>
                </a:solidFill>
                <a:latin typeface="Arial"/>
                <a:ea typeface="Arial"/>
                <a:cs typeface="Arial"/>
                <a:sym typeface="Arial"/>
              </a:rPr>
              <a:t>Beneficios:</a:t>
            </a:r>
            <a:endParaRPr/>
          </a:p>
          <a:p>
            <a:pPr indent="0" lvl="0" marL="0" marR="0" rtl="0" algn="l">
              <a:lnSpc>
                <a:spcPct val="100000"/>
              </a:lnSpc>
              <a:spcBef>
                <a:spcPts val="300"/>
              </a:spcBef>
              <a:spcAft>
                <a:spcPts val="0"/>
              </a:spcAft>
              <a:buClr>
                <a:schemeClr val="dk1"/>
              </a:buClr>
              <a:buSzPts val="2000"/>
              <a:buFont typeface="Arial"/>
              <a:buNone/>
            </a:pPr>
            <a:r>
              <a:t/>
            </a:r>
            <a:endParaRPr b="1" sz="2000">
              <a:solidFill>
                <a:schemeClr val="dk1"/>
              </a:solidFill>
              <a:latin typeface="Arial"/>
              <a:ea typeface="Arial"/>
              <a:cs typeface="Arial"/>
              <a:sym typeface="Arial"/>
            </a:endParaRPr>
          </a:p>
          <a:p>
            <a:pPr indent="-285750" lvl="0" marL="285750" marR="0" rtl="0" algn="l">
              <a:spcBef>
                <a:spcPts val="300"/>
              </a:spcBef>
              <a:spcAft>
                <a:spcPts val="0"/>
              </a:spcAft>
              <a:buClr>
                <a:schemeClr val="dk1"/>
              </a:buClr>
              <a:buSzPts val="1800"/>
              <a:buFont typeface="Noto Sans Symbols"/>
              <a:buChar char="✔"/>
            </a:pPr>
            <a:r>
              <a:rPr lang="es-CL" sz="1800">
                <a:solidFill>
                  <a:schemeClr val="dk1"/>
                </a:solidFill>
                <a:latin typeface="Arial"/>
                <a:ea typeface="Arial"/>
                <a:cs typeface="Arial"/>
                <a:sym typeface="Arial"/>
              </a:rPr>
              <a:t>Fomenta el cuidado de bienestar, equilibrando de mejor forma la vida personal con la laboral.</a:t>
            </a:r>
            <a:endParaRPr/>
          </a:p>
          <a:p>
            <a:pPr indent="-285750" lvl="0" marL="285750" marR="0" rtl="0" algn="l">
              <a:spcBef>
                <a:spcPts val="0"/>
              </a:spcBef>
              <a:spcAft>
                <a:spcPts val="0"/>
              </a:spcAft>
              <a:buClr>
                <a:srgbClr val="000000"/>
              </a:buClr>
              <a:buSzPts val="1800"/>
              <a:buFont typeface="Noto Sans Symbols"/>
              <a:buChar char="✔"/>
            </a:pPr>
            <a:r>
              <a:rPr lang="es-CL" sz="1800">
                <a:solidFill>
                  <a:srgbClr val="000000"/>
                </a:solidFill>
                <a:latin typeface="Arial"/>
                <a:ea typeface="Arial"/>
                <a:cs typeface="Arial"/>
                <a:sym typeface="Arial"/>
              </a:rPr>
              <a:t>Mejora la conexión entre líderes y equipos de trabajo</a:t>
            </a:r>
            <a:endParaRPr/>
          </a:p>
          <a:p>
            <a:pPr indent="-285750" lvl="0" marL="285750" marR="0" rtl="0" algn="l">
              <a:spcBef>
                <a:spcPts val="0"/>
              </a:spcBef>
              <a:spcAft>
                <a:spcPts val="0"/>
              </a:spcAft>
              <a:buClr>
                <a:srgbClr val="000000"/>
              </a:buClr>
              <a:buSzPts val="1800"/>
              <a:buFont typeface="Noto Sans Symbols"/>
              <a:buChar char="✔"/>
            </a:pPr>
            <a:r>
              <a:rPr lang="es-CL" sz="1800">
                <a:solidFill>
                  <a:srgbClr val="000000"/>
                </a:solidFill>
                <a:latin typeface="Arial"/>
                <a:ea typeface="Arial"/>
                <a:cs typeface="Arial"/>
                <a:sym typeface="Arial"/>
              </a:rPr>
              <a:t>Ayuda a generar equipos de alto desempeño</a:t>
            </a:r>
            <a:endParaRPr/>
          </a:p>
          <a:p>
            <a:pPr indent="-285750" lvl="0" marL="285750" marR="0" rtl="0" algn="l">
              <a:spcBef>
                <a:spcPts val="0"/>
              </a:spcBef>
              <a:spcAft>
                <a:spcPts val="0"/>
              </a:spcAft>
              <a:buClr>
                <a:srgbClr val="000000"/>
              </a:buClr>
              <a:buSzPts val="1800"/>
              <a:buFont typeface="Noto Sans Symbols"/>
              <a:buChar char="✔"/>
            </a:pPr>
            <a:r>
              <a:rPr lang="es-CL" sz="1800">
                <a:solidFill>
                  <a:srgbClr val="000000"/>
                </a:solidFill>
                <a:latin typeface="Arial"/>
                <a:ea typeface="Arial"/>
                <a:cs typeface="Arial"/>
                <a:sym typeface="Arial"/>
              </a:rPr>
              <a:t>Facilita la transición a nuestra Nueva Normalidad</a:t>
            </a:r>
            <a:endParaRPr/>
          </a:p>
          <a:p>
            <a:pPr indent="-285750" lvl="0" marL="285750" marR="0" rtl="0" algn="l">
              <a:spcBef>
                <a:spcPts val="0"/>
              </a:spcBef>
              <a:spcAft>
                <a:spcPts val="0"/>
              </a:spcAft>
              <a:buClr>
                <a:srgbClr val="000000"/>
              </a:buClr>
              <a:buSzPts val="1800"/>
              <a:buFont typeface="Noto Sans Symbols"/>
              <a:buChar char="✔"/>
            </a:pPr>
            <a:r>
              <a:rPr lang="es-CL" sz="1800">
                <a:solidFill>
                  <a:srgbClr val="000000"/>
                </a:solidFill>
                <a:latin typeface="Arial"/>
                <a:ea typeface="Arial"/>
                <a:cs typeface="Arial"/>
                <a:sym typeface="Arial"/>
              </a:rPr>
              <a:t>Generando estas conversaciones, podremos implementar cambios significativos que harán una gran diferencia en el largo plazo</a:t>
            </a:r>
            <a:endParaRPr/>
          </a:p>
          <a:p>
            <a:pPr indent="-95250" lvl="0" marL="171450" marR="0" rtl="0" algn="l">
              <a:lnSpc>
                <a:spcPct val="100000"/>
              </a:lnSpc>
              <a:spcBef>
                <a:spcPts val="0"/>
              </a:spcBef>
              <a:spcAft>
                <a:spcPts val="0"/>
              </a:spcAft>
              <a:buClr>
                <a:schemeClr val="dk1"/>
              </a:buClr>
              <a:buSzPts val="1200"/>
              <a:buFont typeface="Noto Sans Symbols"/>
              <a:buNone/>
            </a:pPr>
            <a:r>
              <a:t/>
            </a:r>
            <a:endParaRPr sz="1200">
              <a:solidFill>
                <a:srgbClr val="000000"/>
              </a:solidFill>
              <a:latin typeface="Arial"/>
              <a:ea typeface="Arial"/>
              <a:cs typeface="Arial"/>
              <a:sym typeface="Arial"/>
            </a:endParaRPr>
          </a:p>
        </p:txBody>
      </p:sp>
      <p:sp>
        <p:nvSpPr>
          <p:cNvPr id="459" name="Google Shape;459;p23"/>
          <p:cNvSpPr/>
          <p:nvPr/>
        </p:nvSpPr>
        <p:spPr>
          <a:xfrm>
            <a:off x="0" y="0"/>
            <a:ext cx="12192000" cy="1929764"/>
          </a:xfrm>
          <a:custGeom>
            <a:rect b="b" l="l" r="r" t="t"/>
            <a:pathLst>
              <a:path extrusionOk="0" h="1929764" w="6858000">
                <a:moveTo>
                  <a:pt x="6858000" y="0"/>
                </a:moveTo>
                <a:lnTo>
                  <a:pt x="0" y="0"/>
                </a:lnTo>
                <a:lnTo>
                  <a:pt x="0" y="1929383"/>
                </a:lnTo>
                <a:lnTo>
                  <a:pt x="6858000" y="1929383"/>
                </a:lnTo>
                <a:lnTo>
                  <a:pt x="6858000" y="0"/>
                </a:lnTo>
                <a:close/>
              </a:path>
            </a:pathLst>
          </a:custGeom>
          <a:solidFill>
            <a:srgbClr val="85BB24"/>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pic>
        <p:nvPicPr>
          <p:cNvPr id="460" name="Google Shape;460;p23"/>
          <p:cNvPicPr preferRelativeResize="0"/>
          <p:nvPr/>
        </p:nvPicPr>
        <p:blipFill rotWithShape="1">
          <a:blip r:embed="rId4">
            <a:alphaModFix/>
          </a:blip>
          <a:srcRect b="0" l="0" r="0" t="0"/>
          <a:stretch/>
        </p:blipFill>
        <p:spPr>
          <a:xfrm>
            <a:off x="8531468" y="381"/>
            <a:ext cx="3660532" cy="1929383"/>
          </a:xfrm>
          <a:prstGeom prst="rect">
            <a:avLst/>
          </a:prstGeom>
          <a:noFill/>
          <a:ln>
            <a:noFill/>
          </a:ln>
        </p:spPr>
      </p:pic>
      <p:sp>
        <p:nvSpPr>
          <p:cNvPr id="461" name="Google Shape;461;p23"/>
          <p:cNvSpPr txBox="1"/>
          <p:nvPr/>
        </p:nvSpPr>
        <p:spPr>
          <a:xfrm>
            <a:off x="242348" y="205648"/>
            <a:ext cx="11252200" cy="676826"/>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3600"/>
              <a:buFont typeface="Arial"/>
              <a:buNone/>
            </a:pPr>
            <a:r>
              <a:rPr b="1" lang="es-CL" sz="3600">
                <a:solidFill>
                  <a:schemeClr val="dk1"/>
                </a:solidFill>
                <a:latin typeface="Arial"/>
                <a:ea typeface="Arial"/>
                <a:cs typeface="Arial"/>
                <a:sym typeface="Arial"/>
              </a:rPr>
              <a:t>Compromisos de Equipo</a:t>
            </a:r>
            <a:endParaRPr/>
          </a:p>
        </p:txBody>
      </p:sp>
    </p:spTree>
  </p:cSld>
  <p:clrMapOvr>
    <a:masterClrMapping/>
  </p:clrMapOvr>
  <p:transition>
    <p:fade/>
  </p:transition>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6" name="Shape 466"/>
        <p:cNvGrpSpPr/>
        <p:nvPr/>
      </p:nvGrpSpPr>
      <p:grpSpPr>
        <a:xfrm>
          <a:off x="0" y="0"/>
          <a:ext cx="0" cy="0"/>
          <a:chOff x="0" y="0"/>
          <a:chExt cx="0" cy="0"/>
        </a:xfrm>
      </p:grpSpPr>
      <p:pic>
        <p:nvPicPr>
          <p:cNvPr id="467" name="Google Shape;467;p24"/>
          <p:cNvPicPr preferRelativeResize="0"/>
          <p:nvPr/>
        </p:nvPicPr>
        <p:blipFill rotWithShape="1">
          <a:blip r:embed="rId3">
            <a:alphaModFix/>
          </a:blip>
          <a:srcRect b="0" l="0" r="0" t="0"/>
          <a:stretch/>
        </p:blipFill>
        <p:spPr>
          <a:xfrm>
            <a:off x="7075814" y="2135032"/>
            <a:ext cx="3326716" cy="2217810"/>
          </a:xfrm>
          <a:prstGeom prst="rect">
            <a:avLst/>
          </a:prstGeom>
          <a:noFill/>
          <a:ln>
            <a:noFill/>
          </a:ln>
        </p:spPr>
      </p:pic>
      <p:sp>
        <p:nvSpPr>
          <p:cNvPr id="468" name="Google Shape;468;p24"/>
          <p:cNvSpPr/>
          <p:nvPr/>
        </p:nvSpPr>
        <p:spPr>
          <a:xfrm>
            <a:off x="0" y="0"/>
            <a:ext cx="12192000" cy="1929764"/>
          </a:xfrm>
          <a:custGeom>
            <a:rect b="b" l="l" r="r" t="t"/>
            <a:pathLst>
              <a:path extrusionOk="0" h="1929764" w="6858000">
                <a:moveTo>
                  <a:pt x="6858000" y="0"/>
                </a:moveTo>
                <a:lnTo>
                  <a:pt x="0" y="0"/>
                </a:lnTo>
                <a:lnTo>
                  <a:pt x="0" y="1929383"/>
                </a:lnTo>
                <a:lnTo>
                  <a:pt x="6858000" y="1929383"/>
                </a:lnTo>
                <a:lnTo>
                  <a:pt x="6858000" y="0"/>
                </a:lnTo>
                <a:close/>
              </a:path>
            </a:pathLst>
          </a:custGeom>
          <a:solidFill>
            <a:srgbClr val="85BB24"/>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pic>
        <p:nvPicPr>
          <p:cNvPr id="469" name="Google Shape;469;p24"/>
          <p:cNvPicPr preferRelativeResize="0"/>
          <p:nvPr/>
        </p:nvPicPr>
        <p:blipFill rotWithShape="1">
          <a:blip r:embed="rId4">
            <a:alphaModFix/>
          </a:blip>
          <a:srcRect b="0" l="0" r="0" t="0"/>
          <a:stretch/>
        </p:blipFill>
        <p:spPr>
          <a:xfrm>
            <a:off x="8531468" y="381"/>
            <a:ext cx="3660532" cy="1929383"/>
          </a:xfrm>
          <a:prstGeom prst="rect">
            <a:avLst/>
          </a:prstGeom>
          <a:noFill/>
          <a:ln>
            <a:noFill/>
          </a:ln>
        </p:spPr>
      </p:pic>
      <p:sp>
        <p:nvSpPr>
          <p:cNvPr id="470" name="Google Shape;470;p24"/>
          <p:cNvSpPr txBox="1"/>
          <p:nvPr/>
        </p:nvSpPr>
        <p:spPr>
          <a:xfrm>
            <a:off x="242348" y="205648"/>
            <a:ext cx="11252200" cy="676826"/>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3600"/>
              <a:buFont typeface="Arial"/>
              <a:buNone/>
            </a:pPr>
            <a:r>
              <a:rPr b="1" lang="es-CL" sz="3600">
                <a:solidFill>
                  <a:schemeClr val="dk1"/>
                </a:solidFill>
                <a:latin typeface="Arial"/>
                <a:ea typeface="Arial"/>
                <a:cs typeface="Arial"/>
                <a:sym typeface="Arial"/>
              </a:rPr>
              <a:t>Compromisos de Equipo</a:t>
            </a:r>
            <a:endParaRPr/>
          </a:p>
        </p:txBody>
      </p:sp>
      <p:sp>
        <p:nvSpPr>
          <p:cNvPr id="471" name="Google Shape;471;p24"/>
          <p:cNvSpPr/>
          <p:nvPr/>
        </p:nvSpPr>
        <p:spPr>
          <a:xfrm>
            <a:off x="242348" y="2135031"/>
            <a:ext cx="6689394" cy="418576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CL" sz="1400">
                <a:solidFill>
                  <a:schemeClr val="dk1"/>
                </a:solidFill>
                <a:latin typeface="Arial"/>
                <a:ea typeface="Arial"/>
                <a:cs typeface="Arial"/>
                <a:sym typeface="Arial"/>
              </a:rPr>
              <a:t>Todo mi Ser</a:t>
            </a:r>
            <a:endParaRPr/>
          </a:p>
          <a:p>
            <a:pPr indent="-285750" lvl="0" marL="285750" marR="0" rtl="0" algn="l">
              <a:spcBef>
                <a:spcPts val="0"/>
              </a:spcBef>
              <a:spcAft>
                <a:spcPts val="0"/>
              </a:spcAft>
              <a:buClr>
                <a:schemeClr val="dk1"/>
              </a:buClr>
              <a:buSzPts val="1400"/>
              <a:buFont typeface="Arial"/>
              <a:buChar char="-"/>
            </a:pPr>
            <a:r>
              <a:rPr lang="es-CL" sz="1400">
                <a:solidFill>
                  <a:schemeClr val="dk1"/>
                </a:solidFill>
                <a:latin typeface="Arial"/>
                <a:ea typeface="Arial"/>
                <a:cs typeface="Arial"/>
                <a:sym typeface="Arial"/>
              </a:rPr>
              <a:t>¿Qué necesito para ser auténtico y sentirme incluido, aceptado y reconocido?</a:t>
            </a:r>
            <a:endParaRPr/>
          </a:p>
          <a:p>
            <a:pPr indent="-285750" lvl="0" marL="285750" marR="0" rtl="0" algn="l">
              <a:spcBef>
                <a:spcPts val="0"/>
              </a:spcBef>
              <a:spcAft>
                <a:spcPts val="0"/>
              </a:spcAft>
              <a:buClr>
                <a:schemeClr val="dk1"/>
              </a:buClr>
              <a:buSzPts val="1400"/>
              <a:buFont typeface="Arial"/>
              <a:buChar char="-"/>
            </a:pPr>
            <a:r>
              <a:rPr lang="es-CL" sz="1400">
                <a:solidFill>
                  <a:schemeClr val="dk1"/>
                </a:solidFill>
                <a:latin typeface="Arial"/>
                <a:ea typeface="Arial"/>
                <a:cs typeface="Arial"/>
                <a:sym typeface="Arial"/>
              </a:rPr>
              <a:t>¿Qué compromisos asumo para ayudar a la Firma a generar impactos que trasciendan en sostenibilidad, temas sociales y gobierno corporativo? </a:t>
            </a:r>
            <a:endParaRPr/>
          </a:p>
          <a:p>
            <a:pPr indent="0" lvl="0" marL="0" marR="0" rtl="0" algn="l">
              <a:spcBef>
                <a:spcPts val="0"/>
              </a:spcBef>
              <a:spcAft>
                <a:spcPts val="0"/>
              </a:spcAft>
              <a:buNone/>
            </a:pPr>
            <a:r>
              <a:rPr b="1" lang="es-CL" sz="1400">
                <a:solidFill>
                  <a:schemeClr val="dk1"/>
                </a:solidFill>
                <a:latin typeface="Arial"/>
                <a:ea typeface="Arial"/>
                <a:cs typeface="Arial"/>
                <a:sym typeface="Arial"/>
              </a:rPr>
              <a:t>Mi bienestar</a:t>
            </a:r>
            <a:endParaRPr/>
          </a:p>
          <a:p>
            <a:pPr indent="-285750" lvl="0" marL="285750" marR="0" rtl="0" algn="l">
              <a:spcBef>
                <a:spcPts val="0"/>
              </a:spcBef>
              <a:spcAft>
                <a:spcPts val="0"/>
              </a:spcAft>
              <a:buClr>
                <a:schemeClr val="dk1"/>
              </a:buClr>
              <a:buSzPts val="1400"/>
              <a:buFont typeface="Arial"/>
              <a:buChar char="-"/>
            </a:pPr>
            <a:r>
              <a:rPr lang="es-CL" sz="1400">
                <a:solidFill>
                  <a:schemeClr val="dk1"/>
                </a:solidFill>
                <a:latin typeface="Arial"/>
                <a:ea typeface="Arial"/>
                <a:cs typeface="Arial"/>
                <a:sym typeface="Arial"/>
              </a:rPr>
              <a:t>¿Qué puede hacer el equipo para demostrarme su apoyo cuando lo necesito y cómo puedo apoyar a los(as) demás? ¿Cuáles son mis normas preferidas de comunicación y reuniones? </a:t>
            </a:r>
            <a:endParaRPr/>
          </a:p>
          <a:p>
            <a:pPr indent="0" lvl="0" marL="0" marR="0" rtl="0" algn="l">
              <a:spcBef>
                <a:spcPts val="0"/>
              </a:spcBef>
              <a:spcAft>
                <a:spcPts val="0"/>
              </a:spcAft>
              <a:buNone/>
            </a:pPr>
            <a:r>
              <a:rPr b="1" lang="es-CL" sz="1400">
                <a:solidFill>
                  <a:schemeClr val="dk1"/>
                </a:solidFill>
                <a:latin typeface="Arial"/>
                <a:ea typeface="Arial"/>
                <a:cs typeface="Arial"/>
                <a:sym typeface="Arial"/>
              </a:rPr>
              <a:t>Mi contribución única</a:t>
            </a:r>
            <a:endParaRPr/>
          </a:p>
          <a:p>
            <a:pPr indent="-285750" lvl="0" marL="285750" marR="0" rtl="0" algn="l">
              <a:spcBef>
                <a:spcPts val="0"/>
              </a:spcBef>
              <a:spcAft>
                <a:spcPts val="0"/>
              </a:spcAft>
              <a:buClr>
                <a:schemeClr val="dk1"/>
              </a:buClr>
              <a:buSzPts val="1400"/>
              <a:buFont typeface="Arial"/>
              <a:buChar char="-"/>
            </a:pPr>
            <a:r>
              <a:rPr lang="es-CL" sz="1400">
                <a:solidFill>
                  <a:schemeClr val="dk1"/>
                </a:solidFill>
                <a:latin typeface="Arial"/>
                <a:ea typeface="Arial"/>
                <a:cs typeface="Arial"/>
                <a:sym typeface="Arial"/>
              </a:rPr>
              <a:t>¿Cómo me aseguro de comprender claramente cómo define el éxito nuestro equipo? </a:t>
            </a:r>
            <a:endParaRPr/>
          </a:p>
          <a:p>
            <a:pPr indent="-285750" lvl="0" marL="285750" marR="0" rtl="0" algn="l">
              <a:spcBef>
                <a:spcPts val="0"/>
              </a:spcBef>
              <a:spcAft>
                <a:spcPts val="0"/>
              </a:spcAft>
              <a:buClr>
                <a:schemeClr val="dk1"/>
              </a:buClr>
              <a:buSzPts val="1400"/>
              <a:buFont typeface="Arial"/>
              <a:buChar char="-"/>
            </a:pPr>
            <a:r>
              <a:rPr lang="es-CL" sz="1400">
                <a:solidFill>
                  <a:schemeClr val="dk1"/>
                </a:solidFill>
                <a:latin typeface="Arial"/>
                <a:ea typeface="Arial"/>
                <a:cs typeface="Arial"/>
                <a:sym typeface="Arial"/>
              </a:rPr>
              <a:t>Hablar de mis funciones y expectativas y llegar a un acuerdo en las reuniones de Check in con los(as) líderes de mi equipo. </a:t>
            </a:r>
            <a:endParaRPr/>
          </a:p>
          <a:p>
            <a:pPr indent="-285750" lvl="0" marL="285750" marR="0" rtl="0" algn="l">
              <a:spcBef>
                <a:spcPts val="0"/>
              </a:spcBef>
              <a:spcAft>
                <a:spcPts val="0"/>
              </a:spcAft>
              <a:buClr>
                <a:schemeClr val="dk1"/>
              </a:buClr>
              <a:buSzPts val="1400"/>
              <a:buFont typeface="Arial"/>
              <a:buChar char="-"/>
            </a:pPr>
            <a:r>
              <a:rPr lang="es-CL" sz="1400">
                <a:solidFill>
                  <a:schemeClr val="dk1"/>
                </a:solidFill>
                <a:latin typeface="Arial"/>
                <a:ea typeface="Arial"/>
                <a:cs typeface="Arial"/>
                <a:sym typeface="Arial"/>
              </a:rPr>
              <a:t>Transmitir mis puntos de vista en una reunión de equipo sobre nuestra razón de ser y cómo cada miembro ejerce un impacto con su trabajo. </a:t>
            </a:r>
            <a:endParaRPr/>
          </a:p>
          <a:p>
            <a:pPr indent="0" lvl="0" marL="0" marR="0" rtl="0" algn="l">
              <a:spcBef>
                <a:spcPts val="0"/>
              </a:spcBef>
              <a:spcAft>
                <a:spcPts val="0"/>
              </a:spcAft>
              <a:buNone/>
            </a:pPr>
            <a:r>
              <a:rPr b="1" lang="es-CL" sz="1400">
                <a:solidFill>
                  <a:schemeClr val="dk1"/>
                </a:solidFill>
                <a:latin typeface="Arial"/>
                <a:ea typeface="Arial"/>
                <a:cs typeface="Arial"/>
                <a:sym typeface="Arial"/>
              </a:rPr>
              <a:t>Mis fortalezas y desarrollo</a:t>
            </a:r>
            <a:endParaRPr/>
          </a:p>
          <a:p>
            <a:pPr indent="-285750" lvl="0" marL="285750" marR="0" rtl="0" algn="l">
              <a:spcBef>
                <a:spcPts val="0"/>
              </a:spcBef>
              <a:spcAft>
                <a:spcPts val="0"/>
              </a:spcAft>
              <a:buClr>
                <a:schemeClr val="dk1"/>
              </a:buClr>
              <a:buSzPts val="1400"/>
              <a:buFont typeface="Arial"/>
              <a:buChar char="-"/>
            </a:pPr>
            <a:r>
              <a:rPr lang="es-CL" sz="1400">
                <a:solidFill>
                  <a:schemeClr val="dk1"/>
                </a:solidFill>
                <a:latin typeface="Arial"/>
                <a:ea typeface="Arial"/>
                <a:cs typeface="Arial"/>
                <a:sym typeface="Arial"/>
              </a:rPr>
              <a:t>¿Qué me fortalece (es decir, que me apasiona y llena de energía) y cómo puedo aportar esas fortalezas a mi equipo? </a:t>
            </a:r>
            <a:endParaRPr/>
          </a:p>
          <a:p>
            <a:pPr indent="-285750" lvl="0" marL="285750" marR="0" rtl="0" algn="l">
              <a:spcBef>
                <a:spcPts val="0"/>
              </a:spcBef>
              <a:spcAft>
                <a:spcPts val="0"/>
              </a:spcAft>
              <a:buClr>
                <a:schemeClr val="dk1"/>
              </a:buClr>
              <a:buSzPts val="1400"/>
              <a:buFont typeface="Arial"/>
              <a:buChar char="-"/>
            </a:pPr>
            <a:r>
              <a:rPr lang="es-CL" sz="1400">
                <a:solidFill>
                  <a:schemeClr val="dk1"/>
                </a:solidFill>
                <a:latin typeface="Arial"/>
                <a:ea typeface="Arial"/>
                <a:cs typeface="Arial"/>
                <a:sym typeface="Arial"/>
              </a:rPr>
              <a:t>¿Cómo quiero contribuir a un entorno de colaboración en el que aprovechemos las fortalezas y los conocimientos de los(as) demás?</a:t>
            </a:r>
            <a:endParaRPr/>
          </a:p>
        </p:txBody>
      </p:sp>
      <p:pic>
        <p:nvPicPr>
          <p:cNvPr id="472" name="Google Shape;472;p24">
            <a:hlinkClick r:id="rId5"/>
          </p:cNvPr>
          <p:cNvPicPr preferRelativeResize="0"/>
          <p:nvPr/>
        </p:nvPicPr>
        <p:blipFill rotWithShape="1">
          <a:blip r:embed="rId6">
            <a:alphaModFix/>
          </a:blip>
          <a:srcRect b="0" l="0" r="0" t="0"/>
          <a:stretch/>
        </p:blipFill>
        <p:spPr>
          <a:xfrm>
            <a:off x="9839540" y="3542295"/>
            <a:ext cx="2352460" cy="2366892"/>
          </a:xfrm>
          <a:prstGeom prst="rect">
            <a:avLst/>
          </a:prstGeom>
          <a:noFill/>
          <a:ln>
            <a:noFill/>
          </a:ln>
        </p:spPr>
      </p:pic>
      <p:pic>
        <p:nvPicPr>
          <p:cNvPr id="473" name="Google Shape;473;p24">
            <a:hlinkClick r:id="rId7"/>
          </p:cNvPr>
          <p:cNvPicPr preferRelativeResize="0"/>
          <p:nvPr/>
        </p:nvPicPr>
        <p:blipFill rotWithShape="1">
          <a:blip r:embed="rId8">
            <a:alphaModFix/>
          </a:blip>
          <a:srcRect b="0" l="0" r="0" t="0"/>
          <a:stretch/>
        </p:blipFill>
        <p:spPr>
          <a:xfrm>
            <a:off x="7527470" y="4948966"/>
            <a:ext cx="2875060" cy="1908653"/>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7" name="Shape 477"/>
        <p:cNvGrpSpPr/>
        <p:nvPr/>
      </p:nvGrpSpPr>
      <p:grpSpPr>
        <a:xfrm>
          <a:off x="0" y="0"/>
          <a:ext cx="0" cy="0"/>
          <a:chOff x="0" y="0"/>
          <a:chExt cx="0" cy="0"/>
        </a:xfrm>
      </p:grpSpPr>
      <p:sp>
        <p:nvSpPr>
          <p:cNvPr id="478" name="Google Shape;478;gb852bc747e_7_42"/>
          <p:cNvSpPr txBox="1"/>
          <p:nvPr/>
        </p:nvSpPr>
        <p:spPr>
          <a:xfrm>
            <a:off x="596900" y="6506667"/>
            <a:ext cx="1461135" cy="177800"/>
          </a:xfrm>
          <a:prstGeom prst="rect">
            <a:avLst/>
          </a:prstGeom>
          <a:noFill/>
          <a:ln>
            <a:noFill/>
          </a:ln>
        </p:spPr>
        <p:txBody>
          <a:bodyPr anchorCtr="0" anchor="t" bIns="0" lIns="0" spcFirstLastPara="1" rIns="0" wrap="square" tIns="12050">
            <a:spAutoFit/>
          </a:bodyPr>
          <a:lstStyle/>
          <a:p>
            <a:pPr indent="0" lvl="0" marL="12700" marR="0" rtl="0" algn="l">
              <a:lnSpc>
                <a:spcPct val="100000"/>
              </a:lnSpc>
              <a:spcBef>
                <a:spcPts val="0"/>
              </a:spcBef>
              <a:spcAft>
                <a:spcPts val="0"/>
              </a:spcAft>
              <a:buNone/>
            </a:pPr>
            <a:r>
              <a:rPr lang="es-CL" sz="1000">
                <a:solidFill>
                  <a:srgbClr val="3D3838"/>
                </a:solidFill>
                <a:latin typeface="Arial"/>
                <a:ea typeface="Arial"/>
                <a:cs typeface="Arial"/>
                <a:sym typeface="Arial"/>
              </a:rPr>
              <a:t>Tuesday, 03 August 2021</a:t>
            </a:r>
            <a:endParaRPr sz="1000">
              <a:latin typeface="Arial"/>
              <a:ea typeface="Arial"/>
              <a:cs typeface="Arial"/>
              <a:sym typeface="Arial"/>
            </a:endParaRPr>
          </a:p>
        </p:txBody>
      </p:sp>
      <p:sp>
        <p:nvSpPr>
          <p:cNvPr id="479" name="Google Shape;479;gb852bc747e_7_42"/>
          <p:cNvSpPr txBox="1"/>
          <p:nvPr/>
        </p:nvSpPr>
        <p:spPr>
          <a:xfrm>
            <a:off x="417982" y="5335930"/>
            <a:ext cx="3490595" cy="513715"/>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s-CL" sz="3200">
                <a:solidFill>
                  <a:srgbClr val="3D3838"/>
                </a:solidFill>
                <a:latin typeface="Arial"/>
                <a:ea typeface="Arial"/>
                <a:cs typeface="Arial"/>
                <a:sym typeface="Arial"/>
              </a:rPr>
              <a:t>PARENTAL LEAVE</a:t>
            </a:r>
            <a:endParaRPr sz="3200">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483" name="Shape 483"/>
        <p:cNvGrpSpPr/>
        <p:nvPr/>
      </p:nvGrpSpPr>
      <p:grpSpPr>
        <a:xfrm>
          <a:off x="0" y="0"/>
          <a:ext cx="0" cy="0"/>
          <a:chOff x="0" y="0"/>
          <a:chExt cx="0" cy="0"/>
        </a:xfrm>
      </p:grpSpPr>
      <p:sp>
        <p:nvSpPr>
          <p:cNvPr id="484" name="Google Shape;484;gb852bc747e_7_48"/>
          <p:cNvSpPr txBox="1"/>
          <p:nvPr/>
        </p:nvSpPr>
        <p:spPr>
          <a:xfrm>
            <a:off x="311810" y="192575"/>
            <a:ext cx="4489450" cy="340995"/>
          </a:xfrm>
          <a:prstGeom prst="rect">
            <a:avLst/>
          </a:prstGeom>
          <a:noFill/>
          <a:ln>
            <a:noFill/>
          </a:ln>
        </p:spPr>
        <p:txBody>
          <a:bodyPr anchorCtr="0" anchor="t" bIns="0" lIns="0" spcFirstLastPara="1" rIns="0" wrap="square" tIns="0">
            <a:spAutoFit/>
          </a:bodyPr>
          <a:lstStyle/>
          <a:p>
            <a:pPr indent="0" lvl="0" marL="0" marR="0" rtl="0" algn="l">
              <a:lnSpc>
                <a:spcPct val="110625"/>
              </a:lnSpc>
              <a:spcBef>
                <a:spcPts val="0"/>
              </a:spcBef>
              <a:spcAft>
                <a:spcPts val="0"/>
              </a:spcAft>
              <a:buNone/>
            </a:pPr>
            <a:r>
              <a:rPr lang="es-CL" sz="2400">
                <a:solidFill>
                  <a:srgbClr val="3D3838"/>
                </a:solidFill>
                <a:latin typeface="Arial"/>
                <a:ea typeface="Arial"/>
                <a:cs typeface="Arial"/>
                <a:sym typeface="Arial"/>
              </a:rPr>
              <a:t>LLA PURPLE SLIDES – HR USE</a:t>
            </a:r>
            <a:endParaRPr sz="2400">
              <a:latin typeface="Arial"/>
              <a:ea typeface="Arial"/>
              <a:cs typeface="Arial"/>
              <a:sym typeface="Arial"/>
            </a:endParaRPr>
          </a:p>
        </p:txBody>
      </p:sp>
      <p:pic>
        <p:nvPicPr>
          <p:cNvPr id="485" name="Google Shape;485;gb852bc747e_7_48"/>
          <p:cNvPicPr preferRelativeResize="0"/>
          <p:nvPr/>
        </p:nvPicPr>
        <p:blipFill rotWithShape="1">
          <a:blip r:embed="rId3">
            <a:alphaModFix/>
          </a:blip>
          <a:srcRect b="0" l="0" r="0" t="0"/>
          <a:stretch/>
        </p:blipFill>
        <p:spPr>
          <a:xfrm>
            <a:off x="11321826" y="164608"/>
            <a:ext cx="650686" cy="806162"/>
          </a:xfrm>
          <a:prstGeom prst="rect">
            <a:avLst/>
          </a:prstGeom>
          <a:noFill/>
          <a:ln>
            <a:noFill/>
          </a:ln>
        </p:spPr>
      </p:pic>
      <p:sp>
        <p:nvSpPr>
          <p:cNvPr id="486" name="Google Shape;486;gb852bc747e_7_48"/>
          <p:cNvSpPr/>
          <p:nvPr/>
        </p:nvSpPr>
        <p:spPr>
          <a:xfrm>
            <a:off x="0" y="0"/>
            <a:ext cx="11201400" cy="1005840"/>
          </a:xfrm>
          <a:custGeom>
            <a:rect b="b" l="l" r="r" t="t"/>
            <a:pathLst>
              <a:path extrusionOk="0" h="1005840" w="11201400">
                <a:moveTo>
                  <a:pt x="11201400" y="0"/>
                </a:moveTo>
                <a:lnTo>
                  <a:pt x="0" y="0"/>
                </a:lnTo>
                <a:lnTo>
                  <a:pt x="0" y="1005839"/>
                </a:lnTo>
                <a:lnTo>
                  <a:pt x="11201400" y="1005839"/>
                </a:lnTo>
                <a:lnTo>
                  <a:pt x="11201400"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487" name="Google Shape;487;gb852bc747e_7_48"/>
          <p:cNvSpPr/>
          <p:nvPr/>
        </p:nvSpPr>
        <p:spPr>
          <a:xfrm>
            <a:off x="932688" y="6477000"/>
            <a:ext cx="711835" cy="317500"/>
          </a:xfrm>
          <a:custGeom>
            <a:rect b="b" l="l" r="r" t="t"/>
            <a:pathLst>
              <a:path extrusionOk="0" h="317500" w="711835">
                <a:moveTo>
                  <a:pt x="658876" y="0"/>
                </a:moveTo>
                <a:lnTo>
                  <a:pt x="52831" y="0"/>
                </a:lnTo>
                <a:lnTo>
                  <a:pt x="32270" y="4152"/>
                </a:lnTo>
                <a:lnTo>
                  <a:pt x="15476" y="15476"/>
                </a:lnTo>
                <a:lnTo>
                  <a:pt x="4152" y="32270"/>
                </a:lnTo>
                <a:lnTo>
                  <a:pt x="0" y="52832"/>
                </a:lnTo>
                <a:lnTo>
                  <a:pt x="0" y="264158"/>
                </a:lnTo>
                <a:lnTo>
                  <a:pt x="4152" y="284723"/>
                </a:lnTo>
                <a:lnTo>
                  <a:pt x="15476" y="301517"/>
                </a:lnTo>
                <a:lnTo>
                  <a:pt x="32270" y="312839"/>
                </a:lnTo>
                <a:lnTo>
                  <a:pt x="52831" y="316992"/>
                </a:lnTo>
                <a:lnTo>
                  <a:pt x="658876" y="316992"/>
                </a:lnTo>
                <a:lnTo>
                  <a:pt x="679453" y="312839"/>
                </a:lnTo>
                <a:lnTo>
                  <a:pt x="696245" y="301517"/>
                </a:lnTo>
                <a:lnTo>
                  <a:pt x="707560" y="284723"/>
                </a:lnTo>
                <a:lnTo>
                  <a:pt x="711707" y="264158"/>
                </a:lnTo>
                <a:lnTo>
                  <a:pt x="711707" y="52832"/>
                </a:lnTo>
                <a:lnTo>
                  <a:pt x="707560" y="32270"/>
                </a:lnTo>
                <a:lnTo>
                  <a:pt x="696245" y="15476"/>
                </a:lnTo>
                <a:lnTo>
                  <a:pt x="679453" y="4152"/>
                </a:lnTo>
                <a:lnTo>
                  <a:pt x="658876" y="0"/>
                </a:lnTo>
                <a:close/>
              </a:path>
            </a:pathLst>
          </a:custGeom>
          <a:solidFill>
            <a:srgbClr val="FFA625"/>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488" name="Google Shape;488;gb852bc747e_7_48"/>
          <p:cNvSpPr/>
          <p:nvPr/>
        </p:nvSpPr>
        <p:spPr>
          <a:xfrm>
            <a:off x="2467355" y="6477000"/>
            <a:ext cx="710565" cy="317500"/>
          </a:xfrm>
          <a:custGeom>
            <a:rect b="b" l="l" r="r" t="t"/>
            <a:pathLst>
              <a:path extrusionOk="0" h="317500" w="710564">
                <a:moveTo>
                  <a:pt x="657351" y="0"/>
                </a:moveTo>
                <a:lnTo>
                  <a:pt x="52831" y="0"/>
                </a:lnTo>
                <a:lnTo>
                  <a:pt x="32254" y="4150"/>
                </a:lnTo>
                <a:lnTo>
                  <a:pt x="15462" y="15471"/>
                </a:lnTo>
                <a:lnTo>
                  <a:pt x="4147" y="32264"/>
                </a:lnTo>
                <a:lnTo>
                  <a:pt x="0" y="52832"/>
                </a:lnTo>
                <a:lnTo>
                  <a:pt x="0" y="264158"/>
                </a:lnTo>
                <a:lnTo>
                  <a:pt x="4147" y="284723"/>
                </a:lnTo>
                <a:lnTo>
                  <a:pt x="15462" y="301517"/>
                </a:lnTo>
                <a:lnTo>
                  <a:pt x="32254" y="312839"/>
                </a:lnTo>
                <a:lnTo>
                  <a:pt x="52831" y="316992"/>
                </a:lnTo>
                <a:lnTo>
                  <a:pt x="657351" y="316992"/>
                </a:lnTo>
                <a:lnTo>
                  <a:pt x="677929" y="312839"/>
                </a:lnTo>
                <a:lnTo>
                  <a:pt x="694721" y="301517"/>
                </a:lnTo>
                <a:lnTo>
                  <a:pt x="706036" y="284723"/>
                </a:lnTo>
                <a:lnTo>
                  <a:pt x="710183" y="264158"/>
                </a:lnTo>
                <a:lnTo>
                  <a:pt x="710183" y="52832"/>
                </a:lnTo>
                <a:lnTo>
                  <a:pt x="706036" y="32264"/>
                </a:lnTo>
                <a:lnTo>
                  <a:pt x="694721" y="15471"/>
                </a:lnTo>
                <a:lnTo>
                  <a:pt x="677929" y="4150"/>
                </a:lnTo>
                <a:lnTo>
                  <a:pt x="657351" y="0"/>
                </a:lnTo>
                <a:close/>
              </a:path>
            </a:pathLst>
          </a:custGeom>
          <a:solidFill>
            <a:srgbClr val="FF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489" name="Google Shape;489;gb852bc747e_7_48"/>
          <p:cNvSpPr/>
          <p:nvPr/>
        </p:nvSpPr>
        <p:spPr>
          <a:xfrm>
            <a:off x="1703832" y="6477000"/>
            <a:ext cx="710565" cy="317500"/>
          </a:xfrm>
          <a:custGeom>
            <a:rect b="b" l="l" r="r" t="t"/>
            <a:pathLst>
              <a:path extrusionOk="0" h="317500" w="710564">
                <a:moveTo>
                  <a:pt x="657351" y="0"/>
                </a:moveTo>
                <a:lnTo>
                  <a:pt x="52831" y="0"/>
                </a:lnTo>
                <a:lnTo>
                  <a:pt x="32254" y="4150"/>
                </a:lnTo>
                <a:lnTo>
                  <a:pt x="15462" y="15471"/>
                </a:lnTo>
                <a:lnTo>
                  <a:pt x="4147" y="32264"/>
                </a:lnTo>
                <a:lnTo>
                  <a:pt x="0" y="52832"/>
                </a:lnTo>
                <a:lnTo>
                  <a:pt x="0" y="264158"/>
                </a:lnTo>
                <a:lnTo>
                  <a:pt x="4147" y="284723"/>
                </a:lnTo>
                <a:lnTo>
                  <a:pt x="15462" y="301517"/>
                </a:lnTo>
                <a:lnTo>
                  <a:pt x="32254" y="312839"/>
                </a:lnTo>
                <a:lnTo>
                  <a:pt x="52831" y="316992"/>
                </a:lnTo>
                <a:lnTo>
                  <a:pt x="657351" y="316992"/>
                </a:lnTo>
                <a:lnTo>
                  <a:pt x="677929" y="312839"/>
                </a:lnTo>
                <a:lnTo>
                  <a:pt x="694721" y="301517"/>
                </a:lnTo>
                <a:lnTo>
                  <a:pt x="706036" y="284723"/>
                </a:lnTo>
                <a:lnTo>
                  <a:pt x="710184" y="264158"/>
                </a:lnTo>
                <a:lnTo>
                  <a:pt x="710184" y="52832"/>
                </a:lnTo>
                <a:lnTo>
                  <a:pt x="706036" y="32264"/>
                </a:lnTo>
                <a:lnTo>
                  <a:pt x="694721" y="15471"/>
                </a:lnTo>
                <a:lnTo>
                  <a:pt x="677929" y="4150"/>
                </a:lnTo>
                <a:lnTo>
                  <a:pt x="657351" y="0"/>
                </a:lnTo>
                <a:close/>
              </a:path>
            </a:pathLst>
          </a:custGeom>
          <a:solidFill>
            <a:srgbClr val="006FC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grpSp>
        <p:nvGrpSpPr>
          <p:cNvPr id="490" name="Google Shape;490;gb852bc747e_7_48"/>
          <p:cNvGrpSpPr/>
          <p:nvPr/>
        </p:nvGrpSpPr>
        <p:grpSpPr>
          <a:xfrm>
            <a:off x="0" y="6477000"/>
            <a:ext cx="12192761" cy="381000"/>
            <a:chOff x="0" y="6477000"/>
            <a:chExt cx="12192761" cy="381000"/>
          </a:xfrm>
        </p:grpSpPr>
        <p:sp>
          <p:nvSpPr>
            <p:cNvPr id="491" name="Google Shape;491;gb852bc747e_7_48"/>
            <p:cNvSpPr/>
            <p:nvPr/>
          </p:nvSpPr>
          <p:spPr>
            <a:xfrm>
              <a:off x="172212" y="6477000"/>
              <a:ext cx="711835" cy="317500"/>
            </a:xfrm>
            <a:custGeom>
              <a:rect b="b" l="l" r="r" t="t"/>
              <a:pathLst>
                <a:path extrusionOk="0" h="317500" w="711835">
                  <a:moveTo>
                    <a:pt x="658876" y="0"/>
                  </a:moveTo>
                  <a:lnTo>
                    <a:pt x="52831" y="0"/>
                  </a:lnTo>
                  <a:lnTo>
                    <a:pt x="32270" y="4152"/>
                  </a:lnTo>
                  <a:lnTo>
                    <a:pt x="15476" y="15476"/>
                  </a:lnTo>
                  <a:lnTo>
                    <a:pt x="4152" y="32270"/>
                  </a:lnTo>
                  <a:lnTo>
                    <a:pt x="0" y="52832"/>
                  </a:lnTo>
                  <a:lnTo>
                    <a:pt x="0" y="264158"/>
                  </a:lnTo>
                  <a:lnTo>
                    <a:pt x="4152" y="284723"/>
                  </a:lnTo>
                  <a:lnTo>
                    <a:pt x="15476" y="301517"/>
                  </a:lnTo>
                  <a:lnTo>
                    <a:pt x="32270" y="312839"/>
                  </a:lnTo>
                  <a:lnTo>
                    <a:pt x="52831" y="316992"/>
                  </a:lnTo>
                  <a:lnTo>
                    <a:pt x="658876" y="316992"/>
                  </a:lnTo>
                  <a:lnTo>
                    <a:pt x="679437" y="312839"/>
                  </a:lnTo>
                  <a:lnTo>
                    <a:pt x="696231" y="301517"/>
                  </a:lnTo>
                  <a:lnTo>
                    <a:pt x="707555" y="284723"/>
                  </a:lnTo>
                  <a:lnTo>
                    <a:pt x="711707" y="264158"/>
                  </a:lnTo>
                  <a:lnTo>
                    <a:pt x="711707" y="52832"/>
                  </a:lnTo>
                  <a:lnTo>
                    <a:pt x="707555" y="32270"/>
                  </a:lnTo>
                  <a:lnTo>
                    <a:pt x="696231" y="15476"/>
                  </a:lnTo>
                  <a:lnTo>
                    <a:pt x="679437" y="4152"/>
                  </a:lnTo>
                  <a:lnTo>
                    <a:pt x="658876" y="0"/>
                  </a:lnTo>
                  <a:close/>
                </a:path>
              </a:pathLst>
            </a:custGeom>
            <a:solidFill>
              <a:srgbClr val="61176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492" name="Google Shape;492;gb852bc747e_7_48"/>
            <p:cNvSpPr/>
            <p:nvPr/>
          </p:nvSpPr>
          <p:spPr>
            <a:xfrm>
              <a:off x="761" y="6542531"/>
              <a:ext cx="12192000" cy="33655"/>
            </a:xfrm>
            <a:custGeom>
              <a:rect b="b" l="l" r="r" t="t"/>
              <a:pathLst>
                <a:path extrusionOk="0" h="33654" w="12192000">
                  <a:moveTo>
                    <a:pt x="0" y="33528"/>
                  </a:moveTo>
                  <a:lnTo>
                    <a:pt x="12192000" y="33528"/>
                  </a:lnTo>
                  <a:lnTo>
                    <a:pt x="12192000" y="0"/>
                  </a:lnTo>
                  <a:lnTo>
                    <a:pt x="0" y="0"/>
                  </a:lnTo>
                  <a:lnTo>
                    <a:pt x="0" y="33528"/>
                  </a:lnTo>
                  <a:close/>
                </a:path>
              </a:pathLst>
            </a:custGeom>
            <a:solidFill>
              <a:srgbClr val="FF41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493" name="Google Shape;493;gb852bc747e_7_48"/>
            <p:cNvSpPr/>
            <p:nvPr/>
          </p:nvSpPr>
          <p:spPr>
            <a:xfrm>
              <a:off x="0" y="6576060"/>
              <a:ext cx="12192000" cy="281940"/>
            </a:xfrm>
            <a:custGeom>
              <a:rect b="b" l="l" r="r" t="t"/>
              <a:pathLst>
                <a:path extrusionOk="0" h="281940" w="12192000">
                  <a:moveTo>
                    <a:pt x="12192000" y="0"/>
                  </a:moveTo>
                  <a:lnTo>
                    <a:pt x="0" y="0"/>
                  </a:lnTo>
                  <a:lnTo>
                    <a:pt x="0" y="281940"/>
                  </a:lnTo>
                  <a:lnTo>
                    <a:pt x="12192000" y="281940"/>
                  </a:lnTo>
                  <a:lnTo>
                    <a:pt x="12192000" y="0"/>
                  </a:lnTo>
                  <a:close/>
                </a:path>
              </a:pathLst>
            </a:custGeom>
            <a:solidFill>
              <a:srgbClr val="3D3838"/>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grpSp>
      <p:sp>
        <p:nvSpPr>
          <p:cNvPr id="494" name="Google Shape;494;gb852bc747e_7_48"/>
          <p:cNvSpPr txBox="1"/>
          <p:nvPr/>
        </p:nvSpPr>
        <p:spPr>
          <a:xfrm>
            <a:off x="10239756" y="6659188"/>
            <a:ext cx="1252220" cy="114300"/>
          </a:xfrm>
          <a:prstGeom prst="rect">
            <a:avLst/>
          </a:prstGeom>
          <a:noFill/>
          <a:ln>
            <a:noFill/>
          </a:ln>
        </p:spPr>
        <p:txBody>
          <a:bodyPr anchorCtr="0" anchor="t" bIns="0" lIns="0" spcFirstLastPara="1" rIns="0" wrap="square" tIns="0">
            <a:spAutoFit/>
          </a:bodyPr>
          <a:lstStyle/>
          <a:p>
            <a:pPr indent="0" lvl="0" marL="0" marR="0" rtl="0" algn="l">
              <a:lnSpc>
                <a:spcPct val="111249"/>
              </a:lnSpc>
              <a:spcBef>
                <a:spcPts val="0"/>
              </a:spcBef>
              <a:spcAft>
                <a:spcPts val="0"/>
              </a:spcAft>
              <a:buNone/>
            </a:pPr>
            <a:r>
              <a:rPr lang="es-CL" sz="800">
                <a:solidFill>
                  <a:srgbClr val="FFFFFF"/>
                </a:solidFill>
                <a:latin typeface="Arial"/>
                <a:ea typeface="Arial"/>
                <a:cs typeface="Arial"/>
                <a:sym typeface="Arial"/>
              </a:rPr>
              <a:t>Tuesday, 03 August 2021 |</a:t>
            </a:r>
            <a:endParaRPr sz="800">
              <a:latin typeface="Arial"/>
              <a:ea typeface="Arial"/>
              <a:cs typeface="Arial"/>
              <a:sym typeface="Arial"/>
            </a:endParaRPr>
          </a:p>
        </p:txBody>
      </p:sp>
      <p:grpSp>
        <p:nvGrpSpPr>
          <p:cNvPr id="495" name="Google Shape;495;gb852bc747e_7_48"/>
          <p:cNvGrpSpPr/>
          <p:nvPr/>
        </p:nvGrpSpPr>
        <p:grpSpPr>
          <a:xfrm>
            <a:off x="0" y="0"/>
            <a:ext cx="12192001" cy="6857999"/>
            <a:chOff x="0" y="0"/>
            <a:chExt cx="12192001" cy="6857999"/>
          </a:xfrm>
        </p:grpSpPr>
        <p:pic>
          <p:nvPicPr>
            <p:cNvPr id="496" name="Google Shape;496;gb852bc747e_7_48"/>
            <p:cNvPicPr preferRelativeResize="0"/>
            <p:nvPr/>
          </p:nvPicPr>
          <p:blipFill rotWithShape="1">
            <a:blip r:embed="rId4">
              <a:alphaModFix/>
            </a:blip>
            <a:srcRect b="0" l="0" r="0" t="0"/>
            <a:stretch/>
          </p:blipFill>
          <p:spPr>
            <a:xfrm>
              <a:off x="0" y="0"/>
              <a:ext cx="2859023" cy="6857998"/>
            </a:xfrm>
            <a:prstGeom prst="rect">
              <a:avLst/>
            </a:prstGeom>
            <a:noFill/>
            <a:ln>
              <a:noFill/>
            </a:ln>
          </p:spPr>
        </p:pic>
        <p:pic>
          <p:nvPicPr>
            <p:cNvPr id="497" name="Google Shape;497;gb852bc747e_7_48"/>
            <p:cNvPicPr preferRelativeResize="0"/>
            <p:nvPr/>
          </p:nvPicPr>
          <p:blipFill rotWithShape="1">
            <a:blip r:embed="rId5">
              <a:alphaModFix/>
            </a:blip>
            <a:srcRect b="0" l="0" r="0" t="0"/>
            <a:stretch/>
          </p:blipFill>
          <p:spPr>
            <a:xfrm>
              <a:off x="2566416" y="0"/>
              <a:ext cx="9625585" cy="6857999"/>
            </a:xfrm>
            <a:prstGeom prst="rect">
              <a:avLst/>
            </a:prstGeom>
            <a:noFill/>
            <a:ln>
              <a:noFill/>
            </a:ln>
          </p:spPr>
        </p:pic>
      </p:grpSp>
      <p:sp>
        <p:nvSpPr>
          <p:cNvPr id="498" name="Google Shape;498;gb852bc747e_7_48"/>
          <p:cNvSpPr txBox="1"/>
          <p:nvPr>
            <p:ph type="title"/>
          </p:nvPr>
        </p:nvSpPr>
        <p:spPr>
          <a:xfrm>
            <a:off x="247904" y="203072"/>
            <a:ext cx="2802255" cy="39116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s-CL" sz="2400"/>
              <a:t>¿QUIÉNES SOMOS</a:t>
            </a:r>
            <a:endParaRPr sz="2400"/>
          </a:p>
        </p:txBody>
      </p:sp>
      <p:sp>
        <p:nvSpPr>
          <p:cNvPr id="499" name="Google Shape;499;gb852bc747e_7_48"/>
          <p:cNvSpPr txBox="1"/>
          <p:nvPr/>
        </p:nvSpPr>
        <p:spPr>
          <a:xfrm>
            <a:off x="282651" y="1909394"/>
            <a:ext cx="2508885" cy="300355"/>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b="1" lang="es-CL" sz="1800">
                <a:solidFill>
                  <a:srgbClr val="FFFFFF"/>
                </a:solidFill>
                <a:latin typeface="Arial"/>
                <a:ea typeface="Arial"/>
                <a:cs typeface="Arial"/>
                <a:sym typeface="Arial"/>
              </a:rPr>
              <a:t>VTR	forma	parte	del</a:t>
            </a:r>
            <a:endParaRPr sz="1800">
              <a:latin typeface="Arial"/>
              <a:ea typeface="Arial"/>
              <a:cs typeface="Arial"/>
              <a:sym typeface="Arial"/>
            </a:endParaRPr>
          </a:p>
        </p:txBody>
      </p:sp>
      <p:sp>
        <p:nvSpPr>
          <p:cNvPr id="500" name="Google Shape;500;gb852bc747e_7_48"/>
          <p:cNvSpPr txBox="1"/>
          <p:nvPr/>
        </p:nvSpPr>
        <p:spPr>
          <a:xfrm>
            <a:off x="282651" y="2184272"/>
            <a:ext cx="1574165" cy="574040"/>
          </a:xfrm>
          <a:prstGeom prst="rect">
            <a:avLst/>
          </a:prstGeom>
          <a:noFill/>
          <a:ln>
            <a:noFill/>
          </a:ln>
        </p:spPr>
        <p:txBody>
          <a:bodyPr anchorCtr="0" anchor="t" bIns="0" lIns="0" spcFirstLastPara="1" rIns="0" wrap="square" tIns="12700">
            <a:spAutoFit/>
          </a:bodyPr>
          <a:lstStyle/>
          <a:p>
            <a:pPr indent="0" lvl="0" marL="12700" marR="5080" rtl="0" algn="l">
              <a:lnSpc>
                <a:spcPct val="100000"/>
              </a:lnSpc>
              <a:spcBef>
                <a:spcPts val="0"/>
              </a:spcBef>
              <a:spcAft>
                <a:spcPts val="0"/>
              </a:spcAft>
              <a:buNone/>
            </a:pPr>
            <a:r>
              <a:rPr b="1" lang="es-CL" sz="1800">
                <a:solidFill>
                  <a:srgbClr val="FFFFFF"/>
                </a:solidFill>
                <a:latin typeface="Arial"/>
                <a:ea typeface="Arial"/>
                <a:cs typeface="Arial"/>
                <a:sym typeface="Arial"/>
              </a:rPr>
              <a:t>grupo  Latinoamérica</a:t>
            </a:r>
            <a:endParaRPr sz="1800">
              <a:latin typeface="Arial"/>
              <a:ea typeface="Arial"/>
              <a:cs typeface="Arial"/>
              <a:sym typeface="Arial"/>
            </a:endParaRPr>
          </a:p>
        </p:txBody>
      </p:sp>
      <p:sp>
        <p:nvSpPr>
          <p:cNvPr id="501" name="Google Shape;501;gb852bc747e_7_48"/>
          <p:cNvSpPr txBox="1"/>
          <p:nvPr/>
        </p:nvSpPr>
        <p:spPr>
          <a:xfrm>
            <a:off x="2003551" y="2184272"/>
            <a:ext cx="788035" cy="574040"/>
          </a:xfrm>
          <a:prstGeom prst="rect">
            <a:avLst/>
          </a:prstGeom>
          <a:noFill/>
          <a:ln>
            <a:noFill/>
          </a:ln>
        </p:spPr>
        <p:txBody>
          <a:bodyPr anchorCtr="0" anchor="t" bIns="0" lIns="0" spcFirstLastPara="1" rIns="0" wrap="square" tIns="12700">
            <a:spAutoFit/>
          </a:bodyPr>
          <a:lstStyle/>
          <a:p>
            <a:pPr indent="-166370" lvl="0" marL="178435" marR="5080" rtl="0" algn="l">
              <a:lnSpc>
                <a:spcPct val="100000"/>
              </a:lnSpc>
              <a:spcBef>
                <a:spcPts val="0"/>
              </a:spcBef>
              <a:spcAft>
                <a:spcPts val="0"/>
              </a:spcAft>
              <a:buNone/>
            </a:pPr>
            <a:r>
              <a:rPr b="1" lang="es-CL" sz="1800">
                <a:solidFill>
                  <a:srgbClr val="FFFFFF"/>
                </a:solidFill>
                <a:latin typeface="Arial"/>
                <a:ea typeface="Arial"/>
                <a:cs typeface="Arial"/>
                <a:sym typeface="Arial"/>
              </a:rPr>
              <a:t>Liberty  (LLA)</a:t>
            </a:r>
            <a:endParaRPr sz="1800">
              <a:latin typeface="Arial"/>
              <a:ea typeface="Arial"/>
              <a:cs typeface="Arial"/>
              <a:sym typeface="Arial"/>
            </a:endParaRPr>
          </a:p>
        </p:txBody>
      </p:sp>
      <p:sp>
        <p:nvSpPr>
          <p:cNvPr id="502" name="Google Shape;502;gb852bc747e_7_48"/>
          <p:cNvSpPr txBox="1"/>
          <p:nvPr/>
        </p:nvSpPr>
        <p:spPr>
          <a:xfrm>
            <a:off x="282651" y="2732913"/>
            <a:ext cx="2508885" cy="848994"/>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b="1" lang="es-CL" sz="1800">
                <a:solidFill>
                  <a:srgbClr val="FFFFFF"/>
                </a:solidFill>
                <a:latin typeface="Arial"/>
                <a:ea typeface="Arial"/>
                <a:cs typeface="Arial"/>
                <a:sym typeface="Arial"/>
              </a:rPr>
              <a:t>que opera en más de</a:t>
            </a:r>
            <a:endParaRPr sz="1800">
              <a:latin typeface="Arial"/>
              <a:ea typeface="Arial"/>
              <a:cs typeface="Arial"/>
              <a:sym typeface="Arial"/>
            </a:endParaRPr>
          </a:p>
          <a:p>
            <a:pPr indent="0" lvl="0" marL="12700" marR="0" rtl="0" algn="l">
              <a:lnSpc>
                <a:spcPct val="100000"/>
              </a:lnSpc>
              <a:spcBef>
                <a:spcPts val="0"/>
              </a:spcBef>
              <a:spcAft>
                <a:spcPts val="0"/>
              </a:spcAft>
              <a:buNone/>
            </a:pPr>
            <a:r>
              <a:rPr b="1" lang="es-CL" sz="1800">
                <a:solidFill>
                  <a:srgbClr val="FFFFFF"/>
                </a:solidFill>
                <a:latin typeface="Arial"/>
                <a:ea typeface="Arial"/>
                <a:cs typeface="Arial"/>
                <a:sym typeface="Arial"/>
              </a:rPr>
              <a:t>20 países en América</a:t>
            </a:r>
            <a:endParaRPr sz="1800">
              <a:latin typeface="Arial"/>
              <a:ea typeface="Arial"/>
              <a:cs typeface="Arial"/>
              <a:sym typeface="Arial"/>
            </a:endParaRPr>
          </a:p>
          <a:p>
            <a:pPr indent="0" lvl="0" marL="12700" marR="0" rtl="0" algn="l">
              <a:lnSpc>
                <a:spcPct val="100000"/>
              </a:lnSpc>
              <a:spcBef>
                <a:spcPts val="0"/>
              </a:spcBef>
              <a:spcAft>
                <a:spcPts val="0"/>
              </a:spcAft>
              <a:buNone/>
            </a:pPr>
            <a:r>
              <a:rPr b="1" lang="es-CL" sz="1800">
                <a:solidFill>
                  <a:srgbClr val="FFFFFF"/>
                </a:solidFill>
                <a:latin typeface="Arial"/>
                <a:ea typeface="Arial"/>
                <a:cs typeface="Arial"/>
                <a:sym typeface="Arial"/>
              </a:rPr>
              <a:t>Latina.</a:t>
            </a:r>
            <a:endParaRPr sz="1800">
              <a:latin typeface="Arial"/>
              <a:ea typeface="Arial"/>
              <a:cs typeface="Arial"/>
              <a:sym typeface="Arial"/>
            </a:endParaRPr>
          </a:p>
        </p:txBody>
      </p:sp>
      <p:pic>
        <p:nvPicPr>
          <p:cNvPr id="503" name="Google Shape;503;gb852bc747e_7_48"/>
          <p:cNvPicPr preferRelativeResize="0"/>
          <p:nvPr/>
        </p:nvPicPr>
        <p:blipFill rotWithShape="1">
          <a:blip r:embed="rId6">
            <a:alphaModFix/>
          </a:blip>
          <a:srcRect b="0" l="0" r="0" t="0"/>
          <a:stretch/>
        </p:blipFill>
        <p:spPr>
          <a:xfrm>
            <a:off x="6260591" y="5727191"/>
            <a:ext cx="675132" cy="664463"/>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507" name="Shape 507"/>
        <p:cNvGrpSpPr/>
        <p:nvPr/>
      </p:nvGrpSpPr>
      <p:grpSpPr>
        <a:xfrm>
          <a:off x="0" y="0"/>
          <a:ext cx="0" cy="0"/>
          <a:chOff x="0" y="0"/>
          <a:chExt cx="0" cy="0"/>
        </a:xfrm>
      </p:grpSpPr>
      <p:sp>
        <p:nvSpPr>
          <p:cNvPr id="508" name="Google Shape;508;gb852bc747e_7_71"/>
          <p:cNvSpPr txBox="1"/>
          <p:nvPr/>
        </p:nvSpPr>
        <p:spPr>
          <a:xfrm>
            <a:off x="311810" y="192575"/>
            <a:ext cx="4489450" cy="340995"/>
          </a:xfrm>
          <a:prstGeom prst="rect">
            <a:avLst/>
          </a:prstGeom>
          <a:noFill/>
          <a:ln>
            <a:noFill/>
          </a:ln>
        </p:spPr>
        <p:txBody>
          <a:bodyPr anchorCtr="0" anchor="t" bIns="0" lIns="0" spcFirstLastPara="1" rIns="0" wrap="square" tIns="0">
            <a:spAutoFit/>
          </a:bodyPr>
          <a:lstStyle/>
          <a:p>
            <a:pPr indent="0" lvl="0" marL="0" marR="0" rtl="0" algn="l">
              <a:lnSpc>
                <a:spcPct val="110625"/>
              </a:lnSpc>
              <a:spcBef>
                <a:spcPts val="0"/>
              </a:spcBef>
              <a:spcAft>
                <a:spcPts val="0"/>
              </a:spcAft>
              <a:buNone/>
            </a:pPr>
            <a:r>
              <a:rPr lang="es-CL" sz="2400">
                <a:solidFill>
                  <a:srgbClr val="3D3838"/>
                </a:solidFill>
                <a:latin typeface="Arial"/>
                <a:ea typeface="Arial"/>
                <a:cs typeface="Arial"/>
                <a:sym typeface="Arial"/>
              </a:rPr>
              <a:t>LLA PURPLE SLIDES – HR USE</a:t>
            </a:r>
            <a:endParaRPr sz="2400">
              <a:latin typeface="Arial"/>
              <a:ea typeface="Arial"/>
              <a:cs typeface="Arial"/>
              <a:sym typeface="Arial"/>
            </a:endParaRPr>
          </a:p>
        </p:txBody>
      </p:sp>
      <p:pic>
        <p:nvPicPr>
          <p:cNvPr id="509" name="Google Shape;509;gb852bc747e_7_71"/>
          <p:cNvPicPr preferRelativeResize="0"/>
          <p:nvPr/>
        </p:nvPicPr>
        <p:blipFill rotWithShape="1">
          <a:blip r:embed="rId3">
            <a:alphaModFix/>
          </a:blip>
          <a:srcRect b="0" l="0" r="0" t="0"/>
          <a:stretch/>
        </p:blipFill>
        <p:spPr>
          <a:xfrm>
            <a:off x="11321826" y="164608"/>
            <a:ext cx="650686" cy="806162"/>
          </a:xfrm>
          <a:prstGeom prst="rect">
            <a:avLst/>
          </a:prstGeom>
          <a:noFill/>
          <a:ln>
            <a:noFill/>
          </a:ln>
        </p:spPr>
      </p:pic>
      <p:sp>
        <p:nvSpPr>
          <p:cNvPr id="510" name="Google Shape;510;gb852bc747e_7_71"/>
          <p:cNvSpPr/>
          <p:nvPr/>
        </p:nvSpPr>
        <p:spPr>
          <a:xfrm>
            <a:off x="0" y="0"/>
            <a:ext cx="11201400" cy="1005840"/>
          </a:xfrm>
          <a:custGeom>
            <a:rect b="b" l="l" r="r" t="t"/>
            <a:pathLst>
              <a:path extrusionOk="0" h="1005840" w="11201400">
                <a:moveTo>
                  <a:pt x="11201400" y="0"/>
                </a:moveTo>
                <a:lnTo>
                  <a:pt x="0" y="0"/>
                </a:lnTo>
                <a:lnTo>
                  <a:pt x="0" y="1005839"/>
                </a:lnTo>
                <a:lnTo>
                  <a:pt x="11201400" y="1005839"/>
                </a:lnTo>
                <a:lnTo>
                  <a:pt x="11201400"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511" name="Google Shape;511;gb852bc747e_7_71"/>
          <p:cNvSpPr/>
          <p:nvPr/>
        </p:nvSpPr>
        <p:spPr>
          <a:xfrm>
            <a:off x="932688" y="6477000"/>
            <a:ext cx="711835" cy="317500"/>
          </a:xfrm>
          <a:custGeom>
            <a:rect b="b" l="l" r="r" t="t"/>
            <a:pathLst>
              <a:path extrusionOk="0" h="317500" w="711835">
                <a:moveTo>
                  <a:pt x="658876" y="0"/>
                </a:moveTo>
                <a:lnTo>
                  <a:pt x="52831" y="0"/>
                </a:lnTo>
                <a:lnTo>
                  <a:pt x="32270" y="4152"/>
                </a:lnTo>
                <a:lnTo>
                  <a:pt x="15476" y="15476"/>
                </a:lnTo>
                <a:lnTo>
                  <a:pt x="4152" y="32270"/>
                </a:lnTo>
                <a:lnTo>
                  <a:pt x="0" y="52832"/>
                </a:lnTo>
                <a:lnTo>
                  <a:pt x="0" y="264158"/>
                </a:lnTo>
                <a:lnTo>
                  <a:pt x="4152" y="284723"/>
                </a:lnTo>
                <a:lnTo>
                  <a:pt x="15476" y="301517"/>
                </a:lnTo>
                <a:lnTo>
                  <a:pt x="32270" y="312839"/>
                </a:lnTo>
                <a:lnTo>
                  <a:pt x="52831" y="316992"/>
                </a:lnTo>
                <a:lnTo>
                  <a:pt x="658876" y="316992"/>
                </a:lnTo>
                <a:lnTo>
                  <a:pt x="679453" y="312839"/>
                </a:lnTo>
                <a:lnTo>
                  <a:pt x="696245" y="301517"/>
                </a:lnTo>
                <a:lnTo>
                  <a:pt x="707560" y="284723"/>
                </a:lnTo>
                <a:lnTo>
                  <a:pt x="711707" y="264158"/>
                </a:lnTo>
                <a:lnTo>
                  <a:pt x="711707" y="52832"/>
                </a:lnTo>
                <a:lnTo>
                  <a:pt x="707560" y="32270"/>
                </a:lnTo>
                <a:lnTo>
                  <a:pt x="696245" y="15476"/>
                </a:lnTo>
                <a:lnTo>
                  <a:pt x="679453" y="4152"/>
                </a:lnTo>
                <a:lnTo>
                  <a:pt x="658876" y="0"/>
                </a:lnTo>
                <a:close/>
              </a:path>
            </a:pathLst>
          </a:custGeom>
          <a:solidFill>
            <a:srgbClr val="FFA625"/>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512" name="Google Shape;512;gb852bc747e_7_71"/>
          <p:cNvSpPr/>
          <p:nvPr/>
        </p:nvSpPr>
        <p:spPr>
          <a:xfrm>
            <a:off x="2467355" y="6477000"/>
            <a:ext cx="710565" cy="317500"/>
          </a:xfrm>
          <a:custGeom>
            <a:rect b="b" l="l" r="r" t="t"/>
            <a:pathLst>
              <a:path extrusionOk="0" h="317500" w="710564">
                <a:moveTo>
                  <a:pt x="657351" y="0"/>
                </a:moveTo>
                <a:lnTo>
                  <a:pt x="52831" y="0"/>
                </a:lnTo>
                <a:lnTo>
                  <a:pt x="32254" y="4150"/>
                </a:lnTo>
                <a:lnTo>
                  <a:pt x="15462" y="15471"/>
                </a:lnTo>
                <a:lnTo>
                  <a:pt x="4147" y="32264"/>
                </a:lnTo>
                <a:lnTo>
                  <a:pt x="0" y="52832"/>
                </a:lnTo>
                <a:lnTo>
                  <a:pt x="0" y="264158"/>
                </a:lnTo>
                <a:lnTo>
                  <a:pt x="4147" y="284723"/>
                </a:lnTo>
                <a:lnTo>
                  <a:pt x="15462" y="301517"/>
                </a:lnTo>
                <a:lnTo>
                  <a:pt x="32254" y="312839"/>
                </a:lnTo>
                <a:lnTo>
                  <a:pt x="52831" y="316992"/>
                </a:lnTo>
                <a:lnTo>
                  <a:pt x="657351" y="316992"/>
                </a:lnTo>
                <a:lnTo>
                  <a:pt x="677929" y="312839"/>
                </a:lnTo>
                <a:lnTo>
                  <a:pt x="694721" y="301517"/>
                </a:lnTo>
                <a:lnTo>
                  <a:pt x="706036" y="284723"/>
                </a:lnTo>
                <a:lnTo>
                  <a:pt x="710183" y="264158"/>
                </a:lnTo>
                <a:lnTo>
                  <a:pt x="710183" y="52832"/>
                </a:lnTo>
                <a:lnTo>
                  <a:pt x="706036" y="32264"/>
                </a:lnTo>
                <a:lnTo>
                  <a:pt x="694721" y="15471"/>
                </a:lnTo>
                <a:lnTo>
                  <a:pt x="677929" y="4150"/>
                </a:lnTo>
                <a:lnTo>
                  <a:pt x="657351" y="0"/>
                </a:lnTo>
                <a:close/>
              </a:path>
            </a:pathLst>
          </a:custGeom>
          <a:solidFill>
            <a:srgbClr val="FF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513" name="Google Shape;513;gb852bc747e_7_71"/>
          <p:cNvSpPr/>
          <p:nvPr/>
        </p:nvSpPr>
        <p:spPr>
          <a:xfrm>
            <a:off x="1703832" y="6477000"/>
            <a:ext cx="710565" cy="317500"/>
          </a:xfrm>
          <a:custGeom>
            <a:rect b="b" l="l" r="r" t="t"/>
            <a:pathLst>
              <a:path extrusionOk="0" h="317500" w="710564">
                <a:moveTo>
                  <a:pt x="657351" y="0"/>
                </a:moveTo>
                <a:lnTo>
                  <a:pt x="52831" y="0"/>
                </a:lnTo>
                <a:lnTo>
                  <a:pt x="32254" y="4150"/>
                </a:lnTo>
                <a:lnTo>
                  <a:pt x="15462" y="15471"/>
                </a:lnTo>
                <a:lnTo>
                  <a:pt x="4147" y="32264"/>
                </a:lnTo>
                <a:lnTo>
                  <a:pt x="0" y="52832"/>
                </a:lnTo>
                <a:lnTo>
                  <a:pt x="0" y="264158"/>
                </a:lnTo>
                <a:lnTo>
                  <a:pt x="4147" y="284723"/>
                </a:lnTo>
                <a:lnTo>
                  <a:pt x="15462" y="301517"/>
                </a:lnTo>
                <a:lnTo>
                  <a:pt x="32254" y="312839"/>
                </a:lnTo>
                <a:lnTo>
                  <a:pt x="52831" y="316992"/>
                </a:lnTo>
                <a:lnTo>
                  <a:pt x="657351" y="316992"/>
                </a:lnTo>
                <a:lnTo>
                  <a:pt x="677929" y="312839"/>
                </a:lnTo>
                <a:lnTo>
                  <a:pt x="694721" y="301517"/>
                </a:lnTo>
                <a:lnTo>
                  <a:pt x="706036" y="284723"/>
                </a:lnTo>
                <a:lnTo>
                  <a:pt x="710184" y="264158"/>
                </a:lnTo>
                <a:lnTo>
                  <a:pt x="710184" y="52832"/>
                </a:lnTo>
                <a:lnTo>
                  <a:pt x="706036" y="32264"/>
                </a:lnTo>
                <a:lnTo>
                  <a:pt x="694721" y="15471"/>
                </a:lnTo>
                <a:lnTo>
                  <a:pt x="677929" y="4150"/>
                </a:lnTo>
                <a:lnTo>
                  <a:pt x="657351" y="0"/>
                </a:lnTo>
                <a:close/>
              </a:path>
            </a:pathLst>
          </a:custGeom>
          <a:solidFill>
            <a:srgbClr val="006FC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grpSp>
        <p:nvGrpSpPr>
          <p:cNvPr id="514" name="Google Shape;514;gb852bc747e_7_71"/>
          <p:cNvGrpSpPr/>
          <p:nvPr/>
        </p:nvGrpSpPr>
        <p:grpSpPr>
          <a:xfrm>
            <a:off x="0" y="6477000"/>
            <a:ext cx="12192761" cy="381000"/>
            <a:chOff x="0" y="6477000"/>
            <a:chExt cx="12192761" cy="381000"/>
          </a:xfrm>
        </p:grpSpPr>
        <p:sp>
          <p:nvSpPr>
            <p:cNvPr id="515" name="Google Shape;515;gb852bc747e_7_71"/>
            <p:cNvSpPr/>
            <p:nvPr/>
          </p:nvSpPr>
          <p:spPr>
            <a:xfrm>
              <a:off x="172212" y="6477000"/>
              <a:ext cx="711835" cy="317500"/>
            </a:xfrm>
            <a:custGeom>
              <a:rect b="b" l="l" r="r" t="t"/>
              <a:pathLst>
                <a:path extrusionOk="0" h="317500" w="711835">
                  <a:moveTo>
                    <a:pt x="658876" y="0"/>
                  </a:moveTo>
                  <a:lnTo>
                    <a:pt x="52831" y="0"/>
                  </a:lnTo>
                  <a:lnTo>
                    <a:pt x="32270" y="4152"/>
                  </a:lnTo>
                  <a:lnTo>
                    <a:pt x="15476" y="15476"/>
                  </a:lnTo>
                  <a:lnTo>
                    <a:pt x="4152" y="32270"/>
                  </a:lnTo>
                  <a:lnTo>
                    <a:pt x="0" y="52832"/>
                  </a:lnTo>
                  <a:lnTo>
                    <a:pt x="0" y="264158"/>
                  </a:lnTo>
                  <a:lnTo>
                    <a:pt x="4152" y="284723"/>
                  </a:lnTo>
                  <a:lnTo>
                    <a:pt x="15476" y="301517"/>
                  </a:lnTo>
                  <a:lnTo>
                    <a:pt x="32270" y="312839"/>
                  </a:lnTo>
                  <a:lnTo>
                    <a:pt x="52831" y="316992"/>
                  </a:lnTo>
                  <a:lnTo>
                    <a:pt x="658876" y="316992"/>
                  </a:lnTo>
                  <a:lnTo>
                    <a:pt x="679437" y="312839"/>
                  </a:lnTo>
                  <a:lnTo>
                    <a:pt x="696231" y="301517"/>
                  </a:lnTo>
                  <a:lnTo>
                    <a:pt x="707555" y="284723"/>
                  </a:lnTo>
                  <a:lnTo>
                    <a:pt x="711707" y="264158"/>
                  </a:lnTo>
                  <a:lnTo>
                    <a:pt x="711707" y="52832"/>
                  </a:lnTo>
                  <a:lnTo>
                    <a:pt x="707555" y="32270"/>
                  </a:lnTo>
                  <a:lnTo>
                    <a:pt x="696231" y="15476"/>
                  </a:lnTo>
                  <a:lnTo>
                    <a:pt x="679437" y="4152"/>
                  </a:lnTo>
                  <a:lnTo>
                    <a:pt x="658876" y="0"/>
                  </a:lnTo>
                  <a:close/>
                </a:path>
              </a:pathLst>
            </a:custGeom>
            <a:solidFill>
              <a:srgbClr val="61176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516" name="Google Shape;516;gb852bc747e_7_71"/>
            <p:cNvSpPr/>
            <p:nvPr/>
          </p:nvSpPr>
          <p:spPr>
            <a:xfrm>
              <a:off x="761" y="6542531"/>
              <a:ext cx="12192000" cy="33655"/>
            </a:xfrm>
            <a:custGeom>
              <a:rect b="b" l="l" r="r" t="t"/>
              <a:pathLst>
                <a:path extrusionOk="0" h="33654" w="12192000">
                  <a:moveTo>
                    <a:pt x="0" y="33528"/>
                  </a:moveTo>
                  <a:lnTo>
                    <a:pt x="12192000" y="33528"/>
                  </a:lnTo>
                  <a:lnTo>
                    <a:pt x="12192000" y="0"/>
                  </a:lnTo>
                  <a:lnTo>
                    <a:pt x="0" y="0"/>
                  </a:lnTo>
                  <a:lnTo>
                    <a:pt x="0" y="33528"/>
                  </a:lnTo>
                  <a:close/>
                </a:path>
              </a:pathLst>
            </a:custGeom>
            <a:solidFill>
              <a:srgbClr val="FF41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517" name="Google Shape;517;gb852bc747e_7_71"/>
            <p:cNvSpPr/>
            <p:nvPr/>
          </p:nvSpPr>
          <p:spPr>
            <a:xfrm>
              <a:off x="0" y="6576060"/>
              <a:ext cx="12192000" cy="281940"/>
            </a:xfrm>
            <a:custGeom>
              <a:rect b="b" l="l" r="r" t="t"/>
              <a:pathLst>
                <a:path extrusionOk="0" h="281940" w="12192000">
                  <a:moveTo>
                    <a:pt x="12192000" y="0"/>
                  </a:moveTo>
                  <a:lnTo>
                    <a:pt x="0" y="0"/>
                  </a:lnTo>
                  <a:lnTo>
                    <a:pt x="0" y="281940"/>
                  </a:lnTo>
                  <a:lnTo>
                    <a:pt x="12192000" y="281940"/>
                  </a:lnTo>
                  <a:lnTo>
                    <a:pt x="12192000" y="0"/>
                  </a:lnTo>
                  <a:close/>
                </a:path>
              </a:pathLst>
            </a:custGeom>
            <a:solidFill>
              <a:srgbClr val="3D3838"/>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grpSp>
      <p:sp>
        <p:nvSpPr>
          <p:cNvPr id="518" name="Google Shape;518;gb852bc747e_7_71"/>
          <p:cNvSpPr txBox="1"/>
          <p:nvPr/>
        </p:nvSpPr>
        <p:spPr>
          <a:xfrm>
            <a:off x="10239756" y="6659188"/>
            <a:ext cx="1252220" cy="114300"/>
          </a:xfrm>
          <a:prstGeom prst="rect">
            <a:avLst/>
          </a:prstGeom>
          <a:noFill/>
          <a:ln>
            <a:noFill/>
          </a:ln>
        </p:spPr>
        <p:txBody>
          <a:bodyPr anchorCtr="0" anchor="t" bIns="0" lIns="0" spcFirstLastPara="1" rIns="0" wrap="square" tIns="0">
            <a:spAutoFit/>
          </a:bodyPr>
          <a:lstStyle/>
          <a:p>
            <a:pPr indent="0" lvl="0" marL="0" marR="0" rtl="0" algn="l">
              <a:lnSpc>
                <a:spcPct val="111249"/>
              </a:lnSpc>
              <a:spcBef>
                <a:spcPts val="0"/>
              </a:spcBef>
              <a:spcAft>
                <a:spcPts val="0"/>
              </a:spcAft>
              <a:buNone/>
            </a:pPr>
            <a:r>
              <a:rPr lang="es-CL" sz="800">
                <a:solidFill>
                  <a:srgbClr val="FFFFFF"/>
                </a:solidFill>
                <a:latin typeface="Arial"/>
                <a:ea typeface="Arial"/>
                <a:cs typeface="Arial"/>
                <a:sym typeface="Arial"/>
              </a:rPr>
              <a:t>Tuesday, 03 August 2021 |</a:t>
            </a:r>
            <a:endParaRPr sz="800">
              <a:latin typeface="Arial"/>
              <a:ea typeface="Arial"/>
              <a:cs typeface="Arial"/>
              <a:sym typeface="Arial"/>
            </a:endParaRPr>
          </a:p>
        </p:txBody>
      </p:sp>
      <p:grpSp>
        <p:nvGrpSpPr>
          <p:cNvPr id="519" name="Google Shape;519;gb852bc747e_7_71"/>
          <p:cNvGrpSpPr/>
          <p:nvPr/>
        </p:nvGrpSpPr>
        <p:grpSpPr>
          <a:xfrm>
            <a:off x="0" y="0"/>
            <a:ext cx="12191999" cy="6857998"/>
            <a:chOff x="0" y="0"/>
            <a:chExt cx="12191999" cy="6857998"/>
          </a:xfrm>
        </p:grpSpPr>
        <p:pic>
          <p:nvPicPr>
            <p:cNvPr id="520" name="Google Shape;520;gb852bc747e_7_71"/>
            <p:cNvPicPr preferRelativeResize="0"/>
            <p:nvPr/>
          </p:nvPicPr>
          <p:blipFill rotWithShape="1">
            <a:blip r:embed="rId4">
              <a:alphaModFix/>
            </a:blip>
            <a:srcRect b="0" l="0" r="0" t="0"/>
            <a:stretch/>
          </p:blipFill>
          <p:spPr>
            <a:xfrm>
              <a:off x="10283952" y="51815"/>
              <a:ext cx="1050036" cy="1036319"/>
            </a:xfrm>
            <a:prstGeom prst="rect">
              <a:avLst/>
            </a:prstGeom>
            <a:noFill/>
            <a:ln>
              <a:noFill/>
            </a:ln>
          </p:spPr>
        </p:pic>
        <p:pic>
          <p:nvPicPr>
            <p:cNvPr id="521" name="Google Shape;521;gb852bc747e_7_71"/>
            <p:cNvPicPr preferRelativeResize="0"/>
            <p:nvPr/>
          </p:nvPicPr>
          <p:blipFill rotWithShape="1">
            <a:blip r:embed="rId5">
              <a:alphaModFix/>
            </a:blip>
            <a:srcRect b="0" l="0" r="0" t="0"/>
            <a:stretch/>
          </p:blipFill>
          <p:spPr>
            <a:xfrm>
              <a:off x="0" y="0"/>
              <a:ext cx="12191999" cy="6857998"/>
            </a:xfrm>
            <a:prstGeom prst="rect">
              <a:avLst/>
            </a:prstGeom>
            <a:noFill/>
            <a:ln>
              <a:noFill/>
            </a:ln>
          </p:spPr>
        </p:pic>
        <p:pic>
          <p:nvPicPr>
            <p:cNvPr id="522" name="Google Shape;522;gb852bc747e_7_71"/>
            <p:cNvPicPr preferRelativeResize="0"/>
            <p:nvPr/>
          </p:nvPicPr>
          <p:blipFill rotWithShape="1">
            <a:blip r:embed="rId4">
              <a:alphaModFix/>
            </a:blip>
            <a:srcRect b="0" l="0" r="0" t="0"/>
            <a:stretch/>
          </p:blipFill>
          <p:spPr>
            <a:xfrm>
              <a:off x="10283952" y="231647"/>
              <a:ext cx="1050036" cy="1036319"/>
            </a:xfrm>
            <a:prstGeom prst="rect">
              <a:avLst/>
            </a:prstGeom>
            <a:noFill/>
            <a:ln>
              <a:noFill/>
            </a:ln>
          </p:spPr>
        </p:pic>
        <p:pic>
          <p:nvPicPr>
            <p:cNvPr id="523" name="Google Shape;523;gb852bc747e_7_71"/>
            <p:cNvPicPr preferRelativeResize="0"/>
            <p:nvPr/>
          </p:nvPicPr>
          <p:blipFill rotWithShape="1">
            <a:blip r:embed="rId6">
              <a:alphaModFix/>
            </a:blip>
            <a:srcRect b="0" l="0" r="0" t="0"/>
            <a:stretch/>
          </p:blipFill>
          <p:spPr>
            <a:xfrm>
              <a:off x="11333988" y="313943"/>
              <a:ext cx="667511" cy="832103"/>
            </a:xfrm>
            <a:prstGeom prst="rect">
              <a:avLst/>
            </a:prstGeom>
            <a:noFill/>
            <a:ln>
              <a:noFill/>
            </a:ln>
          </p:spPr>
        </p:pic>
      </p:grpSp>
      <p:sp>
        <p:nvSpPr>
          <p:cNvPr id="524" name="Google Shape;524;gb852bc747e_7_71"/>
          <p:cNvSpPr txBox="1"/>
          <p:nvPr>
            <p:ph type="title"/>
          </p:nvPr>
        </p:nvSpPr>
        <p:spPr>
          <a:xfrm>
            <a:off x="259486" y="270713"/>
            <a:ext cx="3517900" cy="452120"/>
          </a:xfrm>
          <a:prstGeom prst="rect">
            <a:avLst/>
          </a:prstGeom>
          <a:noFill/>
          <a:ln>
            <a:noFill/>
          </a:ln>
        </p:spPr>
        <p:txBody>
          <a:bodyPr anchorCtr="0" anchor="t" bIns="0" lIns="0" spcFirstLastPara="1" rIns="0" wrap="square" tIns="12050">
            <a:spAutoFit/>
          </a:bodyPr>
          <a:lstStyle/>
          <a:p>
            <a:pPr indent="0" lvl="0" marL="12700" rtl="0" algn="l">
              <a:lnSpc>
                <a:spcPct val="100000"/>
              </a:lnSpc>
              <a:spcBef>
                <a:spcPts val="0"/>
              </a:spcBef>
              <a:spcAft>
                <a:spcPts val="0"/>
              </a:spcAft>
              <a:buNone/>
            </a:pPr>
            <a:r>
              <a:rPr lang="es-CL" sz="2800"/>
              <a:t>NUESTRA CULTURA</a:t>
            </a:r>
            <a:endParaRPr sz="2800"/>
          </a:p>
        </p:txBody>
      </p:sp>
      <p:sp>
        <p:nvSpPr>
          <p:cNvPr id="525" name="Google Shape;525;gb852bc747e_7_71"/>
          <p:cNvSpPr txBox="1"/>
          <p:nvPr/>
        </p:nvSpPr>
        <p:spPr>
          <a:xfrm>
            <a:off x="860856" y="2133727"/>
            <a:ext cx="3378200" cy="2952115"/>
          </a:xfrm>
          <a:prstGeom prst="rect">
            <a:avLst/>
          </a:prstGeom>
          <a:noFill/>
          <a:ln>
            <a:noFill/>
          </a:ln>
        </p:spPr>
        <p:txBody>
          <a:bodyPr anchorCtr="0" anchor="t" bIns="0" lIns="0" spcFirstLastPara="1" rIns="0" wrap="square" tIns="12700">
            <a:spAutoFit/>
          </a:bodyPr>
          <a:lstStyle/>
          <a:p>
            <a:pPr indent="635" lvl="0" marL="12065" marR="5080" rtl="0" algn="ctr">
              <a:lnSpc>
                <a:spcPct val="100000"/>
              </a:lnSpc>
              <a:spcBef>
                <a:spcPts val="0"/>
              </a:spcBef>
              <a:spcAft>
                <a:spcPts val="0"/>
              </a:spcAft>
              <a:buNone/>
            </a:pPr>
            <a:r>
              <a:rPr b="1" lang="es-CL" sz="2400">
                <a:solidFill>
                  <a:srgbClr val="FFFFFF"/>
                </a:solidFill>
                <a:latin typeface="Arial"/>
                <a:ea typeface="Arial"/>
                <a:cs typeface="Arial"/>
                <a:sym typeface="Arial"/>
              </a:rPr>
              <a:t>“Innovar para crear  momentos  significativos para  nuestros clientes,  generando crecimiento  en nuestros mercados,  con UNA visión, UNA  cultura, UN equipo”.</a:t>
            </a:r>
            <a:endParaRPr sz="2400">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529" name="Shape 529"/>
        <p:cNvGrpSpPr/>
        <p:nvPr/>
      </p:nvGrpSpPr>
      <p:grpSpPr>
        <a:xfrm>
          <a:off x="0" y="0"/>
          <a:ext cx="0" cy="0"/>
          <a:chOff x="0" y="0"/>
          <a:chExt cx="0" cy="0"/>
        </a:xfrm>
      </p:grpSpPr>
      <p:sp>
        <p:nvSpPr>
          <p:cNvPr id="530" name="Google Shape;530;gb852bc747e_7_92"/>
          <p:cNvSpPr txBox="1"/>
          <p:nvPr/>
        </p:nvSpPr>
        <p:spPr>
          <a:xfrm>
            <a:off x="255727" y="6642085"/>
            <a:ext cx="11801475" cy="137160"/>
          </a:xfrm>
          <a:prstGeom prst="rect">
            <a:avLst/>
          </a:prstGeom>
          <a:noFill/>
          <a:ln>
            <a:noFill/>
          </a:ln>
        </p:spPr>
        <p:txBody>
          <a:bodyPr anchorCtr="0" anchor="t" bIns="0" lIns="0" spcFirstLastPara="1" rIns="0" wrap="square" tIns="0">
            <a:spAutoFit/>
          </a:bodyPr>
          <a:lstStyle/>
          <a:p>
            <a:pPr indent="0" lvl="0" marL="0" marR="0" rtl="0" algn="l">
              <a:lnSpc>
                <a:spcPct val="78888"/>
              </a:lnSpc>
              <a:spcBef>
                <a:spcPts val="0"/>
              </a:spcBef>
              <a:spcAft>
                <a:spcPts val="0"/>
              </a:spcAft>
              <a:buNone/>
            </a:pPr>
            <a:r>
              <a:rPr lang="es-CL" sz="900">
                <a:solidFill>
                  <a:srgbClr val="FFFFFF"/>
                </a:solidFill>
                <a:latin typeface="Arial"/>
                <a:ea typeface="Arial"/>
                <a:cs typeface="Arial"/>
                <a:sym typeface="Arial"/>
              </a:rPr>
              <a:t>VTR | REUNION PRIORIDADES ESTRATEGICAS G100	</a:t>
            </a:r>
            <a:r>
              <a:rPr baseline="30000" lang="es-CL" sz="1350">
                <a:solidFill>
                  <a:srgbClr val="7E7E7E"/>
                </a:solidFill>
                <a:latin typeface="Arial"/>
                <a:ea typeface="Arial"/>
                <a:cs typeface="Arial"/>
                <a:sym typeface="Arial"/>
              </a:rPr>
              <a:t>4</a:t>
            </a:r>
            <a:endParaRPr baseline="30000" sz="1350">
              <a:latin typeface="Arial"/>
              <a:ea typeface="Arial"/>
              <a:cs typeface="Arial"/>
              <a:sym typeface="Arial"/>
            </a:endParaRPr>
          </a:p>
        </p:txBody>
      </p:sp>
      <p:grpSp>
        <p:nvGrpSpPr>
          <p:cNvPr id="531" name="Google Shape;531;gb852bc747e_7_92"/>
          <p:cNvGrpSpPr/>
          <p:nvPr/>
        </p:nvGrpSpPr>
        <p:grpSpPr>
          <a:xfrm>
            <a:off x="0" y="0"/>
            <a:ext cx="12192000" cy="6858000"/>
            <a:chOff x="0" y="0"/>
            <a:chExt cx="12192000" cy="6858000"/>
          </a:xfrm>
        </p:grpSpPr>
        <p:pic>
          <p:nvPicPr>
            <p:cNvPr id="532" name="Google Shape;532;gb852bc747e_7_92"/>
            <p:cNvPicPr preferRelativeResize="0"/>
            <p:nvPr/>
          </p:nvPicPr>
          <p:blipFill rotWithShape="1">
            <a:blip r:embed="rId3">
              <a:alphaModFix/>
            </a:blip>
            <a:srcRect b="0" l="0" r="0" t="0"/>
            <a:stretch/>
          </p:blipFill>
          <p:spPr>
            <a:xfrm>
              <a:off x="0" y="0"/>
              <a:ext cx="12192000" cy="6857999"/>
            </a:xfrm>
            <a:prstGeom prst="rect">
              <a:avLst/>
            </a:prstGeom>
            <a:noFill/>
            <a:ln>
              <a:noFill/>
            </a:ln>
          </p:spPr>
        </p:pic>
        <p:pic>
          <p:nvPicPr>
            <p:cNvPr id="533" name="Google Shape;533;gb852bc747e_7_92"/>
            <p:cNvPicPr preferRelativeResize="0"/>
            <p:nvPr/>
          </p:nvPicPr>
          <p:blipFill rotWithShape="1">
            <a:blip r:embed="rId4">
              <a:alphaModFix/>
            </a:blip>
            <a:srcRect b="0" l="0" r="0" t="0"/>
            <a:stretch/>
          </p:blipFill>
          <p:spPr>
            <a:xfrm>
              <a:off x="11308080" y="155447"/>
              <a:ext cx="679703" cy="824484"/>
            </a:xfrm>
            <a:prstGeom prst="rect">
              <a:avLst/>
            </a:prstGeom>
            <a:noFill/>
            <a:ln>
              <a:noFill/>
            </a:ln>
          </p:spPr>
        </p:pic>
        <p:pic>
          <p:nvPicPr>
            <p:cNvPr id="534" name="Google Shape;534;gb852bc747e_7_92"/>
            <p:cNvPicPr preferRelativeResize="0"/>
            <p:nvPr/>
          </p:nvPicPr>
          <p:blipFill rotWithShape="1">
            <a:blip r:embed="rId5">
              <a:alphaModFix/>
            </a:blip>
            <a:srcRect b="0" l="0" r="0" t="0"/>
            <a:stretch/>
          </p:blipFill>
          <p:spPr>
            <a:xfrm>
              <a:off x="10421111" y="15240"/>
              <a:ext cx="1048511" cy="1036319"/>
            </a:xfrm>
            <a:prstGeom prst="rect">
              <a:avLst/>
            </a:prstGeom>
            <a:noFill/>
            <a:ln>
              <a:noFill/>
            </a:ln>
          </p:spPr>
        </p:pic>
        <p:sp>
          <p:nvSpPr>
            <p:cNvPr id="535" name="Google Shape;535;gb852bc747e_7_92"/>
            <p:cNvSpPr/>
            <p:nvPr/>
          </p:nvSpPr>
          <p:spPr>
            <a:xfrm>
              <a:off x="0" y="0"/>
              <a:ext cx="12153900" cy="6858000"/>
            </a:xfrm>
            <a:custGeom>
              <a:rect b="b" l="l" r="r" t="t"/>
              <a:pathLst>
                <a:path extrusionOk="0" h="6858000" w="12153900">
                  <a:moveTo>
                    <a:pt x="12153900" y="6857995"/>
                  </a:moveTo>
                  <a:lnTo>
                    <a:pt x="12153900" y="0"/>
                  </a:lnTo>
                  <a:lnTo>
                    <a:pt x="0" y="0"/>
                  </a:lnTo>
                  <a:lnTo>
                    <a:pt x="0" y="6857995"/>
                  </a:lnTo>
                  <a:lnTo>
                    <a:pt x="12153900" y="6857995"/>
                  </a:lnTo>
                  <a:close/>
                </a:path>
              </a:pathLst>
            </a:custGeom>
            <a:solidFill>
              <a:srgbClr val="0D0D0D">
                <a:alpha val="9803"/>
              </a:srgbClr>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536" name="Google Shape;536;gb852bc747e_7_92"/>
            <p:cNvSpPr/>
            <p:nvPr/>
          </p:nvSpPr>
          <p:spPr>
            <a:xfrm>
              <a:off x="787908" y="4841747"/>
              <a:ext cx="10314940" cy="1940560"/>
            </a:xfrm>
            <a:custGeom>
              <a:rect b="b" l="l" r="r" t="t"/>
              <a:pathLst>
                <a:path extrusionOk="0" h="1940559" w="10314940">
                  <a:moveTo>
                    <a:pt x="10314432" y="0"/>
                  </a:moveTo>
                  <a:lnTo>
                    <a:pt x="0" y="0"/>
                  </a:lnTo>
                  <a:lnTo>
                    <a:pt x="0" y="1940052"/>
                  </a:lnTo>
                  <a:lnTo>
                    <a:pt x="10314432" y="1940052"/>
                  </a:lnTo>
                  <a:lnTo>
                    <a:pt x="10314432" y="0"/>
                  </a:lnTo>
                  <a:close/>
                </a:path>
              </a:pathLst>
            </a:custGeom>
            <a:solidFill>
              <a:srgbClr val="3D3838"/>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grpSp>
      <p:sp>
        <p:nvSpPr>
          <p:cNvPr id="537" name="Google Shape;537;gb852bc747e_7_92"/>
          <p:cNvSpPr txBox="1"/>
          <p:nvPr/>
        </p:nvSpPr>
        <p:spPr>
          <a:xfrm>
            <a:off x="867257" y="4868926"/>
            <a:ext cx="4095115" cy="1854835"/>
          </a:xfrm>
          <a:prstGeom prst="rect">
            <a:avLst/>
          </a:prstGeom>
          <a:noFill/>
          <a:ln>
            <a:noFill/>
          </a:ln>
        </p:spPr>
        <p:txBody>
          <a:bodyPr anchorCtr="0" anchor="t" bIns="0" lIns="0" spcFirstLastPara="1" rIns="0" wrap="square" tIns="12700">
            <a:spAutoFit/>
          </a:bodyPr>
          <a:lstStyle/>
          <a:p>
            <a:pPr indent="-342900" lvl="0" marL="355600" marR="0" rtl="0" algn="l">
              <a:lnSpc>
                <a:spcPct val="100000"/>
              </a:lnSpc>
              <a:spcBef>
                <a:spcPts val="0"/>
              </a:spcBef>
              <a:spcAft>
                <a:spcPts val="0"/>
              </a:spcAft>
              <a:buClr>
                <a:srgbClr val="FFFFFF"/>
              </a:buClr>
              <a:buSzPts val="2400"/>
              <a:buFont typeface="Arial"/>
              <a:buChar char="•"/>
            </a:pPr>
            <a:r>
              <a:rPr b="1" lang="es-CL" sz="2400">
                <a:solidFill>
                  <a:srgbClr val="FFFFFF"/>
                </a:solidFill>
                <a:latin typeface="Arial"/>
                <a:ea typeface="Arial"/>
                <a:cs typeface="Arial"/>
                <a:sym typeface="Arial"/>
              </a:rPr>
              <a:t>Cultura y Engagement</a:t>
            </a:r>
            <a:endParaRPr sz="2400">
              <a:latin typeface="Arial"/>
              <a:ea typeface="Arial"/>
              <a:cs typeface="Arial"/>
              <a:sym typeface="Arial"/>
            </a:endParaRPr>
          </a:p>
          <a:p>
            <a:pPr indent="-342900" lvl="0" marL="355600" marR="0" rtl="0" algn="l">
              <a:lnSpc>
                <a:spcPct val="100000"/>
              </a:lnSpc>
              <a:spcBef>
                <a:spcPts val="0"/>
              </a:spcBef>
              <a:spcAft>
                <a:spcPts val="0"/>
              </a:spcAft>
              <a:buClr>
                <a:srgbClr val="FFFFFF"/>
              </a:buClr>
              <a:buSzPts val="2400"/>
              <a:buFont typeface="Arial"/>
              <a:buChar char="•"/>
            </a:pPr>
            <a:r>
              <a:rPr b="1" lang="es-CL" sz="2400">
                <a:solidFill>
                  <a:srgbClr val="FFFFFF"/>
                </a:solidFill>
                <a:latin typeface="Arial"/>
                <a:ea typeface="Arial"/>
                <a:cs typeface="Arial"/>
                <a:sym typeface="Arial"/>
              </a:rPr>
              <a:t>Talento</a:t>
            </a:r>
            <a:endParaRPr sz="2400">
              <a:latin typeface="Arial"/>
              <a:ea typeface="Arial"/>
              <a:cs typeface="Arial"/>
              <a:sym typeface="Arial"/>
            </a:endParaRPr>
          </a:p>
          <a:p>
            <a:pPr indent="-342900" lvl="0" marL="355600" marR="0" rtl="0" algn="l">
              <a:lnSpc>
                <a:spcPct val="100000"/>
              </a:lnSpc>
              <a:spcBef>
                <a:spcPts val="0"/>
              </a:spcBef>
              <a:spcAft>
                <a:spcPts val="0"/>
              </a:spcAft>
              <a:buClr>
                <a:srgbClr val="FFFFFF"/>
              </a:buClr>
              <a:buSzPts val="2400"/>
              <a:buFont typeface="Arial"/>
              <a:buChar char="•"/>
            </a:pPr>
            <a:r>
              <a:rPr b="1" lang="es-CL" sz="2400">
                <a:solidFill>
                  <a:srgbClr val="FFFFFF"/>
                </a:solidFill>
                <a:latin typeface="Arial"/>
                <a:ea typeface="Arial"/>
                <a:cs typeface="Arial"/>
                <a:sym typeface="Arial"/>
              </a:rPr>
              <a:t>Liderazgo</a:t>
            </a:r>
            <a:endParaRPr sz="2400">
              <a:latin typeface="Arial"/>
              <a:ea typeface="Arial"/>
              <a:cs typeface="Arial"/>
              <a:sym typeface="Arial"/>
            </a:endParaRPr>
          </a:p>
          <a:p>
            <a:pPr indent="-342900" lvl="0" marL="355600" marR="0" rtl="0" algn="l">
              <a:lnSpc>
                <a:spcPct val="100000"/>
              </a:lnSpc>
              <a:spcBef>
                <a:spcPts val="0"/>
              </a:spcBef>
              <a:spcAft>
                <a:spcPts val="0"/>
              </a:spcAft>
              <a:buClr>
                <a:srgbClr val="FFFFFF"/>
              </a:buClr>
              <a:buSzPts val="2400"/>
              <a:buFont typeface="Arial"/>
              <a:buChar char="•"/>
            </a:pPr>
            <a:r>
              <a:rPr b="1" lang="es-CL" sz="2400">
                <a:solidFill>
                  <a:srgbClr val="FFFFFF"/>
                </a:solidFill>
                <a:latin typeface="Arial"/>
                <a:ea typeface="Arial"/>
                <a:cs typeface="Arial"/>
                <a:sym typeface="Arial"/>
              </a:rPr>
              <a:t>Nuevas formas de trabajo</a:t>
            </a:r>
            <a:endParaRPr sz="2400">
              <a:latin typeface="Arial"/>
              <a:ea typeface="Arial"/>
              <a:cs typeface="Arial"/>
              <a:sym typeface="Arial"/>
            </a:endParaRPr>
          </a:p>
          <a:p>
            <a:pPr indent="-342900" lvl="0" marL="355600" marR="0" rtl="0" algn="l">
              <a:lnSpc>
                <a:spcPct val="100000"/>
              </a:lnSpc>
              <a:spcBef>
                <a:spcPts val="0"/>
              </a:spcBef>
              <a:spcAft>
                <a:spcPts val="0"/>
              </a:spcAft>
              <a:buClr>
                <a:srgbClr val="FFFFFF"/>
              </a:buClr>
              <a:buSzPts val="2400"/>
              <a:buFont typeface="Arial"/>
              <a:buChar char="•"/>
            </a:pPr>
            <a:r>
              <a:rPr b="1" lang="es-CL" sz="2400">
                <a:solidFill>
                  <a:srgbClr val="FFFFFF"/>
                </a:solidFill>
                <a:latin typeface="Arial"/>
                <a:ea typeface="Arial"/>
                <a:cs typeface="Arial"/>
                <a:sym typeface="Arial"/>
              </a:rPr>
              <a:t>Diversidad e Inclusión</a:t>
            </a:r>
            <a:endParaRPr sz="2400">
              <a:latin typeface="Arial"/>
              <a:ea typeface="Arial"/>
              <a:cs typeface="Arial"/>
              <a:sym typeface="Arial"/>
            </a:endParaRPr>
          </a:p>
        </p:txBody>
      </p:sp>
      <p:sp>
        <p:nvSpPr>
          <p:cNvPr id="538" name="Google Shape;538;gb852bc747e_7_92"/>
          <p:cNvSpPr txBox="1"/>
          <p:nvPr>
            <p:ph type="title"/>
          </p:nvPr>
        </p:nvSpPr>
        <p:spPr>
          <a:xfrm>
            <a:off x="201574" y="327152"/>
            <a:ext cx="7885430" cy="452120"/>
          </a:xfrm>
          <a:prstGeom prst="rect">
            <a:avLst/>
          </a:prstGeom>
          <a:noFill/>
          <a:ln>
            <a:noFill/>
          </a:ln>
        </p:spPr>
        <p:txBody>
          <a:bodyPr anchorCtr="0" anchor="t" bIns="0" lIns="0" spcFirstLastPara="1" rIns="0" wrap="square" tIns="12050">
            <a:spAutoFit/>
          </a:bodyPr>
          <a:lstStyle/>
          <a:p>
            <a:pPr indent="0" lvl="0" marL="12700" rtl="0" algn="l">
              <a:lnSpc>
                <a:spcPct val="100000"/>
              </a:lnSpc>
              <a:spcBef>
                <a:spcPts val="0"/>
              </a:spcBef>
              <a:spcAft>
                <a:spcPts val="0"/>
              </a:spcAft>
              <a:buNone/>
            </a:pPr>
            <a:r>
              <a:rPr lang="es-CL" sz="2800"/>
              <a:t>DESAFÍOS DESDE EL ÁMBITO DE PERSONAS</a:t>
            </a:r>
            <a:endParaRPr sz="2800"/>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542" name="Shape 542"/>
        <p:cNvGrpSpPr/>
        <p:nvPr/>
      </p:nvGrpSpPr>
      <p:grpSpPr>
        <a:xfrm>
          <a:off x="0" y="0"/>
          <a:ext cx="0" cy="0"/>
          <a:chOff x="0" y="0"/>
          <a:chExt cx="0" cy="0"/>
        </a:xfrm>
      </p:grpSpPr>
      <p:sp>
        <p:nvSpPr>
          <p:cNvPr id="543" name="Google Shape;543;gb852bc747e_7_104"/>
          <p:cNvSpPr txBox="1"/>
          <p:nvPr/>
        </p:nvSpPr>
        <p:spPr>
          <a:xfrm>
            <a:off x="311810" y="192575"/>
            <a:ext cx="4489450" cy="340995"/>
          </a:xfrm>
          <a:prstGeom prst="rect">
            <a:avLst/>
          </a:prstGeom>
          <a:noFill/>
          <a:ln>
            <a:noFill/>
          </a:ln>
        </p:spPr>
        <p:txBody>
          <a:bodyPr anchorCtr="0" anchor="t" bIns="0" lIns="0" spcFirstLastPara="1" rIns="0" wrap="square" tIns="0">
            <a:spAutoFit/>
          </a:bodyPr>
          <a:lstStyle/>
          <a:p>
            <a:pPr indent="0" lvl="0" marL="0" marR="0" rtl="0" algn="l">
              <a:lnSpc>
                <a:spcPct val="110625"/>
              </a:lnSpc>
              <a:spcBef>
                <a:spcPts val="0"/>
              </a:spcBef>
              <a:spcAft>
                <a:spcPts val="0"/>
              </a:spcAft>
              <a:buNone/>
            </a:pPr>
            <a:r>
              <a:rPr lang="es-CL" sz="2400">
                <a:solidFill>
                  <a:srgbClr val="3D3838"/>
                </a:solidFill>
                <a:latin typeface="Arial"/>
                <a:ea typeface="Arial"/>
                <a:cs typeface="Arial"/>
                <a:sym typeface="Arial"/>
              </a:rPr>
              <a:t>LLA PURPLE SLIDES – HR USE</a:t>
            </a:r>
            <a:endParaRPr sz="2400">
              <a:latin typeface="Arial"/>
              <a:ea typeface="Arial"/>
              <a:cs typeface="Arial"/>
              <a:sym typeface="Arial"/>
            </a:endParaRPr>
          </a:p>
        </p:txBody>
      </p:sp>
      <p:pic>
        <p:nvPicPr>
          <p:cNvPr id="544" name="Google Shape;544;gb852bc747e_7_104"/>
          <p:cNvPicPr preferRelativeResize="0"/>
          <p:nvPr/>
        </p:nvPicPr>
        <p:blipFill rotWithShape="1">
          <a:blip r:embed="rId3">
            <a:alphaModFix/>
          </a:blip>
          <a:srcRect b="0" l="0" r="0" t="0"/>
          <a:stretch/>
        </p:blipFill>
        <p:spPr>
          <a:xfrm>
            <a:off x="11321826" y="164608"/>
            <a:ext cx="650686" cy="806162"/>
          </a:xfrm>
          <a:prstGeom prst="rect">
            <a:avLst/>
          </a:prstGeom>
          <a:noFill/>
          <a:ln>
            <a:noFill/>
          </a:ln>
        </p:spPr>
      </p:pic>
      <p:sp>
        <p:nvSpPr>
          <p:cNvPr id="545" name="Google Shape;545;gb852bc747e_7_104"/>
          <p:cNvSpPr/>
          <p:nvPr/>
        </p:nvSpPr>
        <p:spPr>
          <a:xfrm>
            <a:off x="0" y="0"/>
            <a:ext cx="11201400" cy="1005840"/>
          </a:xfrm>
          <a:custGeom>
            <a:rect b="b" l="l" r="r" t="t"/>
            <a:pathLst>
              <a:path extrusionOk="0" h="1005840" w="11201400">
                <a:moveTo>
                  <a:pt x="11201400" y="0"/>
                </a:moveTo>
                <a:lnTo>
                  <a:pt x="0" y="0"/>
                </a:lnTo>
                <a:lnTo>
                  <a:pt x="0" y="1005839"/>
                </a:lnTo>
                <a:lnTo>
                  <a:pt x="11201400" y="1005839"/>
                </a:lnTo>
                <a:lnTo>
                  <a:pt x="11201400"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546" name="Google Shape;546;gb852bc747e_7_104"/>
          <p:cNvSpPr/>
          <p:nvPr/>
        </p:nvSpPr>
        <p:spPr>
          <a:xfrm>
            <a:off x="932688" y="6477000"/>
            <a:ext cx="711835" cy="317500"/>
          </a:xfrm>
          <a:custGeom>
            <a:rect b="b" l="l" r="r" t="t"/>
            <a:pathLst>
              <a:path extrusionOk="0" h="317500" w="711835">
                <a:moveTo>
                  <a:pt x="658876" y="0"/>
                </a:moveTo>
                <a:lnTo>
                  <a:pt x="52831" y="0"/>
                </a:lnTo>
                <a:lnTo>
                  <a:pt x="32270" y="4152"/>
                </a:lnTo>
                <a:lnTo>
                  <a:pt x="15476" y="15476"/>
                </a:lnTo>
                <a:lnTo>
                  <a:pt x="4152" y="32270"/>
                </a:lnTo>
                <a:lnTo>
                  <a:pt x="0" y="52832"/>
                </a:lnTo>
                <a:lnTo>
                  <a:pt x="0" y="264158"/>
                </a:lnTo>
                <a:lnTo>
                  <a:pt x="4152" y="284723"/>
                </a:lnTo>
                <a:lnTo>
                  <a:pt x="15476" y="301517"/>
                </a:lnTo>
                <a:lnTo>
                  <a:pt x="32270" y="312839"/>
                </a:lnTo>
                <a:lnTo>
                  <a:pt x="52831" y="316992"/>
                </a:lnTo>
                <a:lnTo>
                  <a:pt x="658876" y="316992"/>
                </a:lnTo>
                <a:lnTo>
                  <a:pt x="679453" y="312839"/>
                </a:lnTo>
                <a:lnTo>
                  <a:pt x="696245" y="301517"/>
                </a:lnTo>
                <a:lnTo>
                  <a:pt x="707560" y="284723"/>
                </a:lnTo>
                <a:lnTo>
                  <a:pt x="711707" y="264158"/>
                </a:lnTo>
                <a:lnTo>
                  <a:pt x="711707" y="52832"/>
                </a:lnTo>
                <a:lnTo>
                  <a:pt x="707560" y="32270"/>
                </a:lnTo>
                <a:lnTo>
                  <a:pt x="696245" y="15476"/>
                </a:lnTo>
                <a:lnTo>
                  <a:pt x="679453" y="4152"/>
                </a:lnTo>
                <a:lnTo>
                  <a:pt x="658876" y="0"/>
                </a:lnTo>
                <a:close/>
              </a:path>
            </a:pathLst>
          </a:custGeom>
          <a:solidFill>
            <a:srgbClr val="FFA625"/>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547" name="Google Shape;547;gb852bc747e_7_104"/>
          <p:cNvSpPr/>
          <p:nvPr/>
        </p:nvSpPr>
        <p:spPr>
          <a:xfrm>
            <a:off x="2467355" y="6477000"/>
            <a:ext cx="710565" cy="317500"/>
          </a:xfrm>
          <a:custGeom>
            <a:rect b="b" l="l" r="r" t="t"/>
            <a:pathLst>
              <a:path extrusionOk="0" h="317500" w="710564">
                <a:moveTo>
                  <a:pt x="657351" y="0"/>
                </a:moveTo>
                <a:lnTo>
                  <a:pt x="52831" y="0"/>
                </a:lnTo>
                <a:lnTo>
                  <a:pt x="32254" y="4150"/>
                </a:lnTo>
                <a:lnTo>
                  <a:pt x="15462" y="15471"/>
                </a:lnTo>
                <a:lnTo>
                  <a:pt x="4147" y="32264"/>
                </a:lnTo>
                <a:lnTo>
                  <a:pt x="0" y="52832"/>
                </a:lnTo>
                <a:lnTo>
                  <a:pt x="0" y="264158"/>
                </a:lnTo>
                <a:lnTo>
                  <a:pt x="4147" y="284723"/>
                </a:lnTo>
                <a:lnTo>
                  <a:pt x="15462" y="301517"/>
                </a:lnTo>
                <a:lnTo>
                  <a:pt x="32254" y="312839"/>
                </a:lnTo>
                <a:lnTo>
                  <a:pt x="52831" y="316992"/>
                </a:lnTo>
                <a:lnTo>
                  <a:pt x="657351" y="316992"/>
                </a:lnTo>
                <a:lnTo>
                  <a:pt x="677929" y="312839"/>
                </a:lnTo>
                <a:lnTo>
                  <a:pt x="694721" y="301517"/>
                </a:lnTo>
                <a:lnTo>
                  <a:pt x="706036" y="284723"/>
                </a:lnTo>
                <a:lnTo>
                  <a:pt x="710183" y="264158"/>
                </a:lnTo>
                <a:lnTo>
                  <a:pt x="710183" y="52832"/>
                </a:lnTo>
                <a:lnTo>
                  <a:pt x="706036" y="32264"/>
                </a:lnTo>
                <a:lnTo>
                  <a:pt x="694721" y="15471"/>
                </a:lnTo>
                <a:lnTo>
                  <a:pt x="677929" y="4150"/>
                </a:lnTo>
                <a:lnTo>
                  <a:pt x="657351" y="0"/>
                </a:lnTo>
                <a:close/>
              </a:path>
            </a:pathLst>
          </a:custGeom>
          <a:solidFill>
            <a:srgbClr val="FF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548" name="Google Shape;548;gb852bc747e_7_104"/>
          <p:cNvSpPr/>
          <p:nvPr/>
        </p:nvSpPr>
        <p:spPr>
          <a:xfrm>
            <a:off x="1703832" y="6477000"/>
            <a:ext cx="710565" cy="317500"/>
          </a:xfrm>
          <a:custGeom>
            <a:rect b="b" l="l" r="r" t="t"/>
            <a:pathLst>
              <a:path extrusionOk="0" h="317500" w="710564">
                <a:moveTo>
                  <a:pt x="657351" y="0"/>
                </a:moveTo>
                <a:lnTo>
                  <a:pt x="52831" y="0"/>
                </a:lnTo>
                <a:lnTo>
                  <a:pt x="32254" y="4150"/>
                </a:lnTo>
                <a:lnTo>
                  <a:pt x="15462" y="15471"/>
                </a:lnTo>
                <a:lnTo>
                  <a:pt x="4147" y="32264"/>
                </a:lnTo>
                <a:lnTo>
                  <a:pt x="0" y="52832"/>
                </a:lnTo>
                <a:lnTo>
                  <a:pt x="0" y="264158"/>
                </a:lnTo>
                <a:lnTo>
                  <a:pt x="4147" y="284723"/>
                </a:lnTo>
                <a:lnTo>
                  <a:pt x="15462" y="301517"/>
                </a:lnTo>
                <a:lnTo>
                  <a:pt x="32254" y="312839"/>
                </a:lnTo>
                <a:lnTo>
                  <a:pt x="52831" y="316992"/>
                </a:lnTo>
                <a:lnTo>
                  <a:pt x="657351" y="316992"/>
                </a:lnTo>
                <a:lnTo>
                  <a:pt x="677929" y="312839"/>
                </a:lnTo>
                <a:lnTo>
                  <a:pt x="694721" y="301517"/>
                </a:lnTo>
                <a:lnTo>
                  <a:pt x="706036" y="284723"/>
                </a:lnTo>
                <a:lnTo>
                  <a:pt x="710184" y="264158"/>
                </a:lnTo>
                <a:lnTo>
                  <a:pt x="710184" y="52832"/>
                </a:lnTo>
                <a:lnTo>
                  <a:pt x="706036" y="32264"/>
                </a:lnTo>
                <a:lnTo>
                  <a:pt x="694721" y="15471"/>
                </a:lnTo>
                <a:lnTo>
                  <a:pt x="677929" y="4150"/>
                </a:lnTo>
                <a:lnTo>
                  <a:pt x="657351" y="0"/>
                </a:lnTo>
                <a:close/>
              </a:path>
            </a:pathLst>
          </a:custGeom>
          <a:solidFill>
            <a:srgbClr val="006FC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549" name="Google Shape;549;gb852bc747e_7_104"/>
          <p:cNvSpPr/>
          <p:nvPr/>
        </p:nvSpPr>
        <p:spPr>
          <a:xfrm>
            <a:off x="172212" y="6477000"/>
            <a:ext cx="711835" cy="317500"/>
          </a:xfrm>
          <a:custGeom>
            <a:rect b="b" l="l" r="r" t="t"/>
            <a:pathLst>
              <a:path extrusionOk="0" h="317500" w="711835">
                <a:moveTo>
                  <a:pt x="658876" y="0"/>
                </a:moveTo>
                <a:lnTo>
                  <a:pt x="52831" y="0"/>
                </a:lnTo>
                <a:lnTo>
                  <a:pt x="32270" y="4152"/>
                </a:lnTo>
                <a:lnTo>
                  <a:pt x="15476" y="15476"/>
                </a:lnTo>
                <a:lnTo>
                  <a:pt x="4152" y="32270"/>
                </a:lnTo>
                <a:lnTo>
                  <a:pt x="0" y="52832"/>
                </a:lnTo>
                <a:lnTo>
                  <a:pt x="0" y="264158"/>
                </a:lnTo>
                <a:lnTo>
                  <a:pt x="4152" y="284723"/>
                </a:lnTo>
                <a:lnTo>
                  <a:pt x="15476" y="301517"/>
                </a:lnTo>
                <a:lnTo>
                  <a:pt x="32270" y="312839"/>
                </a:lnTo>
                <a:lnTo>
                  <a:pt x="52831" y="316992"/>
                </a:lnTo>
                <a:lnTo>
                  <a:pt x="658876" y="316992"/>
                </a:lnTo>
                <a:lnTo>
                  <a:pt x="679437" y="312839"/>
                </a:lnTo>
                <a:lnTo>
                  <a:pt x="696231" y="301517"/>
                </a:lnTo>
                <a:lnTo>
                  <a:pt x="707555" y="284723"/>
                </a:lnTo>
                <a:lnTo>
                  <a:pt x="711707" y="264158"/>
                </a:lnTo>
                <a:lnTo>
                  <a:pt x="711707" y="52832"/>
                </a:lnTo>
                <a:lnTo>
                  <a:pt x="707555" y="32270"/>
                </a:lnTo>
                <a:lnTo>
                  <a:pt x="696231" y="15476"/>
                </a:lnTo>
                <a:lnTo>
                  <a:pt x="679437" y="4152"/>
                </a:lnTo>
                <a:lnTo>
                  <a:pt x="658876" y="0"/>
                </a:lnTo>
                <a:close/>
              </a:path>
            </a:pathLst>
          </a:custGeom>
          <a:solidFill>
            <a:srgbClr val="61176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550" name="Google Shape;550;gb852bc747e_7_104"/>
          <p:cNvSpPr txBox="1"/>
          <p:nvPr/>
        </p:nvSpPr>
        <p:spPr>
          <a:xfrm>
            <a:off x="10239756" y="6659188"/>
            <a:ext cx="1252220" cy="114300"/>
          </a:xfrm>
          <a:prstGeom prst="rect">
            <a:avLst/>
          </a:prstGeom>
          <a:noFill/>
          <a:ln>
            <a:noFill/>
          </a:ln>
        </p:spPr>
        <p:txBody>
          <a:bodyPr anchorCtr="0" anchor="t" bIns="0" lIns="0" spcFirstLastPara="1" rIns="0" wrap="square" tIns="0">
            <a:spAutoFit/>
          </a:bodyPr>
          <a:lstStyle/>
          <a:p>
            <a:pPr indent="0" lvl="0" marL="0" marR="0" rtl="0" algn="l">
              <a:lnSpc>
                <a:spcPct val="111249"/>
              </a:lnSpc>
              <a:spcBef>
                <a:spcPts val="0"/>
              </a:spcBef>
              <a:spcAft>
                <a:spcPts val="0"/>
              </a:spcAft>
              <a:buNone/>
            </a:pPr>
            <a:r>
              <a:rPr lang="es-CL" sz="800">
                <a:solidFill>
                  <a:srgbClr val="FFFFFF"/>
                </a:solidFill>
                <a:latin typeface="Arial"/>
                <a:ea typeface="Arial"/>
                <a:cs typeface="Arial"/>
                <a:sym typeface="Arial"/>
              </a:rPr>
              <a:t>Tuesday, 03 August 2021 |</a:t>
            </a:r>
            <a:endParaRPr sz="800">
              <a:latin typeface="Arial"/>
              <a:ea typeface="Arial"/>
              <a:cs typeface="Arial"/>
              <a:sym typeface="Arial"/>
            </a:endParaRPr>
          </a:p>
        </p:txBody>
      </p:sp>
      <p:grpSp>
        <p:nvGrpSpPr>
          <p:cNvPr id="551" name="Google Shape;551;gb852bc747e_7_104"/>
          <p:cNvGrpSpPr/>
          <p:nvPr/>
        </p:nvGrpSpPr>
        <p:grpSpPr>
          <a:xfrm>
            <a:off x="0" y="0"/>
            <a:ext cx="12192762" cy="6858000"/>
            <a:chOff x="0" y="0"/>
            <a:chExt cx="12192762" cy="6858000"/>
          </a:xfrm>
        </p:grpSpPr>
        <p:pic>
          <p:nvPicPr>
            <p:cNvPr id="552" name="Google Shape;552;gb852bc747e_7_104"/>
            <p:cNvPicPr preferRelativeResize="0"/>
            <p:nvPr/>
          </p:nvPicPr>
          <p:blipFill rotWithShape="1">
            <a:blip r:embed="rId4">
              <a:alphaModFix/>
            </a:blip>
            <a:srcRect b="0" l="0" r="0" t="0"/>
            <a:stretch/>
          </p:blipFill>
          <p:spPr>
            <a:xfrm>
              <a:off x="0" y="0"/>
              <a:ext cx="12192762" cy="6858000"/>
            </a:xfrm>
            <a:prstGeom prst="rect">
              <a:avLst/>
            </a:prstGeom>
            <a:noFill/>
            <a:ln>
              <a:noFill/>
            </a:ln>
          </p:spPr>
        </p:pic>
        <p:pic>
          <p:nvPicPr>
            <p:cNvPr id="553" name="Google Shape;553;gb852bc747e_7_104"/>
            <p:cNvPicPr preferRelativeResize="0"/>
            <p:nvPr/>
          </p:nvPicPr>
          <p:blipFill rotWithShape="1">
            <a:blip r:embed="rId5">
              <a:alphaModFix/>
            </a:blip>
            <a:srcRect b="0" l="0" r="0" t="0"/>
            <a:stretch/>
          </p:blipFill>
          <p:spPr>
            <a:xfrm>
              <a:off x="10283952" y="231647"/>
              <a:ext cx="1050036" cy="1036319"/>
            </a:xfrm>
            <a:prstGeom prst="rect">
              <a:avLst/>
            </a:prstGeom>
            <a:noFill/>
            <a:ln>
              <a:noFill/>
            </a:ln>
          </p:spPr>
        </p:pic>
        <p:pic>
          <p:nvPicPr>
            <p:cNvPr id="554" name="Google Shape;554;gb852bc747e_7_104"/>
            <p:cNvPicPr preferRelativeResize="0"/>
            <p:nvPr/>
          </p:nvPicPr>
          <p:blipFill rotWithShape="1">
            <a:blip r:embed="rId6">
              <a:alphaModFix/>
            </a:blip>
            <a:srcRect b="0" l="0" r="0" t="0"/>
            <a:stretch/>
          </p:blipFill>
          <p:spPr>
            <a:xfrm>
              <a:off x="11333988" y="313943"/>
              <a:ext cx="667511" cy="832103"/>
            </a:xfrm>
            <a:prstGeom prst="rect">
              <a:avLst/>
            </a:prstGeom>
            <a:noFill/>
            <a:ln>
              <a:noFill/>
            </a:ln>
          </p:spPr>
        </p:pic>
      </p:grpSp>
      <p:sp>
        <p:nvSpPr>
          <p:cNvPr id="555" name="Google Shape;555;gb852bc747e_7_104"/>
          <p:cNvSpPr txBox="1"/>
          <p:nvPr/>
        </p:nvSpPr>
        <p:spPr>
          <a:xfrm>
            <a:off x="360375" y="360375"/>
            <a:ext cx="6309995" cy="391795"/>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b="1" lang="es-CL" sz="2400">
                <a:solidFill>
                  <a:srgbClr val="FFFFFF"/>
                </a:solidFill>
                <a:latin typeface="Arial"/>
                <a:ea typeface="Arial"/>
                <a:cs typeface="Arial"/>
                <a:sym typeface="Arial"/>
              </a:rPr>
              <a:t>CREEMOS EN LA FLEXIBILIDAD LABORAL</a:t>
            </a:r>
            <a:endParaRPr sz="2400">
              <a:latin typeface="Arial"/>
              <a:ea typeface="Arial"/>
              <a:cs typeface="Arial"/>
              <a:sym typeface="Arial"/>
            </a:endParaRPr>
          </a:p>
        </p:txBody>
      </p:sp>
      <p:sp>
        <p:nvSpPr>
          <p:cNvPr id="556" name="Google Shape;556;gb852bc747e_7_104"/>
          <p:cNvSpPr txBox="1"/>
          <p:nvPr/>
        </p:nvSpPr>
        <p:spPr>
          <a:xfrm>
            <a:off x="288747" y="3195954"/>
            <a:ext cx="2813685" cy="518795"/>
          </a:xfrm>
          <a:prstGeom prst="rect">
            <a:avLst/>
          </a:prstGeom>
          <a:noFill/>
          <a:ln>
            <a:noFill/>
          </a:ln>
        </p:spPr>
        <p:txBody>
          <a:bodyPr anchorCtr="0" anchor="t" bIns="0" lIns="0" spcFirstLastPara="1" rIns="0" wrap="square" tIns="5700">
            <a:spAutoFit/>
          </a:bodyPr>
          <a:lstStyle/>
          <a:p>
            <a:pPr indent="-408940" lvl="0" marL="421005" marR="5080" rtl="0" algn="l">
              <a:lnSpc>
                <a:spcPct val="102499"/>
              </a:lnSpc>
              <a:spcBef>
                <a:spcPts val="0"/>
              </a:spcBef>
              <a:spcAft>
                <a:spcPts val="0"/>
              </a:spcAft>
              <a:buNone/>
            </a:pPr>
            <a:r>
              <a:rPr b="1" lang="es-CL" sz="1600">
                <a:solidFill>
                  <a:srgbClr val="FFFFFF"/>
                </a:solidFill>
                <a:latin typeface="Arial"/>
                <a:ea typeface="Arial"/>
                <a:cs typeface="Arial"/>
                <a:sym typeface="Arial"/>
              </a:rPr>
              <a:t>CELEBRA TU CUMPLEAÑOS  Y EL DE TUS HIJOS</a:t>
            </a:r>
            <a:endParaRPr sz="1600">
              <a:latin typeface="Arial"/>
              <a:ea typeface="Arial"/>
              <a:cs typeface="Arial"/>
              <a:sym typeface="Arial"/>
            </a:endParaRPr>
          </a:p>
        </p:txBody>
      </p:sp>
      <p:sp>
        <p:nvSpPr>
          <p:cNvPr id="557" name="Google Shape;557;gb852bc747e_7_104"/>
          <p:cNvSpPr txBox="1"/>
          <p:nvPr/>
        </p:nvSpPr>
        <p:spPr>
          <a:xfrm>
            <a:off x="2149220" y="4304233"/>
            <a:ext cx="1510665" cy="513080"/>
          </a:xfrm>
          <a:prstGeom prst="rect">
            <a:avLst/>
          </a:prstGeom>
          <a:noFill/>
          <a:ln>
            <a:noFill/>
          </a:ln>
        </p:spPr>
        <p:txBody>
          <a:bodyPr anchorCtr="0" anchor="t" bIns="0" lIns="0" spcFirstLastPara="1" rIns="0" wrap="square" tIns="12050">
            <a:spAutoFit/>
          </a:bodyPr>
          <a:lstStyle/>
          <a:p>
            <a:pPr indent="0" lvl="0" marL="0" marR="0" rtl="0" algn="ctr">
              <a:lnSpc>
                <a:spcPct val="100000"/>
              </a:lnSpc>
              <a:spcBef>
                <a:spcPts val="0"/>
              </a:spcBef>
              <a:spcAft>
                <a:spcPts val="0"/>
              </a:spcAft>
              <a:buNone/>
            </a:pPr>
            <a:r>
              <a:rPr b="1" lang="es-CL" sz="1600">
                <a:solidFill>
                  <a:srgbClr val="FFFFFF"/>
                </a:solidFill>
                <a:latin typeface="Arial"/>
                <a:ea typeface="Arial"/>
                <a:cs typeface="Arial"/>
                <a:sym typeface="Arial"/>
              </a:rPr>
              <a:t>MAMÁ VUELVE</a:t>
            </a:r>
            <a:endParaRPr sz="1600">
              <a:latin typeface="Arial"/>
              <a:ea typeface="Arial"/>
              <a:cs typeface="Arial"/>
              <a:sym typeface="Arial"/>
            </a:endParaRPr>
          </a:p>
          <a:p>
            <a:pPr indent="0" lvl="0" marL="3175" marR="0" rtl="0" algn="ctr">
              <a:lnSpc>
                <a:spcPct val="100000"/>
              </a:lnSpc>
              <a:spcBef>
                <a:spcPts val="5"/>
              </a:spcBef>
              <a:spcAft>
                <a:spcPts val="0"/>
              </a:spcAft>
              <a:buNone/>
            </a:pPr>
            <a:r>
              <a:rPr b="1" lang="es-CL" sz="1600">
                <a:solidFill>
                  <a:srgbClr val="FFFFFF"/>
                </a:solidFill>
                <a:latin typeface="Arial"/>
                <a:ea typeface="Arial"/>
                <a:cs typeface="Arial"/>
                <a:sym typeface="Arial"/>
              </a:rPr>
              <a:t>TRANQUILA</a:t>
            </a:r>
            <a:endParaRPr sz="1600">
              <a:latin typeface="Arial"/>
              <a:ea typeface="Arial"/>
              <a:cs typeface="Arial"/>
              <a:sym typeface="Arial"/>
            </a:endParaRPr>
          </a:p>
        </p:txBody>
      </p:sp>
      <p:sp>
        <p:nvSpPr>
          <p:cNvPr id="558" name="Google Shape;558;gb852bc747e_7_104"/>
          <p:cNvSpPr txBox="1"/>
          <p:nvPr/>
        </p:nvSpPr>
        <p:spPr>
          <a:xfrm>
            <a:off x="4081017" y="5457240"/>
            <a:ext cx="1524635" cy="269240"/>
          </a:xfrm>
          <a:prstGeom prst="rect">
            <a:avLst/>
          </a:prstGeom>
          <a:noFill/>
          <a:ln>
            <a:noFill/>
          </a:ln>
        </p:spPr>
        <p:txBody>
          <a:bodyPr anchorCtr="0" anchor="t" bIns="0" lIns="0" spcFirstLastPara="1" rIns="0" wrap="square" tIns="12050">
            <a:spAutoFit/>
          </a:bodyPr>
          <a:lstStyle/>
          <a:p>
            <a:pPr indent="0" lvl="0" marL="12700" marR="0" rtl="0" algn="l">
              <a:lnSpc>
                <a:spcPct val="100000"/>
              </a:lnSpc>
              <a:spcBef>
                <a:spcPts val="0"/>
              </a:spcBef>
              <a:spcAft>
                <a:spcPts val="0"/>
              </a:spcAft>
              <a:buNone/>
            </a:pPr>
            <a:r>
              <a:rPr b="1" lang="es-CL" sz="1600">
                <a:solidFill>
                  <a:srgbClr val="FFFFFF"/>
                </a:solidFill>
                <a:latin typeface="Arial"/>
                <a:ea typeface="Arial"/>
                <a:cs typeface="Arial"/>
                <a:sym typeface="Arial"/>
              </a:rPr>
              <a:t>VIVE FLEXIBLE</a:t>
            </a:r>
            <a:endParaRPr sz="1600">
              <a:latin typeface="Arial"/>
              <a:ea typeface="Arial"/>
              <a:cs typeface="Arial"/>
              <a:sym typeface="Arial"/>
            </a:endParaRPr>
          </a:p>
        </p:txBody>
      </p:sp>
      <p:sp>
        <p:nvSpPr>
          <p:cNvPr id="559" name="Google Shape;559;gb852bc747e_7_104"/>
          <p:cNvSpPr txBox="1"/>
          <p:nvPr>
            <p:ph type="title"/>
          </p:nvPr>
        </p:nvSpPr>
        <p:spPr>
          <a:xfrm>
            <a:off x="619150" y="1947417"/>
            <a:ext cx="1154430" cy="635000"/>
          </a:xfrm>
          <a:prstGeom prst="rect">
            <a:avLst/>
          </a:prstGeom>
          <a:noFill/>
          <a:ln>
            <a:noFill/>
          </a:ln>
        </p:spPr>
        <p:txBody>
          <a:bodyPr anchorCtr="0" anchor="t" bIns="0" lIns="0" spcFirstLastPara="1" rIns="0" wrap="square" tIns="12050">
            <a:spAutoFit/>
          </a:bodyPr>
          <a:lstStyle/>
          <a:p>
            <a:pPr indent="0" lvl="0" marL="12700" rtl="0" algn="l">
              <a:lnSpc>
                <a:spcPct val="100000"/>
              </a:lnSpc>
              <a:spcBef>
                <a:spcPts val="0"/>
              </a:spcBef>
              <a:spcAft>
                <a:spcPts val="0"/>
              </a:spcAft>
              <a:buNone/>
            </a:pPr>
            <a:r>
              <a:rPr lang="es-CL" sz="4000"/>
              <a:t>2014</a:t>
            </a:r>
            <a:endParaRPr sz="4000"/>
          </a:p>
        </p:txBody>
      </p:sp>
      <p:sp>
        <p:nvSpPr>
          <p:cNvPr id="560" name="Google Shape;560;gb852bc747e_7_104"/>
          <p:cNvSpPr txBox="1"/>
          <p:nvPr/>
        </p:nvSpPr>
        <p:spPr>
          <a:xfrm>
            <a:off x="7069328" y="3719017"/>
            <a:ext cx="1744345" cy="1692910"/>
          </a:xfrm>
          <a:prstGeom prst="rect">
            <a:avLst/>
          </a:prstGeom>
          <a:noFill/>
          <a:ln>
            <a:noFill/>
          </a:ln>
        </p:spPr>
        <p:txBody>
          <a:bodyPr anchorCtr="0" anchor="t" bIns="0" lIns="0" spcFirstLastPara="1" rIns="0" wrap="square" tIns="12050">
            <a:spAutoFit/>
          </a:bodyPr>
          <a:lstStyle/>
          <a:p>
            <a:pPr indent="0" lvl="0" marL="12700" marR="0" rtl="0" algn="l">
              <a:lnSpc>
                <a:spcPct val="100000"/>
              </a:lnSpc>
              <a:spcBef>
                <a:spcPts val="0"/>
              </a:spcBef>
              <a:spcAft>
                <a:spcPts val="0"/>
              </a:spcAft>
              <a:buNone/>
            </a:pPr>
            <a:r>
              <a:rPr b="1" lang="es-CL" sz="4000">
                <a:solidFill>
                  <a:srgbClr val="FFFFFF"/>
                </a:solidFill>
                <a:latin typeface="Arial"/>
                <a:ea typeface="Arial"/>
                <a:cs typeface="Arial"/>
                <a:sym typeface="Arial"/>
              </a:rPr>
              <a:t>2019</a:t>
            </a:r>
            <a:endParaRPr sz="4000">
              <a:latin typeface="Arial"/>
              <a:ea typeface="Arial"/>
              <a:cs typeface="Arial"/>
              <a:sym typeface="Arial"/>
            </a:endParaRPr>
          </a:p>
          <a:p>
            <a:pPr indent="-297815" lvl="0" marL="477519" marR="5080" rtl="0" algn="l">
              <a:lnSpc>
                <a:spcPct val="100000"/>
              </a:lnSpc>
              <a:spcBef>
                <a:spcPts val="2810"/>
              </a:spcBef>
              <a:spcAft>
                <a:spcPts val="0"/>
              </a:spcAft>
              <a:buNone/>
            </a:pPr>
            <a:r>
              <a:rPr b="1" lang="es-CL" sz="2300">
                <a:solidFill>
                  <a:srgbClr val="FFFFFF"/>
                </a:solidFill>
                <a:latin typeface="Arial"/>
                <a:ea typeface="Arial"/>
                <a:cs typeface="Arial"/>
                <a:sym typeface="Arial"/>
              </a:rPr>
              <a:t>PARENTAL  LEAVE</a:t>
            </a:r>
            <a:endParaRPr sz="2300">
              <a:latin typeface="Arial"/>
              <a:ea typeface="Arial"/>
              <a:cs typeface="Arial"/>
              <a:sym typeface="Arial"/>
            </a:endParaRPr>
          </a:p>
        </p:txBody>
      </p:sp>
      <p:sp>
        <p:nvSpPr>
          <p:cNvPr id="561" name="Google Shape;561;gb852bc747e_7_104"/>
          <p:cNvSpPr txBox="1"/>
          <p:nvPr/>
        </p:nvSpPr>
        <p:spPr>
          <a:xfrm>
            <a:off x="4606290" y="4319397"/>
            <a:ext cx="1427480" cy="513080"/>
          </a:xfrm>
          <a:prstGeom prst="rect">
            <a:avLst/>
          </a:prstGeom>
          <a:noFill/>
          <a:ln>
            <a:noFill/>
          </a:ln>
        </p:spPr>
        <p:txBody>
          <a:bodyPr anchorCtr="0" anchor="t" bIns="0" lIns="0" spcFirstLastPara="1" rIns="0" wrap="square" tIns="12050">
            <a:spAutoFit/>
          </a:bodyPr>
          <a:lstStyle/>
          <a:p>
            <a:pPr indent="0" lvl="0" marL="12700" marR="0" rtl="0" algn="l">
              <a:lnSpc>
                <a:spcPct val="100000"/>
              </a:lnSpc>
              <a:spcBef>
                <a:spcPts val="0"/>
              </a:spcBef>
              <a:spcAft>
                <a:spcPts val="0"/>
              </a:spcAft>
              <a:buNone/>
            </a:pPr>
            <a:r>
              <a:rPr b="1" lang="es-CL" sz="1600">
                <a:solidFill>
                  <a:srgbClr val="FFFFFF"/>
                </a:solidFill>
                <a:latin typeface="Arial"/>
                <a:ea typeface="Arial"/>
                <a:cs typeface="Arial"/>
                <a:sym typeface="Arial"/>
              </a:rPr>
              <a:t>PAPÁ VUELVE</a:t>
            </a:r>
            <a:endParaRPr sz="1600">
              <a:latin typeface="Arial"/>
              <a:ea typeface="Arial"/>
              <a:cs typeface="Arial"/>
              <a:sym typeface="Arial"/>
            </a:endParaRPr>
          </a:p>
          <a:p>
            <a:pPr indent="0" lvl="0" marL="113029" marR="0" rtl="0" algn="l">
              <a:lnSpc>
                <a:spcPct val="100000"/>
              </a:lnSpc>
              <a:spcBef>
                <a:spcPts val="0"/>
              </a:spcBef>
              <a:spcAft>
                <a:spcPts val="0"/>
              </a:spcAft>
              <a:buNone/>
            </a:pPr>
            <a:r>
              <a:rPr b="1" lang="es-CL" sz="1600">
                <a:solidFill>
                  <a:srgbClr val="FFFFFF"/>
                </a:solidFill>
                <a:latin typeface="Arial"/>
                <a:ea typeface="Arial"/>
                <a:cs typeface="Arial"/>
                <a:sym typeface="Arial"/>
              </a:rPr>
              <a:t>TRANQUILO</a:t>
            </a:r>
            <a:endParaRPr sz="1600">
              <a:latin typeface="Arial"/>
              <a:ea typeface="Arial"/>
              <a:cs typeface="Arial"/>
              <a:sym typeface="Arial"/>
            </a:endParaRPr>
          </a:p>
        </p:txBody>
      </p:sp>
      <p:sp>
        <p:nvSpPr>
          <p:cNvPr id="562" name="Google Shape;562;gb852bc747e_7_104"/>
          <p:cNvSpPr txBox="1"/>
          <p:nvPr/>
        </p:nvSpPr>
        <p:spPr>
          <a:xfrm>
            <a:off x="9341357" y="4812029"/>
            <a:ext cx="2063750" cy="269240"/>
          </a:xfrm>
          <a:prstGeom prst="rect">
            <a:avLst/>
          </a:prstGeom>
          <a:noFill/>
          <a:ln>
            <a:noFill/>
          </a:ln>
        </p:spPr>
        <p:txBody>
          <a:bodyPr anchorCtr="0" anchor="t" bIns="0" lIns="0" spcFirstLastPara="1" rIns="0" wrap="square" tIns="12050">
            <a:spAutoFit/>
          </a:bodyPr>
          <a:lstStyle/>
          <a:p>
            <a:pPr indent="0" lvl="0" marL="12700" marR="0" rtl="0" algn="l">
              <a:lnSpc>
                <a:spcPct val="100000"/>
              </a:lnSpc>
              <a:spcBef>
                <a:spcPts val="0"/>
              </a:spcBef>
              <a:spcAft>
                <a:spcPts val="0"/>
              </a:spcAft>
              <a:buNone/>
            </a:pPr>
            <a:r>
              <a:rPr b="1" lang="es-CL" sz="1600">
                <a:solidFill>
                  <a:srgbClr val="FFFFFF"/>
                </a:solidFill>
                <a:latin typeface="Arial"/>
                <a:ea typeface="Arial"/>
                <a:cs typeface="Arial"/>
                <a:sym typeface="Arial"/>
              </a:rPr>
              <a:t>FLEXIBLE WORKING</a:t>
            </a:r>
            <a:endParaRPr sz="1600">
              <a:latin typeface="Arial"/>
              <a:ea typeface="Arial"/>
              <a:cs typeface="Arial"/>
              <a:sym typeface="Arial"/>
            </a:endParaRPr>
          </a:p>
        </p:txBody>
      </p:sp>
      <p:sp>
        <p:nvSpPr>
          <p:cNvPr id="563" name="Google Shape;563;gb852bc747e_7_104"/>
          <p:cNvSpPr txBox="1"/>
          <p:nvPr/>
        </p:nvSpPr>
        <p:spPr>
          <a:xfrm>
            <a:off x="10181081" y="3162122"/>
            <a:ext cx="1581150" cy="1117600"/>
          </a:xfrm>
          <a:prstGeom prst="rect">
            <a:avLst/>
          </a:prstGeom>
          <a:noFill/>
          <a:ln>
            <a:noFill/>
          </a:ln>
        </p:spPr>
        <p:txBody>
          <a:bodyPr anchorCtr="0" anchor="t" bIns="0" lIns="0" spcFirstLastPara="1" rIns="0" wrap="square" tIns="12050">
            <a:spAutoFit/>
          </a:bodyPr>
          <a:lstStyle/>
          <a:p>
            <a:pPr indent="0" lvl="0" marL="12700" marR="0" rtl="0" algn="l">
              <a:lnSpc>
                <a:spcPct val="100000"/>
              </a:lnSpc>
              <a:spcBef>
                <a:spcPts val="0"/>
              </a:spcBef>
              <a:spcAft>
                <a:spcPts val="0"/>
              </a:spcAft>
              <a:buNone/>
            </a:pPr>
            <a:r>
              <a:rPr b="1" lang="es-CL" sz="4000">
                <a:solidFill>
                  <a:srgbClr val="FFFFFF"/>
                </a:solidFill>
                <a:latin typeface="Arial"/>
                <a:ea typeface="Arial"/>
                <a:cs typeface="Arial"/>
                <a:sym typeface="Arial"/>
              </a:rPr>
              <a:t>2021</a:t>
            </a:r>
            <a:endParaRPr sz="4000">
              <a:latin typeface="Arial"/>
              <a:ea typeface="Arial"/>
              <a:cs typeface="Arial"/>
              <a:sym typeface="Arial"/>
            </a:endParaRPr>
          </a:p>
          <a:p>
            <a:pPr indent="0" lvl="0" marL="580390" marR="0" rtl="0" algn="l">
              <a:lnSpc>
                <a:spcPct val="100000"/>
              </a:lnSpc>
              <a:spcBef>
                <a:spcPts val="1885"/>
              </a:spcBef>
              <a:spcAft>
                <a:spcPts val="0"/>
              </a:spcAft>
              <a:buNone/>
            </a:pPr>
            <a:r>
              <a:rPr b="1" lang="es-CL" sz="1600">
                <a:solidFill>
                  <a:srgbClr val="FFFFFF"/>
                </a:solidFill>
                <a:latin typeface="Arial"/>
                <a:ea typeface="Arial"/>
                <a:cs typeface="Arial"/>
                <a:sym typeface="Arial"/>
              </a:rPr>
              <a:t>FLEX PTO</a:t>
            </a:r>
            <a:endParaRPr sz="1600">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 name="Shape 153"/>
        <p:cNvGrpSpPr/>
        <p:nvPr/>
      </p:nvGrpSpPr>
      <p:grpSpPr>
        <a:xfrm>
          <a:off x="0" y="0"/>
          <a:ext cx="0" cy="0"/>
          <a:chOff x="0" y="0"/>
          <a:chExt cx="0" cy="0"/>
        </a:xfrm>
      </p:grpSpPr>
      <p:sp>
        <p:nvSpPr>
          <p:cNvPr id="154" name="Google Shape;154;p3"/>
          <p:cNvSpPr txBox="1"/>
          <p:nvPr/>
        </p:nvSpPr>
        <p:spPr>
          <a:xfrm>
            <a:off x="1160929" y="2459504"/>
            <a:ext cx="10515600" cy="193899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CL" sz="4000">
                <a:solidFill>
                  <a:srgbClr val="3A3838"/>
                </a:solidFill>
                <a:latin typeface="Arial"/>
                <a:ea typeface="Arial"/>
                <a:cs typeface="Arial"/>
                <a:sym typeface="Arial"/>
              </a:rPr>
              <a:t>¿Por qué es importante que las empresas tengan un</a:t>
            </a:r>
            <a:r>
              <a:rPr b="1" lang="es-CL" sz="4000">
                <a:solidFill>
                  <a:schemeClr val="dk1"/>
                </a:solidFill>
                <a:latin typeface="Arial"/>
                <a:ea typeface="Arial"/>
                <a:cs typeface="Arial"/>
                <a:sym typeface="Arial"/>
              </a:rPr>
              <a:t> </a:t>
            </a:r>
            <a:r>
              <a:rPr b="1" lang="es-CL" sz="4000">
                <a:solidFill>
                  <a:srgbClr val="FF6600"/>
                </a:solidFill>
                <a:latin typeface="Arial"/>
                <a:ea typeface="Arial"/>
                <a:cs typeface="Arial"/>
                <a:sym typeface="Arial"/>
              </a:rPr>
              <a:t>rol en la protección y promoción </a:t>
            </a:r>
            <a:r>
              <a:rPr b="1" lang="es-CL" sz="4000">
                <a:solidFill>
                  <a:srgbClr val="3A3838"/>
                </a:solidFill>
                <a:latin typeface="Arial"/>
                <a:ea typeface="Arial"/>
                <a:cs typeface="Arial"/>
                <a:sym typeface="Arial"/>
              </a:rPr>
              <a:t>de los derechos de la Niñez y Adolescencia?</a:t>
            </a:r>
            <a:endParaRPr b="1" sz="4000">
              <a:solidFill>
                <a:srgbClr val="3A3838"/>
              </a:solidFill>
              <a:latin typeface="Arial"/>
              <a:ea typeface="Arial"/>
              <a:cs typeface="Arial"/>
              <a:sym typeface="Arial"/>
            </a:endParaRPr>
          </a:p>
        </p:txBody>
      </p:sp>
      <p:pic>
        <p:nvPicPr>
          <p:cNvPr id="155" name="Google Shape;155;p3"/>
          <p:cNvPicPr preferRelativeResize="0"/>
          <p:nvPr/>
        </p:nvPicPr>
        <p:blipFill rotWithShape="1">
          <a:blip r:embed="rId3">
            <a:alphaModFix/>
          </a:blip>
          <a:srcRect b="0" l="0" r="0" t="0"/>
          <a:stretch/>
        </p:blipFill>
        <p:spPr>
          <a:xfrm>
            <a:off x="10679798" y="5436495"/>
            <a:ext cx="1041408" cy="1041408"/>
          </a:xfrm>
          <a:prstGeom prst="rect">
            <a:avLst/>
          </a:prstGeom>
          <a:noFill/>
          <a:ln>
            <a:noFill/>
          </a:ln>
        </p:spPr>
      </p:pic>
      <p:cxnSp>
        <p:nvCxnSpPr>
          <p:cNvPr id="156" name="Google Shape;156;p3"/>
          <p:cNvCxnSpPr/>
          <p:nvPr/>
        </p:nvCxnSpPr>
        <p:spPr>
          <a:xfrm>
            <a:off x="0" y="1683342"/>
            <a:ext cx="10945906" cy="0"/>
          </a:xfrm>
          <a:prstGeom prst="straightConnector1">
            <a:avLst/>
          </a:prstGeom>
          <a:noFill/>
          <a:ln cap="flat" cmpd="sng" w="9525">
            <a:solidFill>
              <a:srgbClr val="FF6600"/>
            </a:solidFill>
            <a:prstDash val="solid"/>
            <a:miter lim="800000"/>
            <a:headEnd len="sm" w="sm" type="none"/>
            <a:tailEnd len="sm" w="sm" type="none"/>
          </a:ln>
        </p:spPr>
      </p:cxn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567" name="Shape 567"/>
        <p:cNvGrpSpPr/>
        <p:nvPr/>
      </p:nvGrpSpPr>
      <p:grpSpPr>
        <a:xfrm>
          <a:off x="0" y="0"/>
          <a:ext cx="0" cy="0"/>
          <a:chOff x="0" y="0"/>
          <a:chExt cx="0" cy="0"/>
        </a:xfrm>
      </p:grpSpPr>
      <p:sp>
        <p:nvSpPr>
          <p:cNvPr id="568" name="Google Shape;568;gb852bc747e_7_128"/>
          <p:cNvSpPr txBox="1"/>
          <p:nvPr/>
        </p:nvSpPr>
        <p:spPr>
          <a:xfrm>
            <a:off x="311810" y="192575"/>
            <a:ext cx="4489450" cy="340995"/>
          </a:xfrm>
          <a:prstGeom prst="rect">
            <a:avLst/>
          </a:prstGeom>
          <a:noFill/>
          <a:ln>
            <a:noFill/>
          </a:ln>
        </p:spPr>
        <p:txBody>
          <a:bodyPr anchorCtr="0" anchor="t" bIns="0" lIns="0" spcFirstLastPara="1" rIns="0" wrap="square" tIns="0">
            <a:spAutoFit/>
          </a:bodyPr>
          <a:lstStyle/>
          <a:p>
            <a:pPr indent="0" lvl="0" marL="0" marR="0" rtl="0" algn="l">
              <a:lnSpc>
                <a:spcPct val="110625"/>
              </a:lnSpc>
              <a:spcBef>
                <a:spcPts val="0"/>
              </a:spcBef>
              <a:spcAft>
                <a:spcPts val="0"/>
              </a:spcAft>
              <a:buNone/>
            </a:pPr>
            <a:r>
              <a:rPr lang="es-CL" sz="2400">
                <a:solidFill>
                  <a:srgbClr val="3D3838"/>
                </a:solidFill>
                <a:latin typeface="Arial"/>
                <a:ea typeface="Arial"/>
                <a:cs typeface="Arial"/>
                <a:sym typeface="Arial"/>
              </a:rPr>
              <a:t>LLA PURPLE SLIDES – HR USE</a:t>
            </a:r>
            <a:endParaRPr sz="2400">
              <a:latin typeface="Arial"/>
              <a:ea typeface="Arial"/>
              <a:cs typeface="Arial"/>
              <a:sym typeface="Arial"/>
            </a:endParaRPr>
          </a:p>
        </p:txBody>
      </p:sp>
      <p:pic>
        <p:nvPicPr>
          <p:cNvPr id="569" name="Google Shape;569;gb852bc747e_7_128"/>
          <p:cNvPicPr preferRelativeResize="0"/>
          <p:nvPr/>
        </p:nvPicPr>
        <p:blipFill rotWithShape="1">
          <a:blip r:embed="rId3">
            <a:alphaModFix/>
          </a:blip>
          <a:srcRect b="0" l="0" r="0" t="0"/>
          <a:stretch/>
        </p:blipFill>
        <p:spPr>
          <a:xfrm>
            <a:off x="11321826" y="164608"/>
            <a:ext cx="650686" cy="806162"/>
          </a:xfrm>
          <a:prstGeom prst="rect">
            <a:avLst/>
          </a:prstGeom>
          <a:noFill/>
          <a:ln>
            <a:noFill/>
          </a:ln>
        </p:spPr>
      </p:pic>
      <p:sp>
        <p:nvSpPr>
          <p:cNvPr id="570" name="Google Shape;570;gb852bc747e_7_128"/>
          <p:cNvSpPr/>
          <p:nvPr/>
        </p:nvSpPr>
        <p:spPr>
          <a:xfrm>
            <a:off x="0" y="565404"/>
            <a:ext cx="11201400" cy="440690"/>
          </a:xfrm>
          <a:custGeom>
            <a:rect b="b" l="l" r="r" t="t"/>
            <a:pathLst>
              <a:path extrusionOk="0" h="440690" w="11201400">
                <a:moveTo>
                  <a:pt x="0" y="440436"/>
                </a:moveTo>
                <a:lnTo>
                  <a:pt x="11201400" y="440436"/>
                </a:lnTo>
                <a:lnTo>
                  <a:pt x="11201400" y="0"/>
                </a:lnTo>
                <a:lnTo>
                  <a:pt x="0" y="0"/>
                </a:lnTo>
                <a:lnTo>
                  <a:pt x="0" y="440436"/>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571" name="Google Shape;571;gb852bc747e_7_128"/>
          <p:cNvSpPr/>
          <p:nvPr/>
        </p:nvSpPr>
        <p:spPr>
          <a:xfrm>
            <a:off x="0" y="0"/>
            <a:ext cx="11201400" cy="196850"/>
          </a:xfrm>
          <a:custGeom>
            <a:rect b="b" l="l" r="r" t="t"/>
            <a:pathLst>
              <a:path extrusionOk="0" h="196850" w="11201400">
                <a:moveTo>
                  <a:pt x="0" y="196596"/>
                </a:moveTo>
                <a:lnTo>
                  <a:pt x="11201400" y="196596"/>
                </a:lnTo>
                <a:lnTo>
                  <a:pt x="11201400" y="0"/>
                </a:lnTo>
                <a:lnTo>
                  <a:pt x="0" y="0"/>
                </a:lnTo>
                <a:lnTo>
                  <a:pt x="0" y="196596"/>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572" name="Google Shape;572;gb852bc747e_7_128"/>
          <p:cNvSpPr/>
          <p:nvPr/>
        </p:nvSpPr>
        <p:spPr>
          <a:xfrm>
            <a:off x="932688" y="6477000"/>
            <a:ext cx="711835" cy="317500"/>
          </a:xfrm>
          <a:custGeom>
            <a:rect b="b" l="l" r="r" t="t"/>
            <a:pathLst>
              <a:path extrusionOk="0" h="317500" w="711835">
                <a:moveTo>
                  <a:pt x="658876" y="0"/>
                </a:moveTo>
                <a:lnTo>
                  <a:pt x="52831" y="0"/>
                </a:lnTo>
                <a:lnTo>
                  <a:pt x="32270" y="4152"/>
                </a:lnTo>
                <a:lnTo>
                  <a:pt x="15476" y="15476"/>
                </a:lnTo>
                <a:lnTo>
                  <a:pt x="4152" y="32270"/>
                </a:lnTo>
                <a:lnTo>
                  <a:pt x="0" y="52832"/>
                </a:lnTo>
                <a:lnTo>
                  <a:pt x="0" y="264158"/>
                </a:lnTo>
                <a:lnTo>
                  <a:pt x="4152" y="284723"/>
                </a:lnTo>
                <a:lnTo>
                  <a:pt x="15476" y="301517"/>
                </a:lnTo>
                <a:lnTo>
                  <a:pt x="32270" y="312839"/>
                </a:lnTo>
                <a:lnTo>
                  <a:pt x="52831" y="316992"/>
                </a:lnTo>
                <a:lnTo>
                  <a:pt x="658876" y="316992"/>
                </a:lnTo>
                <a:lnTo>
                  <a:pt x="679453" y="312839"/>
                </a:lnTo>
                <a:lnTo>
                  <a:pt x="696245" y="301517"/>
                </a:lnTo>
                <a:lnTo>
                  <a:pt x="707560" y="284723"/>
                </a:lnTo>
                <a:lnTo>
                  <a:pt x="711707" y="264158"/>
                </a:lnTo>
                <a:lnTo>
                  <a:pt x="711707" y="52832"/>
                </a:lnTo>
                <a:lnTo>
                  <a:pt x="707560" y="32270"/>
                </a:lnTo>
                <a:lnTo>
                  <a:pt x="696245" y="15476"/>
                </a:lnTo>
                <a:lnTo>
                  <a:pt x="679453" y="4152"/>
                </a:lnTo>
                <a:lnTo>
                  <a:pt x="658876" y="0"/>
                </a:lnTo>
                <a:close/>
              </a:path>
            </a:pathLst>
          </a:custGeom>
          <a:solidFill>
            <a:srgbClr val="FFA625"/>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573" name="Google Shape;573;gb852bc747e_7_128"/>
          <p:cNvSpPr/>
          <p:nvPr/>
        </p:nvSpPr>
        <p:spPr>
          <a:xfrm>
            <a:off x="2467355" y="6477000"/>
            <a:ext cx="710565" cy="317500"/>
          </a:xfrm>
          <a:custGeom>
            <a:rect b="b" l="l" r="r" t="t"/>
            <a:pathLst>
              <a:path extrusionOk="0" h="317500" w="710564">
                <a:moveTo>
                  <a:pt x="657351" y="0"/>
                </a:moveTo>
                <a:lnTo>
                  <a:pt x="52831" y="0"/>
                </a:lnTo>
                <a:lnTo>
                  <a:pt x="32254" y="4150"/>
                </a:lnTo>
                <a:lnTo>
                  <a:pt x="15462" y="15471"/>
                </a:lnTo>
                <a:lnTo>
                  <a:pt x="4147" y="32264"/>
                </a:lnTo>
                <a:lnTo>
                  <a:pt x="0" y="52832"/>
                </a:lnTo>
                <a:lnTo>
                  <a:pt x="0" y="264158"/>
                </a:lnTo>
                <a:lnTo>
                  <a:pt x="4147" y="284723"/>
                </a:lnTo>
                <a:lnTo>
                  <a:pt x="15462" y="301517"/>
                </a:lnTo>
                <a:lnTo>
                  <a:pt x="32254" y="312839"/>
                </a:lnTo>
                <a:lnTo>
                  <a:pt x="52831" y="316992"/>
                </a:lnTo>
                <a:lnTo>
                  <a:pt x="657351" y="316992"/>
                </a:lnTo>
                <a:lnTo>
                  <a:pt x="677929" y="312839"/>
                </a:lnTo>
                <a:lnTo>
                  <a:pt x="694721" y="301517"/>
                </a:lnTo>
                <a:lnTo>
                  <a:pt x="706036" y="284723"/>
                </a:lnTo>
                <a:lnTo>
                  <a:pt x="710183" y="264158"/>
                </a:lnTo>
                <a:lnTo>
                  <a:pt x="710183" y="52832"/>
                </a:lnTo>
                <a:lnTo>
                  <a:pt x="706036" y="32264"/>
                </a:lnTo>
                <a:lnTo>
                  <a:pt x="694721" y="15471"/>
                </a:lnTo>
                <a:lnTo>
                  <a:pt x="677929" y="4150"/>
                </a:lnTo>
                <a:lnTo>
                  <a:pt x="657351" y="0"/>
                </a:lnTo>
                <a:close/>
              </a:path>
            </a:pathLst>
          </a:custGeom>
          <a:solidFill>
            <a:srgbClr val="FF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574" name="Google Shape;574;gb852bc747e_7_128"/>
          <p:cNvSpPr/>
          <p:nvPr/>
        </p:nvSpPr>
        <p:spPr>
          <a:xfrm>
            <a:off x="1703832" y="6477000"/>
            <a:ext cx="710565" cy="317500"/>
          </a:xfrm>
          <a:custGeom>
            <a:rect b="b" l="l" r="r" t="t"/>
            <a:pathLst>
              <a:path extrusionOk="0" h="317500" w="710564">
                <a:moveTo>
                  <a:pt x="657351" y="0"/>
                </a:moveTo>
                <a:lnTo>
                  <a:pt x="52831" y="0"/>
                </a:lnTo>
                <a:lnTo>
                  <a:pt x="32254" y="4150"/>
                </a:lnTo>
                <a:lnTo>
                  <a:pt x="15462" y="15471"/>
                </a:lnTo>
                <a:lnTo>
                  <a:pt x="4147" y="32264"/>
                </a:lnTo>
                <a:lnTo>
                  <a:pt x="0" y="52832"/>
                </a:lnTo>
                <a:lnTo>
                  <a:pt x="0" y="264158"/>
                </a:lnTo>
                <a:lnTo>
                  <a:pt x="4147" y="284723"/>
                </a:lnTo>
                <a:lnTo>
                  <a:pt x="15462" y="301517"/>
                </a:lnTo>
                <a:lnTo>
                  <a:pt x="32254" y="312839"/>
                </a:lnTo>
                <a:lnTo>
                  <a:pt x="52831" y="316992"/>
                </a:lnTo>
                <a:lnTo>
                  <a:pt x="657351" y="316992"/>
                </a:lnTo>
                <a:lnTo>
                  <a:pt x="677929" y="312839"/>
                </a:lnTo>
                <a:lnTo>
                  <a:pt x="694721" y="301517"/>
                </a:lnTo>
                <a:lnTo>
                  <a:pt x="706036" y="284723"/>
                </a:lnTo>
                <a:lnTo>
                  <a:pt x="710184" y="264158"/>
                </a:lnTo>
                <a:lnTo>
                  <a:pt x="710184" y="52832"/>
                </a:lnTo>
                <a:lnTo>
                  <a:pt x="706036" y="32264"/>
                </a:lnTo>
                <a:lnTo>
                  <a:pt x="694721" y="15471"/>
                </a:lnTo>
                <a:lnTo>
                  <a:pt x="677929" y="4150"/>
                </a:lnTo>
                <a:lnTo>
                  <a:pt x="657351" y="0"/>
                </a:lnTo>
                <a:close/>
              </a:path>
            </a:pathLst>
          </a:custGeom>
          <a:solidFill>
            <a:srgbClr val="006FC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grpSp>
        <p:nvGrpSpPr>
          <p:cNvPr id="575" name="Google Shape;575;gb852bc747e_7_128"/>
          <p:cNvGrpSpPr/>
          <p:nvPr/>
        </p:nvGrpSpPr>
        <p:grpSpPr>
          <a:xfrm>
            <a:off x="0" y="6477000"/>
            <a:ext cx="12192761" cy="381000"/>
            <a:chOff x="0" y="6477000"/>
            <a:chExt cx="12192761" cy="381000"/>
          </a:xfrm>
        </p:grpSpPr>
        <p:sp>
          <p:nvSpPr>
            <p:cNvPr id="576" name="Google Shape;576;gb852bc747e_7_128"/>
            <p:cNvSpPr/>
            <p:nvPr/>
          </p:nvSpPr>
          <p:spPr>
            <a:xfrm>
              <a:off x="172212" y="6477000"/>
              <a:ext cx="711835" cy="317500"/>
            </a:xfrm>
            <a:custGeom>
              <a:rect b="b" l="l" r="r" t="t"/>
              <a:pathLst>
                <a:path extrusionOk="0" h="317500" w="711835">
                  <a:moveTo>
                    <a:pt x="658876" y="0"/>
                  </a:moveTo>
                  <a:lnTo>
                    <a:pt x="52831" y="0"/>
                  </a:lnTo>
                  <a:lnTo>
                    <a:pt x="32270" y="4152"/>
                  </a:lnTo>
                  <a:lnTo>
                    <a:pt x="15476" y="15476"/>
                  </a:lnTo>
                  <a:lnTo>
                    <a:pt x="4152" y="32270"/>
                  </a:lnTo>
                  <a:lnTo>
                    <a:pt x="0" y="52832"/>
                  </a:lnTo>
                  <a:lnTo>
                    <a:pt x="0" y="264158"/>
                  </a:lnTo>
                  <a:lnTo>
                    <a:pt x="4152" y="284723"/>
                  </a:lnTo>
                  <a:lnTo>
                    <a:pt x="15476" y="301517"/>
                  </a:lnTo>
                  <a:lnTo>
                    <a:pt x="32270" y="312839"/>
                  </a:lnTo>
                  <a:lnTo>
                    <a:pt x="52831" y="316992"/>
                  </a:lnTo>
                  <a:lnTo>
                    <a:pt x="658876" y="316992"/>
                  </a:lnTo>
                  <a:lnTo>
                    <a:pt x="679437" y="312839"/>
                  </a:lnTo>
                  <a:lnTo>
                    <a:pt x="696231" y="301517"/>
                  </a:lnTo>
                  <a:lnTo>
                    <a:pt x="707555" y="284723"/>
                  </a:lnTo>
                  <a:lnTo>
                    <a:pt x="711707" y="264158"/>
                  </a:lnTo>
                  <a:lnTo>
                    <a:pt x="711707" y="52832"/>
                  </a:lnTo>
                  <a:lnTo>
                    <a:pt x="707555" y="32270"/>
                  </a:lnTo>
                  <a:lnTo>
                    <a:pt x="696231" y="15476"/>
                  </a:lnTo>
                  <a:lnTo>
                    <a:pt x="679437" y="4152"/>
                  </a:lnTo>
                  <a:lnTo>
                    <a:pt x="658876" y="0"/>
                  </a:lnTo>
                  <a:close/>
                </a:path>
              </a:pathLst>
            </a:custGeom>
            <a:solidFill>
              <a:srgbClr val="61176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577" name="Google Shape;577;gb852bc747e_7_128"/>
            <p:cNvSpPr/>
            <p:nvPr/>
          </p:nvSpPr>
          <p:spPr>
            <a:xfrm>
              <a:off x="761" y="6542531"/>
              <a:ext cx="12192000" cy="33655"/>
            </a:xfrm>
            <a:custGeom>
              <a:rect b="b" l="l" r="r" t="t"/>
              <a:pathLst>
                <a:path extrusionOk="0" h="33654" w="12192000">
                  <a:moveTo>
                    <a:pt x="0" y="33528"/>
                  </a:moveTo>
                  <a:lnTo>
                    <a:pt x="12192000" y="33528"/>
                  </a:lnTo>
                  <a:lnTo>
                    <a:pt x="12192000" y="0"/>
                  </a:lnTo>
                  <a:lnTo>
                    <a:pt x="0" y="0"/>
                  </a:lnTo>
                  <a:lnTo>
                    <a:pt x="0" y="33528"/>
                  </a:lnTo>
                  <a:close/>
                </a:path>
              </a:pathLst>
            </a:custGeom>
            <a:solidFill>
              <a:srgbClr val="FF41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578" name="Google Shape;578;gb852bc747e_7_128"/>
            <p:cNvSpPr/>
            <p:nvPr/>
          </p:nvSpPr>
          <p:spPr>
            <a:xfrm>
              <a:off x="0" y="6576060"/>
              <a:ext cx="12192000" cy="281940"/>
            </a:xfrm>
            <a:custGeom>
              <a:rect b="b" l="l" r="r" t="t"/>
              <a:pathLst>
                <a:path extrusionOk="0" h="281940" w="12192000">
                  <a:moveTo>
                    <a:pt x="12192000" y="0"/>
                  </a:moveTo>
                  <a:lnTo>
                    <a:pt x="0" y="0"/>
                  </a:lnTo>
                  <a:lnTo>
                    <a:pt x="0" y="281940"/>
                  </a:lnTo>
                  <a:lnTo>
                    <a:pt x="12192000" y="281940"/>
                  </a:lnTo>
                  <a:lnTo>
                    <a:pt x="12192000" y="0"/>
                  </a:lnTo>
                  <a:close/>
                </a:path>
              </a:pathLst>
            </a:custGeom>
            <a:solidFill>
              <a:srgbClr val="3D3838"/>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grpSp>
      <p:sp>
        <p:nvSpPr>
          <p:cNvPr id="579" name="Google Shape;579;gb852bc747e_7_128"/>
          <p:cNvSpPr txBox="1"/>
          <p:nvPr/>
        </p:nvSpPr>
        <p:spPr>
          <a:xfrm>
            <a:off x="10227056" y="6636816"/>
            <a:ext cx="1277620" cy="147955"/>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s-CL" sz="800">
                <a:solidFill>
                  <a:srgbClr val="FFFFFF"/>
                </a:solidFill>
                <a:latin typeface="Arial"/>
                <a:ea typeface="Arial"/>
                <a:cs typeface="Arial"/>
                <a:sym typeface="Arial"/>
              </a:rPr>
              <a:t>Tuesday, 03 August 2021 |</a:t>
            </a:r>
            <a:endParaRPr sz="800">
              <a:latin typeface="Arial"/>
              <a:ea typeface="Arial"/>
              <a:cs typeface="Arial"/>
              <a:sym typeface="Arial"/>
            </a:endParaRPr>
          </a:p>
        </p:txBody>
      </p:sp>
      <p:grpSp>
        <p:nvGrpSpPr>
          <p:cNvPr id="580" name="Google Shape;580;gb852bc747e_7_128"/>
          <p:cNvGrpSpPr/>
          <p:nvPr/>
        </p:nvGrpSpPr>
        <p:grpSpPr>
          <a:xfrm>
            <a:off x="0" y="0"/>
            <a:ext cx="12191999" cy="6566916"/>
            <a:chOff x="0" y="0"/>
            <a:chExt cx="12191999" cy="6566916"/>
          </a:xfrm>
        </p:grpSpPr>
        <p:pic>
          <p:nvPicPr>
            <p:cNvPr id="581" name="Google Shape;581;gb852bc747e_7_128"/>
            <p:cNvPicPr preferRelativeResize="0"/>
            <p:nvPr/>
          </p:nvPicPr>
          <p:blipFill rotWithShape="1">
            <a:blip r:embed="rId4">
              <a:alphaModFix/>
            </a:blip>
            <a:srcRect b="0" l="0" r="0" t="0"/>
            <a:stretch/>
          </p:blipFill>
          <p:spPr>
            <a:xfrm>
              <a:off x="0" y="0"/>
              <a:ext cx="12191999" cy="6566916"/>
            </a:xfrm>
            <a:prstGeom prst="rect">
              <a:avLst/>
            </a:prstGeom>
            <a:noFill/>
            <a:ln>
              <a:noFill/>
            </a:ln>
          </p:spPr>
        </p:pic>
        <p:sp>
          <p:nvSpPr>
            <p:cNvPr id="582" name="Google Shape;582;gb852bc747e_7_128"/>
            <p:cNvSpPr/>
            <p:nvPr/>
          </p:nvSpPr>
          <p:spPr>
            <a:xfrm>
              <a:off x="2900171" y="4681728"/>
              <a:ext cx="8920480" cy="1271270"/>
            </a:xfrm>
            <a:custGeom>
              <a:rect b="b" l="l" r="r" t="t"/>
              <a:pathLst>
                <a:path extrusionOk="0" h="1271270" w="8920480">
                  <a:moveTo>
                    <a:pt x="8708136" y="0"/>
                  </a:moveTo>
                  <a:lnTo>
                    <a:pt x="211835" y="0"/>
                  </a:lnTo>
                  <a:lnTo>
                    <a:pt x="163272" y="5596"/>
                  </a:lnTo>
                  <a:lnTo>
                    <a:pt x="118687" y="21535"/>
                  </a:lnTo>
                  <a:lnTo>
                    <a:pt x="79354" y="46546"/>
                  </a:lnTo>
                  <a:lnTo>
                    <a:pt x="46546" y="79354"/>
                  </a:lnTo>
                  <a:lnTo>
                    <a:pt x="21535" y="118687"/>
                  </a:lnTo>
                  <a:lnTo>
                    <a:pt x="5596" y="163272"/>
                  </a:lnTo>
                  <a:lnTo>
                    <a:pt x="0" y="211836"/>
                  </a:lnTo>
                  <a:lnTo>
                    <a:pt x="0" y="1059180"/>
                  </a:lnTo>
                  <a:lnTo>
                    <a:pt x="5596" y="1107751"/>
                  </a:lnTo>
                  <a:lnTo>
                    <a:pt x="21535" y="1152339"/>
                  </a:lnTo>
                  <a:lnTo>
                    <a:pt x="46546" y="1191672"/>
                  </a:lnTo>
                  <a:lnTo>
                    <a:pt x="79354" y="1224477"/>
                  </a:lnTo>
                  <a:lnTo>
                    <a:pt x="118687" y="1249484"/>
                  </a:lnTo>
                  <a:lnTo>
                    <a:pt x="163272" y="1265421"/>
                  </a:lnTo>
                  <a:lnTo>
                    <a:pt x="211835" y="1271016"/>
                  </a:lnTo>
                  <a:lnTo>
                    <a:pt x="8708136" y="1271016"/>
                  </a:lnTo>
                  <a:lnTo>
                    <a:pt x="8756699" y="1265421"/>
                  </a:lnTo>
                  <a:lnTo>
                    <a:pt x="8801284" y="1249484"/>
                  </a:lnTo>
                  <a:lnTo>
                    <a:pt x="8840617" y="1224477"/>
                  </a:lnTo>
                  <a:lnTo>
                    <a:pt x="8873425" y="1191672"/>
                  </a:lnTo>
                  <a:lnTo>
                    <a:pt x="8898436" y="1152339"/>
                  </a:lnTo>
                  <a:lnTo>
                    <a:pt x="8914375" y="1107751"/>
                  </a:lnTo>
                  <a:lnTo>
                    <a:pt x="8919972" y="1059180"/>
                  </a:lnTo>
                  <a:lnTo>
                    <a:pt x="8919972" y="211836"/>
                  </a:lnTo>
                  <a:lnTo>
                    <a:pt x="8914375" y="163272"/>
                  </a:lnTo>
                  <a:lnTo>
                    <a:pt x="8898436" y="118687"/>
                  </a:lnTo>
                  <a:lnTo>
                    <a:pt x="8873425" y="79354"/>
                  </a:lnTo>
                  <a:lnTo>
                    <a:pt x="8840617" y="46546"/>
                  </a:lnTo>
                  <a:lnTo>
                    <a:pt x="8801284" y="21535"/>
                  </a:lnTo>
                  <a:lnTo>
                    <a:pt x="8756699" y="5596"/>
                  </a:lnTo>
                  <a:lnTo>
                    <a:pt x="8708136" y="0"/>
                  </a:lnTo>
                  <a:close/>
                </a:path>
              </a:pathLst>
            </a:custGeom>
            <a:solidFill>
              <a:srgbClr val="FDA2A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grpSp>
      <p:sp>
        <p:nvSpPr>
          <p:cNvPr id="583" name="Google Shape;583;gb852bc747e_7_128"/>
          <p:cNvSpPr txBox="1"/>
          <p:nvPr/>
        </p:nvSpPr>
        <p:spPr>
          <a:xfrm>
            <a:off x="3086226" y="4744973"/>
            <a:ext cx="8550275" cy="1128395"/>
          </a:xfrm>
          <a:prstGeom prst="rect">
            <a:avLst/>
          </a:prstGeom>
          <a:noFill/>
          <a:ln>
            <a:noFill/>
          </a:ln>
        </p:spPr>
        <p:txBody>
          <a:bodyPr anchorCtr="0" anchor="t" bIns="0" lIns="0" spcFirstLastPara="1" rIns="0" wrap="square" tIns="12700">
            <a:spAutoFit/>
          </a:bodyPr>
          <a:lstStyle/>
          <a:p>
            <a:pPr indent="0" lvl="0" marL="0" marR="0" rtl="0" algn="ctr">
              <a:lnSpc>
                <a:spcPct val="100000"/>
              </a:lnSpc>
              <a:spcBef>
                <a:spcPts val="0"/>
              </a:spcBef>
              <a:spcAft>
                <a:spcPts val="0"/>
              </a:spcAft>
              <a:buNone/>
            </a:pPr>
            <a:r>
              <a:rPr b="1" lang="es-CL" sz="3200">
                <a:solidFill>
                  <a:srgbClr val="FFFFFF"/>
                </a:solidFill>
                <a:latin typeface="Arial"/>
                <a:ea typeface="Arial"/>
                <a:cs typeface="Arial"/>
                <a:sym typeface="Arial"/>
              </a:rPr>
              <a:t>Beneficio Parental Leave</a:t>
            </a:r>
            <a:endParaRPr sz="3200">
              <a:latin typeface="Arial"/>
              <a:ea typeface="Arial"/>
              <a:cs typeface="Arial"/>
              <a:sym typeface="Arial"/>
            </a:endParaRPr>
          </a:p>
          <a:p>
            <a:pPr indent="0" lvl="0" marL="0" marR="0" rtl="0" algn="ctr">
              <a:lnSpc>
                <a:spcPct val="100000"/>
              </a:lnSpc>
              <a:spcBef>
                <a:spcPts val="40"/>
              </a:spcBef>
              <a:spcAft>
                <a:spcPts val="0"/>
              </a:spcAft>
              <a:buNone/>
            </a:pPr>
            <a:r>
              <a:rPr b="1" lang="es-CL" sz="2000">
                <a:solidFill>
                  <a:srgbClr val="FFFFFF"/>
                </a:solidFill>
                <a:latin typeface="Arial"/>
                <a:ea typeface="Arial"/>
                <a:cs typeface="Arial"/>
                <a:sym typeface="Arial"/>
              </a:rPr>
              <a:t>Todos los Padres tienen 8 semanas de permiso pagado para que</a:t>
            </a:r>
            <a:endParaRPr sz="2000">
              <a:latin typeface="Arial"/>
              <a:ea typeface="Arial"/>
              <a:cs typeface="Arial"/>
              <a:sym typeface="Arial"/>
            </a:endParaRPr>
          </a:p>
          <a:p>
            <a:pPr indent="0" lvl="0" marL="0" marR="0" rtl="0" algn="ctr">
              <a:lnSpc>
                <a:spcPct val="100000"/>
              </a:lnSpc>
              <a:spcBef>
                <a:spcPts val="0"/>
              </a:spcBef>
              <a:spcAft>
                <a:spcPts val="0"/>
              </a:spcAft>
              <a:buNone/>
            </a:pPr>
            <a:r>
              <a:rPr b="1" lang="es-CL" sz="2000">
                <a:solidFill>
                  <a:srgbClr val="FFFFFF"/>
                </a:solidFill>
                <a:latin typeface="Arial"/>
                <a:ea typeface="Arial"/>
                <a:cs typeface="Arial"/>
                <a:sym typeface="Arial"/>
              </a:rPr>
              <a:t>puedan estar cerca de sus hijos y familia, en ese importante momento</a:t>
            </a:r>
            <a:r>
              <a:rPr b="1" lang="es-CL" sz="1800">
                <a:solidFill>
                  <a:srgbClr val="FFFFFF"/>
                </a:solidFill>
                <a:latin typeface="Arial"/>
                <a:ea typeface="Arial"/>
                <a:cs typeface="Arial"/>
                <a:sym typeface="Arial"/>
              </a:rPr>
              <a:t>.</a:t>
            </a:r>
            <a:endParaRPr sz="1800">
              <a:latin typeface="Arial"/>
              <a:ea typeface="Arial"/>
              <a:cs typeface="Arial"/>
              <a:sym typeface="Arial"/>
            </a:endParaRPr>
          </a:p>
        </p:txBody>
      </p:sp>
      <p:sp>
        <p:nvSpPr>
          <p:cNvPr id="584" name="Google Shape;584;gb852bc747e_7_128"/>
          <p:cNvSpPr/>
          <p:nvPr/>
        </p:nvSpPr>
        <p:spPr>
          <a:xfrm>
            <a:off x="0" y="196595"/>
            <a:ext cx="12192000" cy="368935"/>
          </a:xfrm>
          <a:custGeom>
            <a:rect b="b" l="l" r="r" t="t"/>
            <a:pathLst>
              <a:path extrusionOk="0" h="368934" w="12192000">
                <a:moveTo>
                  <a:pt x="12192000" y="0"/>
                </a:moveTo>
                <a:lnTo>
                  <a:pt x="0" y="0"/>
                </a:lnTo>
                <a:lnTo>
                  <a:pt x="0" y="368807"/>
                </a:lnTo>
                <a:lnTo>
                  <a:pt x="12192000" y="368807"/>
                </a:lnTo>
                <a:lnTo>
                  <a:pt x="12192000" y="0"/>
                </a:lnTo>
                <a:close/>
              </a:path>
            </a:pathLst>
          </a:custGeom>
          <a:solidFill>
            <a:srgbClr val="FDA2A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585" name="Google Shape;585;gb852bc747e_7_128"/>
          <p:cNvSpPr txBox="1"/>
          <p:nvPr>
            <p:ph type="title"/>
          </p:nvPr>
        </p:nvSpPr>
        <p:spPr>
          <a:xfrm>
            <a:off x="-12700" y="176276"/>
            <a:ext cx="11280140" cy="39116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s-CL" sz="2400"/>
              <a:t>Y LA CORRESPONSABILIDAD ES PARTE DE NUESTRA CULTURA INCLUSIVA</a:t>
            </a:r>
            <a:endParaRPr sz="2400"/>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589" name="Shape 589"/>
        <p:cNvGrpSpPr/>
        <p:nvPr/>
      </p:nvGrpSpPr>
      <p:grpSpPr>
        <a:xfrm>
          <a:off x="0" y="0"/>
          <a:ext cx="0" cy="0"/>
          <a:chOff x="0" y="0"/>
          <a:chExt cx="0" cy="0"/>
        </a:xfrm>
      </p:grpSpPr>
      <p:sp>
        <p:nvSpPr>
          <p:cNvPr id="590" name="Google Shape;590;gb852bc747e_7_149"/>
          <p:cNvSpPr txBox="1"/>
          <p:nvPr/>
        </p:nvSpPr>
        <p:spPr>
          <a:xfrm>
            <a:off x="311810" y="192575"/>
            <a:ext cx="4489450" cy="340995"/>
          </a:xfrm>
          <a:prstGeom prst="rect">
            <a:avLst/>
          </a:prstGeom>
          <a:noFill/>
          <a:ln>
            <a:noFill/>
          </a:ln>
        </p:spPr>
        <p:txBody>
          <a:bodyPr anchorCtr="0" anchor="t" bIns="0" lIns="0" spcFirstLastPara="1" rIns="0" wrap="square" tIns="0">
            <a:spAutoFit/>
          </a:bodyPr>
          <a:lstStyle/>
          <a:p>
            <a:pPr indent="0" lvl="0" marL="0" marR="0" rtl="0" algn="l">
              <a:lnSpc>
                <a:spcPct val="110625"/>
              </a:lnSpc>
              <a:spcBef>
                <a:spcPts val="0"/>
              </a:spcBef>
              <a:spcAft>
                <a:spcPts val="0"/>
              </a:spcAft>
              <a:buNone/>
            </a:pPr>
            <a:r>
              <a:rPr lang="es-CL" sz="2400">
                <a:solidFill>
                  <a:srgbClr val="3D3838"/>
                </a:solidFill>
                <a:latin typeface="Arial"/>
                <a:ea typeface="Arial"/>
                <a:cs typeface="Arial"/>
                <a:sym typeface="Arial"/>
              </a:rPr>
              <a:t>LLA PURPLE SLIDES – HR USE</a:t>
            </a:r>
            <a:endParaRPr sz="2400">
              <a:latin typeface="Arial"/>
              <a:ea typeface="Arial"/>
              <a:cs typeface="Arial"/>
              <a:sym typeface="Arial"/>
            </a:endParaRPr>
          </a:p>
        </p:txBody>
      </p:sp>
      <p:pic>
        <p:nvPicPr>
          <p:cNvPr id="591" name="Google Shape;591;gb852bc747e_7_149"/>
          <p:cNvPicPr preferRelativeResize="0"/>
          <p:nvPr/>
        </p:nvPicPr>
        <p:blipFill rotWithShape="1">
          <a:blip r:embed="rId3">
            <a:alphaModFix/>
          </a:blip>
          <a:srcRect b="0" l="0" r="0" t="0"/>
          <a:stretch/>
        </p:blipFill>
        <p:spPr>
          <a:xfrm>
            <a:off x="11321826" y="164608"/>
            <a:ext cx="650686" cy="806162"/>
          </a:xfrm>
          <a:prstGeom prst="rect">
            <a:avLst/>
          </a:prstGeom>
          <a:noFill/>
          <a:ln>
            <a:noFill/>
          </a:ln>
        </p:spPr>
      </p:pic>
      <p:sp>
        <p:nvSpPr>
          <p:cNvPr id="592" name="Google Shape;592;gb852bc747e_7_149"/>
          <p:cNvSpPr/>
          <p:nvPr/>
        </p:nvSpPr>
        <p:spPr>
          <a:xfrm>
            <a:off x="0" y="0"/>
            <a:ext cx="11201400" cy="1005840"/>
          </a:xfrm>
          <a:custGeom>
            <a:rect b="b" l="l" r="r" t="t"/>
            <a:pathLst>
              <a:path extrusionOk="0" h="1005840" w="11201400">
                <a:moveTo>
                  <a:pt x="11201400" y="0"/>
                </a:moveTo>
                <a:lnTo>
                  <a:pt x="0" y="0"/>
                </a:lnTo>
                <a:lnTo>
                  <a:pt x="0" y="1005839"/>
                </a:lnTo>
                <a:lnTo>
                  <a:pt x="11201400" y="1005839"/>
                </a:lnTo>
                <a:lnTo>
                  <a:pt x="11201400"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593" name="Google Shape;593;gb852bc747e_7_149"/>
          <p:cNvSpPr/>
          <p:nvPr/>
        </p:nvSpPr>
        <p:spPr>
          <a:xfrm>
            <a:off x="932688" y="6477000"/>
            <a:ext cx="711835" cy="317500"/>
          </a:xfrm>
          <a:custGeom>
            <a:rect b="b" l="l" r="r" t="t"/>
            <a:pathLst>
              <a:path extrusionOk="0" h="317500" w="711835">
                <a:moveTo>
                  <a:pt x="658876" y="0"/>
                </a:moveTo>
                <a:lnTo>
                  <a:pt x="52831" y="0"/>
                </a:lnTo>
                <a:lnTo>
                  <a:pt x="32270" y="4152"/>
                </a:lnTo>
                <a:lnTo>
                  <a:pt x="15476" y="15476"/>
                </a:lnTo>
                <a:lnTo>
                  <a:pt x="4152" y="32270"/>
                </a:lnTo>
                <a:lnTo>
                  <a:pt x="0" y="52832"/>
                </a:lnTo>
                <a:lnTo>
                  <a:pt x="0" y="264158"/>
                </a:lnTo>
                <a:lnTo>
                  <a:pt x="4152" y="284723"/>
                </a:lnTo>
                <a:lnTo>
                  <a:pt x="15476" y="301517"/>
                </a:lnTo>
                <a:lnTo>
                  <a:pt x="32270" y="312839"/>
                </a:lnTo>
                <a:lnTo>
                  <a:pt x="52831" y="316992"/>
                </a:lnTo>
                <a:lnTo>
                  <a:pt x="658876" y="316992"/>
                </a:lnTo>
                <a:lnTo>
                  <a:pt x="679453" y="312839"/>
                </a:lnTo>
                <a:lnTo>
                  <a:pt x="696245" y="301517"/>
                </a:lnTo>
                <a:lnTo>
                  <a:pt x="707560" y="284723"/>
                </a:lnTo>
                <a:lnTo>
                  <a:pt x="711707" y="264158"/>
                </a:lnTo>
                <a:lnTo>
                  <a:pt x="711707" y="52832"/>
                </a:lnTo>
                <a:lnTo>
                  <a:pt x="707560" y="32270"/>
                </a:lnTo>
                <a:lnTo>
                  <a:pt x="696245" y="15476"/>
                </a:lnTo>
                <a:lnTo>
                  <a:pt x="679453" y="4152"/>
                </a:lnTo>
                <a:lnTo>
                  <a:pt x="658876" y="0"/>
                </a:lnTo>
                <a:close/>
              </a:path>
            </a:pathLst>
          </a:custGeom>
          <a:solidFill>
            <a:srgbClr val="FFA625"/>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594" name="Google Shape;594;gb852bc747e_7_149"/>
          <p:cNvSpPr/>
          <p:nvPr/>
        </p:nvSpPr>
        <p:spPr>
          <a:xfrm>
            <a:off x="2467355" y="6477000"/>
            <a:ext cx="710565" cy="317500"/>
          </a:xfrm>
          <a:custGeom>
            <a:rect b="b" l="l" r="r" t="t"/>
            <a:pathLst>
              <a:path extrusionOk="0" h="317500" w="710564">
                <a:moveTo>
                  <a:pt x="657351" y="0"/>
                </a:moveTo>
                <a:lnTo>
                  <a:pt x="52831" y="0"/>
                </a:lnTo>
                <a:lnTo>
                  <a:pt x="32254" y="4150"/>
                </a:lnTo>
                <a:lnTo>
                  <a:pt x="15462" y="15471"/>
                </a:lnTo>
                <a:lnTo>
                  <a:pt x="4147" y="32264"/>
                </a:lnTo>
                <a:lnTo>
                  <a:pt x="0" y="52832"/>
                </a:lnTo>
                <a:lnTo>
                  <a:pt x="0" y="264158"/>
                </a:lnTo>
                <a:lnTo>
                  <a:pt x="4147" y="284723"/>
                </a:lnTo>
                <a:lnTo>
                  <a:pt x="15462" y="301517"/>
                </a:lnTo>
                <a:lnTo>
                  <a:pt x="32254" y="312839"/>
                </a:lnTo>
                <a:lnTo>
                  <a:pt x="52831" y="316992"/>
                </a:lnTo>
                <a:lnTo>
                  <a:pt x="657351" y="316992"/>
                </a:lnTo>
                <a:lnTo>
                  <a:pt x="677929" y="312839"/>
                </a:lnTo>
                <a:lnTo>
                  <a:pt x="694721" y="301517"/>
                </a:lnTo>
                <a:lnTo>
                  <a:pt x="706036" y="284723"/>
                </a:lnTo>
                <a:lnTo>
                  <a:pt x="710183" y="264158"/>
                </a:lnTo>
                <a:lnTo>
                  <a:pt x="710183" y="52832"/>
                </a:lnTo>
                <a:lnTo>
                  <a:pt x="706036" y="32264"/>
                </a:lnTo>
                <a:lnTo>
                  <a:pt x="694721" y="15471"/>
                </a:lnTo>
                <a:lnTo>
                  <a:pt x="677929" y="4150"/>
                </a:lnTo>
                <a:lnTo>
                  <a:pt x="657351" y="0"/>
                </a:lnTo>
                <a:close/>
              </a:path>
            </a:pathLst>
          </a:custGeom>
          <a:solidFill>
            <a:srgbClr val="FF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595" name="Google Shape;595;gb852bc747e_7_149"/>
          <p:cNvSpPr/>
          <p:nvPr/>
        </p:nvSpPr>
        <p:spPr>
          <a:xfrm>
            <a:off x="1703832" y="6477000"/>
            <a:ext cx="710565" cy="317500"/>
          </a:xfrm>
          <a:custGeom>
            <a:rect b="b" l="l" r="r" t="t"/>
            <a:pathLst>
              <a:path extrusionOk="0" h="317500" w="710564">
                <a:moveTo>
                  <a:pt x="657351" y="0"/>
                </a:moveTo>
                <a:lnTo>
                  <a:pt x="52831" y="0"/>
                </a:lnTo>
                <a:lnTo>
                  <a:pt x="32254" y="4150"/>
                </a:lnTo>
                <a:lnTo>
                  <a:pt x="15462" y="15471"/>
                </a:lnTo>
                <a:lnTo>
                  <a:pt x="4147" y="32264"/>
                </a:lnTo>
                <a:lnTo>
                  <a:pt x="0" y="52832"/>
                </a:lnTo>
                <a:lnTo>
                  <a:pt x="0" y="264158"/>
                </a:lnTo>
                <a:lnTo>
                  <a:pt x="4147" y="284723"/>
                </a:lnTo>
                <a:lnTo>
                  <a:pt x="15462" y="301517"/>
                </a:lnTo>
                <a:lnTo>
                  <a:pt x="32254" y="312839"/>
                </a:lnTo>
                <a:lnTo>
                  <a:pt x="52831" y="316992"/>
                </a:lnTo>
                <a:lnTo>
                  <a:pt x="657351" y="316992"/>
                </a:lnTo>
                <a:lnTo>
                  <a:pt x="677929" y="312839"/>
                </a:lnTo>
                <a:lnTo>
                  <a:pt x="694721" y="301517"/>
                </a:lnTo>
                <a:lnTo>
                  <a:pt x="706036" y="284723"/>
                </a:lnTo>
                <a:lnTo>
                  <a:pt x="710184" y="264158"/>
                </a:lnTo>
                <a:lnTo>
                  <a:pt x="710184" y="52832"/>
                </a:lnTo>
                <a:lnTo>
                  <a:pt x="706036" y="32264"/>
                </a:lnTo>
                <a:lnTo>
                  <a:pt x="694721" y="15471"/>
                </a:lnTo>
                <a:lnTo>
                  <a:pt x="677929" y="4150"/>
                </a:lnTo>
                <a:lnTo>
                  <a:pt x="657351" y="0"/>
                </a:lnTo>
                <a:close/>
              </a:path>
            </a:pathLst>
          </a:custGeom>
          <a:solidFill>
            <a:srgbClr val="006FC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grpSp>
        <p:nvGrpSpPr>
          <p:cNvPr id="596" name="Google Shape;596;gb852bc747e_7_149"/>
          <p:cNvGrpSpPr/>
          <p:nvPr/>
        </p:nvGrpSpPr>
        <p:grpSpPr>
          <a:xfrm>
            <a:off x="761" y="6477000"/>
            <a:ext cx="883285" cy="317500"/>
            <a:chOff x="761" y="6477000"/>
            <a:chExt cx="883285" cy="317500"/>
          </a:xfrm>
        </p:grpSpPr>
        <p:sp>
          <p:nvSpPr>
            <p:cNvPr id="597" name="Google Shape;597;gb852bc747e_7_149"/>
            <p:cNvSpPr/>
            <p:nvPr/>
          </p:nvSpPr>
          <p:spPr>
            <a:xfrm>
              <a:off x="172211" y="6477000"/>
              <a:ext cx="711835" cy="317500"/>
            </a:xfrm>
            <a:custGeom>
              <a:rect b="b" l="l" r="r" t="t"/>
              <a:pathLst>
                <a:path extrusionOk="0" h="317500" w="711835">
                  <a:moveTo>
                    <a:pt x="658876" y="0"/>
                  </a:moveTo>
                  <a:lnTo>
                    <a:pt x="52831" y="0"/>
                  </a:lnTo>
                  <a:lnTo>
                    <a:pt x="32270" y="4152"/>
                  </a:lnTo>
                  <a:lnTo>
                    <a:pt x="15476" y="15476"/>
                  </a:lnTo>
                  <a:lnTo>
                    <a:pt x="4152" y="32270"/>
                  </a:lnTo>
                  <a:lnTo>
                    <a:pt x="0" y="52832"/>
                  </a:lnTo>
                  <a:lnTo>
                    <a:pt x="0" y="264158"/>
                  </a:lnTo>
                  <a:lnTo>
                    <a:pt x="4152" y="284723"/>
                  </a:lnTo>
                  <a:lnTo>
                    <a:pt x="15476" y="301517"/>
                  </a:lnTo>
                  <a:lnTo>
                    <a:pt x="32270" y="312839"/>
                  </a:lnTo>
                  <a:lnTo>
                    <a:pt x="52831" y="316992"/>
                  </a:lnTo>
                  <a:lnTo>
                    <a:pt x="658876" y="316992"/>
                  </a:lnTo>
                  <a:lnTo>
                    <a:pt x="679437" y="312839"/>
                  </a:lnTo>
                  <a:lnTo>
                    <a:pt x="696231" y="301517"/>
                  </a:lnTo>
                  <a:lnTo>
                    <a:pt x="707555" y="284723"/>
                  </a:lnTo>
                  <a:lnTo>
                    <a:pt x="711707" y="264158"/>
                  </a:lnTo>
                  <a:lnTo>
                    <a:pt x="711707" y="52832"/>
                  </a:lnTo>
                  <a:lnTo>
                    <a:pt x="707555" y="32270"/>
                  </a:lnTo>
                  <a:lnTo>
                    <a:pt x="696231" y="15476"/>
                  </a:lnTo>
                  <a:lnTo>
                    <a:pt x="679437" y="4152"/>
                  </a:lnTo>
                  <a:lnTo>
                    <a:pt x="658876" y="0"/>
                  </a:lnTo>
                  <a:close/>
                </a:path>
              </a:pathLst>
            </a:custGeom>
            <a:solidFill>
              <a:srgbClr val="61176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598" name="Google Shape;598;gb852bc747e_7_149"/>
            <p:cNvSpPr/>
            <p:nvPr/>
          </p:nvSpPr>
          <p:spPr>
            <a:xfrm>
              <a:off x="761" y="6542531"/>
              <a:ext cx="203835" cy="33655"/>
            </a:xfrm>
            <a:custGeom>
              <a:rect b="b" l="l" r="r" t="t"/>
              <a:pathLst>
                <a:path extrusionOk="0" h="33654" w="203835">
                  <a:moveTo>
                    <a:pt x="0" y="33528"/>
                  </a:moveTo>
                  <a:lnTo>
                    <a:pt x="203454" y="33528"/>
                  </a:lnTo>
                  <a:lnTo>
                    <a:pt x="203454" y="0"/>
                  </a:lnTo>
                  <a:lnTo>
                    <a:pt x="0" y="0"/>
                  </a:lnTo>
                  <a:lnTo>
                    <a:pt x="0" y="33528"/>
                  </a:lnTo>
                  <a:close/>
                </a:path>
              </a:pathLst>
            </a:custGeom>
            <a:solidFill>
              <a:srgbClr val="FF41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grpSp>
      <p:sp>
        <p:nvSpPr>
          <p:cNvPr id="599" name="Google Shape;599;gb852bc747e_7_149"/>
          <p:cNvSpPr/>
          <p:nvPr/>
        </p:nvSpPr>
        <p:spPr>
          <a:xfrm>
            <a:off x="3924300" y="6542531"/>
            <a:ext cx="2974975" cy="33655"/>
          </a:xfrm>
          <a:custGeom>
            <a:rect b="b" l="l" r="r" t="t"/>
            <a:pathLst>
              <a:path extrusionOk="0" h="33654" w="2974975">
                <a:moveTo>
                  <a:pt x="0" y="33528"/>
                </a:moveTo>
                <a:lnTo>
                  <a:pt x="2974848" y="33528"/>
                </a:lnTo>
                <a:lnTo>
                  <a:pt x="2974848" y="0"/>
                </a:lnTo>
                <a:lnTo>
                  <a:pt x="0" y="0"/>
                </a:lnTo>
                <a:lnTo>
                  <a:pt x="0" y="33528"/>
                </a:lnTo>
                <a:close/>
              </a:path>
            </a:pathLst>
          </a:custGeom>
          <a:solidFill>
            <a:srgbClr val="FF41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600" name="Google Shape;600;gb852bc747e_7_149"/>
          <p:cNvSpPr/>
          <p:nvPr/>
        </p:nvSpPr>
        <p:spPr>
          <a:xfrm>
            <a:off x="11987783" y="6542531"/>
            <a:ext cx="205104" cy="33655"/>
          </a:xfrm>
          <a:custGeom>
            <a:rect b="b" l="l" r="r" t="t"/>
            <a:pathLst>
              <a:path extrusionOk="0" h="33654" w="205104">
                <a:moveTo>
                  <a:pt x="0" y="33528"/>
                </a:moveTo>
                <a:lnTo>
                  <a:pt x="204977" y="33528"/>
                </a:lnTo>
                <a:lnTo>
                  <a:pt x="204977" y="0"/>
                </a:lnTo>
                <a:lnTo>
                  <a:pt x="0" y="0"/>
                </a:lnTo>
                <a:lnTo>
                  <a:pt x="0" y="33528"/>
                </a:lnTo>
                <a:close/>
              </a:path>
            </a:pathLst>
          </a:custGeom>
          <a:solidFill>
            <a:srgbClr val="FF41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601" name="Google Shape;601;gb852bc747e_7_149"/>
          <p:cNvSpPr/>
          <p:nvPr/>
        </p:nvSpPr>
        <p:spPr>
          <a:xfrm>
            <a:off x="11987783" y="6576059"/>
            <a:ext cx="204470" cy="281940"/>
          </a:xfrm>
          <a:custGeom>
            <a:rect b="b" l="l" r="r" t="t"/>
            <a:pathLst>
              <a:path extrusionOk="0" h="281940" w="204470">
                <a:moveTo>
                  <a:pt x="0" y="281940"/>
                </a:moveTo>
                <a:lnTo>
                  <a:pt x="204215" y="281940"/>
                </a:lnTo>
                <a:lnTo>
                  <a:pt x="204215" y="0"/>
                </a:lnTo>
                <a:lnTo>
                  <a:pt x="0" y="0"/>
                </a:lnTo>
                <a:lnTo>
                  <a:pt x="0" y="281940"/>
                </a:lnTo>
                <a:close/>
              </a:path>
            </a:pathLst>
          </a:custGeom>
          <a:solidFill>
            <a:srgbClr val="3D3838"/>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602" name="Google Shape;602;gb852bc747e_7_149"/>
          <p:cNvSpPr/>
          <p:nvPr/>
        </p:nvSpPr>
        <p:spPr>
          <a:xfrm>
            <a:off x="0" y="6576059"/>
            <a:ext cx="204470" cy="281940"/>
          </a:xfrm>
          <a:custGeom>
            <a:rect b="b" l="l" r="r" t="t"/>
            <a:pathLst>
              <a:path extrusionOk="0" h="281940" w="204470">
                <a:moveTo>
                  <a:pt x="0" y="281940"/>
                </a:moveTo>
                <a:lnTo>
                  <a:pt x="204215" y="281940"/>
                </a:lnTo>
                <a:lnTo>
                  <a:pt x="204215" y="0"/>
                </a:lnTo>
                <a:lnTo>
                  <a:pt x="0" y="0"/>
                </a:lnTo>
                <a:lnTo>
                  <a:pt x="0" y="281940"/>
                </a:lnTo>
                <a:close/>
              </a:path>
            </a:pathLst>
          </a:custGeom>
          <a:solidFill>
            <a:srgbClr val="3D3838"/>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603" name="Google Shape;603;gb852bc747e_7_149"/>
          <p:cNvSpPr/>
          <p:nvPr/>
        </p:nvSpPr>
        <p:spPr>
          <a:xfrm>
            <a:off x="3924300" y="6576059"/>
            <a:ext cx="2974975" cy="281940"/>
          </a:xfrm>
          <a:custGeom>
            <a:rect b="b" l="l" r="r" t="t"/>
            <a:pathLst>
              <a:path extrusionOk="0" h="281940" w="2974975">
                <a:moveTo>
                  <a:pt x="0" y="281940"/>
                </a:moveTo>
                <a:lnTo>
                  <a:pt x="2974848" y="281940"/>
                </a:lnTo>
                <a:lnTo>
                  <a:pt x="2974848" y="0"/>
                </a:lnTo>
                <a:lnTo>
                  <a:pt x="0" y="0"/>
                </a:lnTo>
                <a:lnTo>
                  <a:pt x="0" y="281940"/>
                </a:lnTo>
                <a:close/>
              </a:path>
            </a:pathLst>
          </a:custGeom>
          <a:solidFill>
            <a:srgbClr val="3D3838"/>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604" name="Google Shape;604;gb852bc747e_7_149"/>
          <p:cNvSpPr txBox="1"/>
          <p:nvPr/>
        </p:nvSpPr>
        <p:spPr>
          <a:xfrm>
            <a:off x="10239756" y="6659188"/>
            <a:ext cx="1252220" cy="114300"/>
          </a:xfrm>
          <a:prstGeom prst="rect">
            <a:avLst/>
          </a:prstGeom>
          <a:noFill/>
          <a:ln>
            <a:noFill/>
          </a:ln>
        </p:spPr>
        <p:txBody>
          <a:bodyPr anchorCtr="0" anchor="t" bIns="0" lIns="0" spcFirstLastPara="1" rIns="0" wrap="square" tIns="0">
            <a:spAutoFit/>
          </a:bodyPr>
          <a:lstStyle/>
          <a:p>
            <a:pPr indent="0" lvl="0" marL="0" marR="0" rtl="0" algn="l">
              <a:lnSpc>
                <a:spcPct val="111249"/>
              </a:lnSpc>
              <a:spcBef>
                <a:spcPts val="0"/>
              </a:spcBef>
              <a:spcAft>
                <a:spcPts val="0"/>
              </a:spcAft>
              <a:buNone/>
            </a:pPr>
            <a:r>
              <a:rPr lang="es-CL" sz="800">
                <a:solidFill>
                  <a:srgbClr val="FFFFFF"/>
                </a:solidFill>
                <a:latin typeface="Arial"/>
                <a:ea typeface="Arial"/>
                <a:cs typeface="Arial"/>
                <a:sym typeface="Arial"/>
              </a:rPr>
              <a:t>Tuesday, 03 August 2021 |</a:t>
            </a:r>
            <a:endParaRPr sz="800">
              <a:latin typeface="Arial"/>
              <a:ea typeface="Arial"/>
              <a:cs typeface="Arial"/>
              <a:sym typeface="Arial"/>
            </a:endParaRPr>
          </a:p>
        </p:txBody>
      </p:sp>
      <p:grpSp>
        <p:nvGrpSpPr>
          <p:cNvPr id="605" name="Google Shape;605;gb852bc747e_7_149"/>
          <p:cNvGrpSpPr/>
          <p:nvPr/>
        </p:nvGrpSpPr>
        <p:grpSpPr>
          <a:xfrm>
            <a:off x="0" y="0"/>
            <a:ext cx="12191999" cy="6857997"/>
            <a:chOff x="0" y="0"/>
            <a:chExt cx="12191999" cy="6857997"/>
          </a:xfrm>
        </p:grpSpPr>
        <p:pic>
          <p:nvPicPr>
            <p:cNvPr id="606" name="Google Shape;606;gb852bc747e_7_149"/>
            <p:cNvPicPr preferRelativeResize="0"/>
            <p:nvPr/>
          </p:nvPicPr>
          <p:blipFill rotWithShape="1">
            <a:blip r:embed="rId4">
              <a:alphaModFix/>
            </a:blip>
            <a:srcRect b="0" l="0" r="0" t="0"/>
            <a:stretch/>
          </p:blipFill>
          <p:spPr>
            <a:xfrm>
              <a:off x="0" y="0"/>
              <a:ext cx="12191999" cy="6857997"/>
            </a:xfrm>
            <a:prstGeom prst="rect">
              <a:avLst/>
            </a:prstGeom>
            <a:noFill/>
            <a:ln>
              <a:noFill/>
            </a:ln>
          </p:spPr>
        </p:pic>
        <p:pic>
          <p:nvPicPr>
            <p:cNvPr id="607" name="Google Shape;607;gb852bc747e_7_149"/>
            <p:cNvPicPr preferRelativeResize="0"/>
            <p:nvPr/>
          </p:nvPicPr>
          <p:blipFill rotWithShape="1">
            <a:blip r:embed="rId5">
              <a:alphaModFix/>
            </a:blip>
            <a:srcRect b="0" l="0" r="0" t="0"/>
            <a:stretch/>
          </p:blipFill>
          <p:spPr>
            <a:xfrm>
              <a:off x="10283952" y="51815"/>
              <a:ext cx="1050036" cy="1036319"/>
            </a:xfrm>
            <a:prstGeom prst="rect">
              <a:avLst/>
            </a:prstGeom>
            <a:noFill/>
            <a:ln>
              <a:noFill/>
            </a:ln>
          </p:spPr>
        </p:pic>
        <p:pic>
          <p:nvPicPr>
            <p:cNvPr id="608" name="Google Shape;608;gb852bc747e_7_149"/>
            <p:cNvPicPr preferRelativeResize="0"/>
            <p:nvPr/>
          </p:nvPicPr>
          <p:blipFill rotWithShape="1">
            <a:blip r:embed="rId6">
              <a:alphaModFix/>
            </a:blip>
            <a:srcRect b="0" l="0" r="0" t="0"/>
            <a:stretch/>
          </p:blipFill>
          <p:spPr>
            <a:xfrm>
              <a:off x="11308079" y="155447"/>
              <a:ext cx="679703" cy="824484"/>
            </a:xfrm>
            <a:prstGeom prst="rect">
              <a:avLst/>
            </a:prstGeom>
            <a:noFill/>
            <a:ln>
              <a:noFill/>
            </a:ln>
          </p:spPr>
        </p:pic>
      </p:grpSp>
      <p:sp>
        <p:nvSpPr>
          <p:cNvPr id="609" name="Google Shape;609;gb852bc747e_7_149"/>
          <p:cNvSpPr txBox="1"/>
          <p:nvPr/>
        </p:nvSpPr>
        <p:spPr>
          <a:xfrm>
            <a:off x="192125" y="143382"/>
            <a:ext cx="3763645" cy="452120"/>
          </a:xfrm>
          <a:prstGeom prst="rect">
            <a:avLst/>
          </a:prstGeom>
          <a:noFill/>
          <a:ln>
            <a:noFill/>
          </a:ln>
        </p:spPr>
        <p:txBody>
          <a:bodyPr anchorCtr="0" anchor="t" bIns="0" lIns="0" spcFirstLastPara="1" rIns="0" wrap="square" tIns="12050">
            <a:spAutoFit/>
          </a:bodyPr>
          <a:lstStyle/>
          <a:p>
            <a:pPr indent="0" lvl="0" marL="12700" marR="0" rtl="0" algn="l">
              <a:lnSpc>
                <a:spcPct val="100000"/>
              </a:lnSpc>
              <a:spcBef>
                <a:spcPts val="0"/>
              </a:spcBef>
              <a:spcAft>
                <a:spcPts val="0"/>
              </a:spcAft>
              <a:buNone/>
            </a:pPr>
            <a:r>
              <a:rPr b="1" lang="es-CL" sz="2800">
                <a:solidFill>
                  <a:srgbClr val="FFFFFF"/>
                </a:solidFill>
                <a:latin typeface="Arial"/>
                <a:ea typeface="Arial"/>
                <a:cs typeface="Arial"/>
                <a:sym typeface="Arial"/>
              </a:rPr>
              <a:t>¿CÓMO NOS HA IDO?</a:t>
            </a:r>
            <a:endParaRPr sz="2800">
              <a:latin typeface="Arial"/>
              <a:ea typeface="Arial"/>
              <a:cs typeface="Arial"/>
              <a:sym typeface="Arial"/>
            </a:endParaRPr>
          </a:p>
        </p:txBody>
      </p:sp>
      <p:sp>
        <p:nvSpPr>
          <p:cNvPr id="610" name="Google Shape;610;gb852bc747e_7_149"/>
          <p:cNvSpPr txBox="1"/>
          <p:nvPr>
            <p:ph type="title"/>
          </p:nvPr>
        </p:nvSpPr>
        <p:spPr>
          <a:xfrm>
            <a:off x="7569834" y="556336"/>
            <a:ext cx="1221105" cy="848994"/>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s-CL" sz="5400">
                <a:solidFill>
                  <a:srgbClr val="FF4100"/>
                </a:solidFill>
                <a:latin typeface="Arial"/>
                <a:ea typeface="Arial"/>
                <a:cs typeface="Arial"/>
                <a:sym typeface="Arial"/>
              </a:rPr>
              <a:t>95%</a:t>
            </a:r>
            <a:endParaRPr sz="5400">
              <a:latin typeface="Arial"/>
              <a:ea typeface="Arial"/>
              <a:cs typeface="Arial"/>
              <a:sym typeface="Arial"/>
            </a:endParaRPr>
          </a:p>
        </p:txBody>
      </p:sp>
      <p:sp>
        <p:nvSpPr>
          <p:cNvPr id="611" name="Google Shape;611;gb852bc747e_7_149"/>
          <p:cNvSpPr txBox="1"/>
          <p:nvPr/>
        </p:nvSpPr>
        <p:spPr>
          <a:xfrm>
            <a:off x="5913246" y="1395221"/>
            <a:ext cx="4534535" cy="1125855"/>
          </a:xfrm>
          <a:prstGeom prst="rect">
            <a:avLst/>
          </a:prstGeom>
          <a:noFill/>
          <a:ln>
            <a:noFill/>
          </a:ln>
        </p:spPr>
        <p:txBody>
          <a:bodyPr anchorCtr="0" anchor="t" bIns="0" lIns="0" spcFirstLastPara="1" rIns="0" wrap="square" tIns="9525">
            <a:spAutoFit/>
          </a:bodyPr>
          <a:lstStyle/>
          <a:p>
            <a:pPr indent="-283844" lvl="0" marL="295910" marR="5080" rtl="0" algn="l">
              <a:lnSpc>
                <a:spcPct val="100600"/>
              </a:lnSpc>
              <a:spcBef>
                <a:spcPts val="0"/>
              </a:spcBef>
              <a:spcAft>
                <a:spcPts val="0"/>
              </a:spcAft>
              <a:buNone/>
            </a:pPr>
            <a:r>
              <a:rPr b="1" lang="es-CL" sz="3600">
                <a:solidFill>
                  <a:srgbClr val="FF4100"/>
                </a:solidFill>
                <a:latin typeface="Arial"/>
                <a:ea typeface="Arial"/>
                <a:cs typeface="Arial"/>
                <a:sym typeface="Arial"/>
              </a:rPr>
              <a:t>de los </a:t>
            </a:r>
            <a:r>
              <a:rPr b="1" i="1" lang="es-CL" sz="3600">
                <a:solidFill>
                  <a:srgbClr val="FF4100"/>
                </a:solidFill>
                <a:latin typeface="Arial"/>
                <a:ea typeface="Arial"/>
                <a:cs typeface="Arial"/>
                <a:sym typeface="Arial"/>
              </a:rPr>
              <a:t>colaboradores </a:t>
            </a:r>
            <a:r>
              <a:rPr b="1" lang="es-CL" sz="3600">
                <a:solidFill>
                  <a:srgbClr val="FF4100"/>
                </a:solidFill>
                <a:latin typeface="Arial"/>
                <a:ea typeface="Arial"/>
                <a:cs typeface="Arial"/>
                <a:sym typeface="Arial"/>
              </a:rPr>
              <a:t>ha  utilizado el beneficio</a:t>
            </a:r>
            <a:endParaRPr sz="3600">
              <a:latin typeface="Arial"/>
              <a:ea typeface="Arial"/>
              <a:cs typeface="Arial"/>
              <a:sym typeface="Arial"/>
            </a:endParaRPr>
          </a:p>
        </p:txBody>
      </p:sp>
      <p:sp>
        <p:nvSpPr>
          <p:cNvPr id="612" name="Google Shape;612;gb852bc747e_7_149"/>
          <p:cNvSpPr/>
          <p:nvPr/>
        </p:nvSpPr>
        <p:spPr>
          <a:xfrm>
            <a:off x="6899147" y="5946647"/>
            <a:ext cx="5088890" cy="911860"/>
          </a:xfrm>
          <a:custGeom>
            <a:rect b="b" l="l" r="r" t="t"/>
            <a:pathLst>
              <a:path extrusionOk="0" h="911859" w="5088890">
                <a:moveTo>
                  <a:pt x="5088636" y="0"/>
                </a:moveTo>
                <a:lnTo>
                  <a:pt x="0" y="0"/>
                </a:lnTo>
                <a:lnTo>
                  <a:pt x="0" y="911348"/>
                </a:lnTo>
                <a:lnTo>
                  <a:pt x="5088636" y="911348"/>
                </a:lnTo>
                <a:lnTo>
                  <a:pt x="5088636"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613" name="Google Shape;613;gb852bc747e_7_149"/>
          <p:cNvSpPr txBox="1"/>
          <p:nvPr/>
        </p:nvSpPr>
        <p:spPr>
          <a:xfrm>
            <a:off x="6977888" y="5967171"/>
            <a:ext cx="4805680" cy="803275"/>
          </a:xfrm>
          <a:prstGeom prst="rect">
            <a:avLst/>
          </a:prstGeom>
          <a:noFill/>
          <a:ln>
            <a:noFill/>
          </a:ln>
        </p:spPr>
        <p:txBody>
          <a:bodyPr anchorCtr="0" anchor="t" bIns="0" lIns="0" spcFirstLastPara="1" rIns="0" wrap="square" tIns="12700">
            <a:spAutoFit/>
          </a:bodyPr>
          <a:lstStyle/>
          <a:p>
            <a:pPr indent="0" lvl="0" marL="12700" marR="5080" rtl="0" algn="l">
              <a:lnSpc>
                <a:spcPct val="100000"/>
              </a:lnSpc>
              <a:spcBef>
                <a:spcPts val="0"/>
              </a:spcBef>
              <a:spcAft>
                <a:spcPts val="0"/>
              </a:spcAft>
              <a:buNone/>
            </a:pPr>
            <a:r>
              <a:rPr b="1" i="1" lang="es-CL" sz="1700">
                <a:solidFill>
                  <a:srgbClr val="FF4100"/>
                </a:solidFill>
                <a:latin typeface="Arial"/>
                <a:ea typeface="Arial"/>
                <a:cs typeface="Arial"/>
                <a:sym typeface="Arial"/>
              </a:rPr>
              <a:t>“Ha sido una experiencia única. Son momentos  inolvidables que de seguro en otra empresa no  hubiera tenido la oportunidad de tenerlos. El estar en</a:t>
            </a:r>
            <a:endParaRPr sz="1700">
              <a:latin typeface="Arial"/>
              <a:ea typeface="Arial"/>
              <a:cs typeface="Arial"/>
              <a:sym typeface="Arial"/>
            </a:endParaRPr>
          </a:p>
        </p:txBody>
      </p:sp>
      <p:sp>
        <p:nvSpPr>
          <p:cNvPr id="614" name="Google Shape;614;gb852bc747e_7_149"/>
          <p:cNvSpPr txBox="1"/>
          <p:nvPr/>
        </p:nvSpPr>
        <p:spPr>
          <a:xfrm>
            <a:off x="310895" y="952500"/>
            <a:ext cx="3251200" cy="2184400"/>
          </a:xfrm>
          <a:prstGeom prst="rect">
            <a:avLst/>
          </a:prstGeom>
          <a:solidFill>
            <a:srgbClr val="FFFFFF"/>
          </a:solidFill>
          <a:ln>
            <a:noFill/>
          </a:ln>
        </p:spPr>
        <p:txBody>
          <a:bodyPr anchorCtr="0" anchor="t" bIns="0" lIns="0" spcFirstLastPara="1" rIns="0" wrap="square" tIns="32375">
            <a:spAutoFit/>
          </a:bodyPr>
          <a:lstStyle/>
          <a:p>
            <a:pPr indent="0" lvl="0" marL="90805" marR="116839" rtl="0" algn="l">
              <a:lnSpc>
                <a:spcPct val="100000"/>
              </a:lnSpc>
              <a:spcBef>
                <a:spcPts val="0"/>
              </a:spcBef>
              <a:spcAft>
                <a:spcPts val="0"/>
              </a:spcAft>
              <a:buNone/>
            </a:pPr>
            <a:r>
              <a:rPr b="1" i="1" lang="es-CL" sz="1700">
                <a:solidFill>
                  <a:srgbClr val="FF4100"/>
                </a:solidFill>
                <a:latin typeface="Arial"/>
                <a:ea typeface="Arial"/>
                <a:cs typeface="Arial"/>
                <a:sym typeface="Arial"/>
              </a:rPr>
              <a:t>“Buenas tardes, soy un  agradecido de pertenecer a VTR,  que me haya permitido estar  tanto tiempo, en un momento tan  especial y fundamental en el  apego con mi hija Florencia.”  Nibaldo Marchant, </a:t>
            </a:r>
            <a:r>
              <a:rPr b="1" lang="es-CL" sz="1700">
                <a:solidFill>
                  <a:srgbClr val="FF4100"/>
                </a:solidFill>
                <a:latin typeface="Arial"/>
                <a:ea typeface="Arial"/>
                <a:cs typeface="Arial"/>
                <a:sym typeface="Arial"/>
              </a:rPr>
              <a:t>Coordinador  Sucursal Rancagua</a:t>
            </a:r>
            <a:endParaRPr sz="1700">
              <a:latin typeface="Arial"/>
              <a:ea typeface="Arial"/>
              <a:cs typeface="Arial"/>
              <a:sym typeface="Arial"/>
            </a:endParaRPr>
          </a:p>
        </p:txBody>
      </p:sp>
      <p:sp>
        <p:nvSpPr>
          <p:cNvPr id="615" name="Google Shape;615;gb852bc747e_7_149"/>
          <p:cNvSpPr/>
          <p:nvPr/>
        </p:nvSpPr>
        <p:spPr>
          <a:xfrm>
            <a:off x="204215" y="4899659"/>
            <a:ext cx="3720465" cy="1958339"/>
          </a:xfrm>
          <a:custGeom>
            <a:rect b="b" l="l" r="r" t="t"/>
            <a:pathLst>
              <a:path extrusionOk="0" h="1958340" w="3720465">
                <a:moveTo>
                  <a:pt x="3720084" y="0"/>
                </a:moveTo>
                <a:lnTo>
                  <a:pt x="0" y="0"/>
                </a:lnTo>
                <a:lnTo>
                  <a:pt x="0" y="1958338"/>
                </a:lnTo>
                <a:lnTo>
                  <a:pt x="3720084" y="1958338"/>
                </a:lnTo>
                <a:lnTo>
                  <a:pt x="3720084"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616" name="Google Shape;616;gb852bc747e_7_149"/>
          <p:cNvSpPr txBox="1"/>
          <p:nvPr/>
        </p:nvSpPr>
        <p:spPr>
          <a:xfrm>
            <a:off x="283565" y="4920488"/>
            <a:ext cx="3559175" cy="1840230"/>
          </a:xfrm>
          <a:prstGeom prst="rect">
            <a:avLst/>
          </a:prstGeom>
          <a:noFill/>
          <a:ln>
            <a:noFill/>
          </a:ln>
        </p:spPr>
        <p:txBody>
          <a:bodyPr anchorCtr="0" anchor="t" bIns="0" lIns="0" spcFirstLastPara="1" rIns="0" wrap="square" tIns="12700">
            <a:spAutoFit/>
          </a:bodyPr>
          <a:lstStyle/>
          <a:p>
            <a:pPr indent="0" lvl="0" marL="12700" marR="5080" rtl="0" algn="l">
              <a:lnSpc>
                <a:spcPct val="100000"/>
              </a:lnSpc>
              <a:spcBef>
                <a:spcPts val="0"/>
              </a:spcBef>
              <a:spcAft>
                <a:spcPts val="0"/>
              </a:spcAft>
              <a:buNone/>
            </a:pPr>
            <a:r>
              <a:rPr b="1" i="1" lang="es-CL" sz="1700">
                <a:solidFill>
                  <a:srgbClr val="FF4100"/>
                </a:solidFill>
                <a:latin typeface="Arial"/>
                <a:ea typeface="Arial"/>
                <a:cs typeface="Arial"/>
                <a:sym typeface="Arial"/>
              </a:rPr>
              <a:t>“En un principio no pensé que fuera tan  necesario este tiempo tan prologando  de 2 meses, pero al vivir la experiencia  se agradece cada minuto que pude  pasar con ellas. En un principio no  pensé que fuera tan necesario este  tiempo tan prologando de 2 meses,</a:t>
            </a:r>
            <a:endParaRPr sz="1700">
              <a:latin typeface="Arial"/>
              <a:ea typeface="Arial"/>
              <a:cs typeface="Arial"/>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620" name="Shape 620"/>
        <p:cNvGrpSpPr/>
        <p:nvPr/>
      </p:nvGrpSpPr>
      <p:grpSpPr>
        <a:xfrm>
          <a:off x="0" y="0"/>
          <a:ext cx="0" cy="0"/>
          <a:chOff x="0" y="0"/>
          <a:chExt cx="0" cy="0"/>
        </a:xfrm>
      </p:grpSpPr>
      <p:sp>
        <p:nvSpPr>
          <p:cNvPr id="621" name="Google Shape;621;gb852bc747e_7_179"/>
          <p:cNvSpPr txBox="1"/>
          <p:nvPr/>
        </p:nvSpPr>
        <p:spPr>
          <a:xfrm>
            <a:off x="311810" y="192575"/>
            <a:ext cx="4489450" cy="340995"/>
          </a:xfrm>
          <a:prstGeom prst="rect">
            <a:avLst/>
          </a:prstGeom>
          <a:noFill/>
          <a:ln>
            <a:noFill/>
          </a:ln>
        </p:spPr>
        <p:txBody>
          <a:bodyPr anchorCtr="0" anchor="t" bIns="0" lIns="0" spcFirstLastPara="1" rIns="0" wrap="square" tIns="0">
            <a:spAutoFit/>
          </a:bodyPr>
          <a:lstStyle/>
          <a:p>
            <a:pPr indent="0" lvl="0" marL="0" marR="0" rtl="0" algn="l">
              <a:lnSpc>
                <a:spcPct val="110625"/>
              </a:lnSpc>
              <a:spcBef>
                <a:spcPts val="0"/>
              </a:spcBef>
              <a:spcAft>
                <a:spcPts val="0"/>
              </a:spcAft>
              <a:buNone/>
            </a:pPr>
            <a:r>
              <a:rPr lang="es-CL" sz="2400">
                <a:solidFill>
                  <a:srgbClr val="3D3838"/>
                </a:solidFill>
                <a:latin typeface="Arial"/>
                <a:ea typeface="Arial"/>
                <a:cs typeface="Arial"/>
                <a:sym typeface="Arial"/>
              </a:rPr>
              <a:t>LLA PURPLE SLIDES – HR USE</a:t>
            </a:r>
            <a:endParaRPr sz="2400">
              <a:latin typeface="Arial"/>
              <a:ea typeface="Arial"/>
              <a:cs typeface="Arial"/>
              <a:sym typeface="Arial"/>
            </a:endParaRPr>
          </a:p>
        </p:txBody>
      </p:sp>
      <p:pic>
        <p:nvPicPr>
          <p:cNvPr id="622" name="Google Shape;622;gb852bc747e_7_179"/>
          <p:cNvPicPr preferRelativeResize="0"/>
          <p:nvPr/>
        </p:nvPicPr>
        <p:blipFill rotWithShape="1">
          <a:blip r:embed="rId3">
            <a:alphaModFix/>
          </a:blip>
          <a:srcRect b="0" l="0" r="0" t="0"/>
          <a:stretch/>
        </p:blipFill>
        <p:spPr>
          <a:xfrm>
            <a:off x="11321826" y="164608"/>
            <a:ext cx="650686" cy="806162"/>
          </a:xfrm>
          <a:prstGeom prst="rect">
            <a:avLst/>
          </a:prstGeom>
          <a:noFill/>
          <a:ln>
            <a:noFill/>
          </a:ln>
        </p:spPr>
      </p:pic>
      <p:sp>
        <p:nvSpPr>
          <p:cNvPr id="623" name="Google Shape;623;gb852bc747e_7_179"/>
          <p:cNvSpPr/>
          <p:nvPr/>
        </p:nvSpPr>
        <p:spPr>
          <a:xfrm>
            <a:off x="0" y="0"/>
            <a:ext cx="11201400" cy="1005840"/>
          </a:xfrm>
          <a:custGeom>
            <a:rect b="b" l="l" r="r" t="t"/>
            <a:pathLst>
              <a:path extrusionOk="0" h="1005840" w="11201400">
                <a:moveTo>
                  <a:pt x="11201400" y="0"/>
                </a:moveTo>
                <a:lnTo>
                  <a:pt x="0" y="0"/>
                </a:lnTo>
                <a:lnTo>
                  <a:pt x="0" y="1005839"/>
                </a:lnTo>
                <a:lnTo>
                  <a:pt x="11201400" y="1005839"/>
                </a:lnTo>
                <a:lnTo>
                  <a:pt x="11201400"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624" name="Google Shape;624;gb852bc747e_7_179"/>
          <p:cNvSpPr/>
          <p:nvPr/>
        </p:nvSpPr>
        <p:spPr>
          <a:xfrm>
            <a:off x="932688" y="6477000"/>
            <a:ext cx="711835" cy="317500"/>
          </a:xfrm>
          <a:custGeom>
            <a:rect b="b" l="l" r="r" t="t"/>
            <a:pathLst>
              <a:path extrusionOk="0" h="317500" w="711835">
                <a:moveTo>
                  <a:pt x="658876" y="0"/>
                </a:moveTo>
                <a:lnTo>
                  <a:pt x="52831" y="0"/>
                </a:lnTo>
                <a:lnTo>
                  <a:pt x="32270" y="4152"/>
                </a:lnTo>
                <a:lnTo>
                  <a:pt x="15476" y="15476"/>
                </a:lnTo>
                <a:lnTo>
                  <a:pt x="4152" y="32270"/>
                </a:lnTo>
                <a:lnTo>
                  <a:pt x="0" y="52832"/>
                </a:lnTo>
                <a:lnTo>
                  <a:pt x="0" y="264158"/>
                </a:lnTo>
                <a:lnTo>
                  <a:pt x="4152" y="284723"/>
                </a:lnTo>
                <a:lnTo>
                  <a:pt x="15476" y="301517"/>
                </a:lnTo>
                <a:lnTo>
                  <a:pt x="32270" y="312839"/>
                </a:lnTo>
                <a:lnTo>
                  <a:pt x="52831" y="316992"/>
                </a:lnTo>
                <a:lnTo>
                  <a:pt x="658876" y="316992"/>
                </a:lnTo>
                <a:lnTo>
                  <a:pt x="679453" y="312839"/>
                </a:lnTo>
                <a:lnTo>
                  <a:pt x="696245" y="301517"/>
                </a:lnTo>
                <a:lnTo>
                  <a:pt x="707560" y="284723"/>
                </a:lnTo>
                <a:lnTo>
                  <a:pt x="711707" y="264158"/>
                </a:lnTo>
                <a:lnTo>
                  <a:pt x="711707" y="52832"/>
                </a:lnTo>
                <a:lnTo>
                  <a:pt x="707560" y="32270"/>
                </a:lnTo>
                <a:lnTo>
                  <a:pt x="696245" y="15476"/>
                </a:lnTo>
                <a:lnTo>
                  <a:pt x="679453" y="4152"/>
                </a:lnTo>
                <a:lnTo>
                  <a:pt x="658876" y="0"/>
                </a:lnTo>
                <a:close/>
              </a:path>
            </a:pathLst>
          </a:custGeom>
          <a:solidFill>
            <a:srgbClr val="FFA625"/>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625" name="Google Shape;625;gb852bc747e_7_179"/>
          <p:cNvSpPr/>
          <p:nvPr/>
        </p:nvSpPr>
        <p:spPr>
          <a:xfrm>
            <a:off x="2467355" y="6477000"/>
            <a:ext cx="710565" cy="317500"/>
          </a:xfrm>
          <a:custGeom>
            <a:rect b="b" l="l" r="r" t="t"/>
            <a:pathLst>
              <a:path extrusionOk="0" h="317500" w="710564">
                <a:moveTo>
                  <a:pt x="657351" y="0"/>
                </a:moveTo>
                <a:lnTo>
                  <a:pt x="52831" y="0"/>
                </a:lnTo>
                <a:lnTo>
                  <a:pt x="32254" y="4150"/>
                </a:lnTo>
                <a:lnTo>
                  <a:pt x="15462" y="15471"/>
                </a:lnTo>
                <a:lnTo>
                  <a:pt x="4147" y="32264"/>
                </a:lnTo>
                <a:lnTo>
                  <a:pt x="0" y="52832"/>
                </a:lnTo>
                <a:lnTo>
                  <a:pt x="0" y="264158"/>
                </a:lnTo>
                <a:lnTo>
                  <a:pt x="4147" y="284723"/>
                </a:lnTo>
                <a:lnTo>
                  <a:pt x="15462" y="301517"/>
                </a:lnTo>
                <a:lnTo>
                  <a:pt x="32254" y="312839"/>
                </a:lnTo>
                <a:lnTo>
                  <a:pt x="52831" y="316992"/>
                </a:lnTo>
                <a:lnTo>
                  <a:pt x="657351" y="316992"/>
                </a:lnTo>
                <a:lnTo>
                  <a:pt x="677929" y="312839"/>
                </a:lnTo>
                <a:lnTo>
                  <a:pt x="694721" y="301517"/>
                </a:lnTo>
                <a:lnTo>
                  <a:pt x="706036" y="284723"/>
                </a:lnTo>
                <a:lnTo>
                  <a:pt x="710183" y="264158"/>
                </a:lnTo>
                <a:lnTo>
                  <a:pt x="710183" y="52832"/>
                </a:lnTo>
                <a:lnTo>
                  <a:pt x="706036" y="32264"/>
                </a:lnTo>
                <a:lnTo>
                  <a:pt x="694721" y="15471"/>
                </a:lnTo>
                <a:lnTo>
                  <a:pt x="677929" y="4150"/>
                </a:lnTo>
                <a:lnTo>
                  <a:pt x="657351" y="0"/>
                </a:lnTo>
                <a:close/>
              </a:path>
            </a:pathLst>
          </a:custGeom>
          <a:solidFill>
            <a:srgbClr val="FF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626" name="Google Shape;626;gb852bc747e_7_179"/>
          <p:cNvSpPr/>
          <p:nvPr/>
        </p:nvSpPr>
        <p:spPr>
          <a:xfrm>
            <a:off x="1703832" y="6477000"/>
            <a:ext cx="710565" cy="317500"/>
          </a:xfrm>
          <a:custGeom>
            <a:rect b="b" l="l" r="r" t="t"/>
            <a:pathLst>
              <a:path extrusionOk="0" h="317500" w="710564">
                <a:moveTo>
                  <a:pt x="657351" y="0"/>
                </a:moveTo>
                <a:lnTo>
                  <a:pt x="52831" y="0"/>
                </a:lnTo>
                <a:lnTo>
                  <a:pt x="32254" y="4150"/>
                </a:lnTo>
                <a:lnTo>
                  <a:pt x="15462" y="15471"/>
                </a:lnTo>
                <a:lnTo>
                  <a:pt x="4147" y="32264"/>
                </a:lnTo>
                <a:lnTo>
                  <a:pt x="0" y="52832"/>
                </a:lnTo>
                <a:lnTo>
                  <a:pt x="0" y="264158"/>
                </a:lnTo>
                <a:lnTo>
                  <a:pt x="4147" y="284723"/>
                </a:lnTo>
                <a:lnTo>
                  <a:pt x="15462" y="301517"/>
                </a:lnTo>
                <a:lnTo>
                  <a:pt x="32254" y="312839"/>
                </a:lnTo>
                <a:lnTo>
                  <a:pt x="52831" y="316992"/>
                </a:lnTo>
                <a:lnTo>
                  <a:pt x="657351" y="316992"/>
                </a:lnTo>
                <a:lnTo>
                  <a:pt x="677929" y="312839"/>
                </a:lnTo>
                <a:lnTo>
                  <a:pt x="694721" y="301517"/>
                </a:lnTo>
                <a:lnTo>
                  <a:pt x="706036" y="284723"/>
                </a:lnTo>
                <a:lnTo>
                  <a:pt x="710184" y="264158"/>
                </a:lnTo>
                <a:lnTo>
                  <a:pt x="710184" y="52832"/>
                </a:lnTo>
                <a:lnTo>
                  <a:pt x="706036" y="32264"/>
                </a:lnTo>
                <a:lnTo>
                  <a:pt x="694721" y="15471"/>
                </a:lnTo>
                <a:lnTo>
                  <a:pt x="677929" y="4150"/>
                </a:lnTo>
                <a:lnTo>
                  <a:pt x="657351" y="0"/>
                </a:lnTo>
                <a:close/>
              </a:path>
            </a:pathLst>
          </a:custGeom>
          <a:solidFill>
            <a:srgbClr val="006FC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grpSp>
        <p:nvGrpSpPr>
          <p:cNvPr id="627" name="Google Shape;627;gb852bc747e_7_179"/>
          <p:cNvGrpSpPr/>
          <p:nvPr/>
        </p:nvGrpSpPr>
        <p:grpSpPr>
          <a:xfrm>
            <a:off x="0" y="6477000"/>
            <a:ext cx="12192761" cy="381000"/>
            <a:chOff x="0" y="6477000"/>
            <a:chExt cx="12192761" cy="381000"/>
          </a:xfrm>
        </p:grpSpPr>
        <p:sp>
          <p:nvSpPr>
            <p:cNvPr id="628" name="Google Shape;628;gb852bc747e_7_179"/>
            <p:cNvSpPr/>
            <p:nvPr/>
          </p:nvSpPr>
          <p:spPr>
            <a:xfrm>
              <a:off x="172212" y="6477000"/>
              <a:ext cx="711835" cy="317500"/>
            </a:xfrm>
            <a:custGeom>
              <a:rect b="b" l="l" r="r" t="t"/>
              <a:pathLst>
                <a:path extrusionOk="0" h="317500" w="711835">
                  <a:moveTo>
                    <a:pt x="658876" y="0"/>
                  </a:moveTo>
                  <a:lnTo>
                    <a:pt x="52831" y="0"/>
                  </a:lnTo>
                  <a:lnTo>
                    <a:pt x="32270" y="4152"/>
                  </a:lnTo>
                  <a:lnTo>
                    <a:pt x="15476" y="15476"/>
                  </a:lnTo>
                  <a:lnTo>
                    <a:pt x="4152" y="32270"/>
                  </a:lnTo>
                  <a:lnTo>
                    <a:pt x="0" y="52832"/>
                  </a:lnTo>
                  <a:lnTo>
                    <a:pt x="0" y="264158"/>
                  </a:lnTo>
                  <a:lnTo>
                    <a:pt x="4152" y="284723"/>
                  </a:lnTo>
                  <a:lnTo>
                    <a:pt x="15476" y="301517"/>
                  </a:lnTo>
                  <a:lnTo>
                    <a:pt x="32270" y="312839"/>
                  </a:lnTo>
                  <a:lnTo>
                    <a:pt x="52831" y="316992"/>
                  </a:lnTo>
                  <a:lnTo>
                    <a:pt x="658876" y="316992"/>
                  </a:lnTo>
                  <a:lnTo>
                    <a:pt x="679437" y="312839"/>
                  </a:lnTo>
                  <a:lnTo>
                    <a:pt x="696231" y="301517"/>
                  </a:lnTo>
                  <a:lnTo>
                    <a:pt x="707555" y="284723"/>
                  </a:lnTo>
                  <a:lnTo>
                    <a:pt x="711707" y="264158"/>
                  </a:lnTo>
                  <a:lnTo>
                    <a:pt x="711707" y="52832"/>
                  </a:lnTo>
                  <a:lnTo>
                    <a:pt x="707555" y="32270"/>
                  </a:lnTo>
                  <a:lnTo>
                    <a:pt x="696231" y="15476"/>
                  </a:lnTo>
                  <a:lnTo>
                    <a:pt x="679437" y="4152"/>
                  </a:lnTo>
                  <a:lnTo>
                    <a:pt x="658876" y="0"/>
                  </a:lnTo>
                  <a:close/>
                </a:path>
              </a:pathLst>
            </a:custGeom>
            <a:solidFill>
              <a:srgbClr val="61176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629" name="Google Shape;629;gb852bc747e_7_179"/>
            <p:cNvSpPr/>
            <p:nvPr/>
          </p:nvSpPr>
          <p:spPr>
            <a:xfrm>
              <a:off x="761" y="6542531"/>
              <a:ext cx="12192000" cy="33655"/>
            </a:xfrm>
            <a:custGeom>
              <a:rect b="b" l="l" r="r" t="t"/>
              <a:pathLst>
                <a:path extrusionOk="0" h="33654" w="12192000">
                  <a:moveTo>
                    <a:pt x="0" y="33528"/>
                  </a:moveTo>
                  <a:lnTo>
                    <a:pt x="12192000" y="33528"/>
                  </a:lnTo>
                  <a:lnTo>
                    <a:pt x="12192000" y="0"/>
                  </a:lnTo>
                  <a:lnTo>
                    <a:pt x="0" y="0"/>
                  </a:lnTo>
                  <a:lnTo>
                    <a:pt x="0" y="33528"/>
                  </a:lnTo>
                  <a:close/>
                </a:path>
              </a:pathLst>
            </a:custGeom>
            <a:solidFill>
              <a:srgbClr val="FF41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630" name="Google Shape;630;gb852bc747e_7_179"/>
            <p:cNvSpPr/>
            <p:nvPr/>
          </p:nvSpPr>
          <p:spPr>
            <a:xfrm>
              <a:off x="0" y="6576060"/>
              <a:ext cx="12192000" cy="281940"/>
            </a:xfrm>
            <a:custGeom>
              <a:rect b="b" l="l" r="r" t="t"/>
              <a:pathLst>
                <a:path extrusionOk="0" h="281940" w="12192000">
                  <a:moveTo>
                    <a:pt x="12192000" y="0"/>
                  </a:moveTo>
                  <a:lnTo>
                    <a:pt x="0" y="0"/>
                  </a:lnTo>
                  <a:lnTo>
                    <a:pt x="0" y="281940"/>
                  </a:lnTo>
                  <a:lnTo>
                    <a:pt x="12192000" y="281940"/>
                  </a:lnTo>
                  <a:lnTo>
                    <a:pt x="12192000" y="0"/>
                  </a:lnTo>
                  <a:close/>
                </a:path>
              </a:pathLst>
            </a:custGeom>
            <a:solidFill>
              <a:srgbClr val="3D3838"/>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grpSp>
      <p:sp>
        <p:nvSpPr>
          <p:cNvPr id="631" name="Google Shape;631;gb852bc747e_7_179"/>
          <p:cNvSpPr txBox="1"/>
          <p:nvPr/>
        </p:nvSpPr>
        <p:spPr>
          <a:xfrm>
            <a:off x="10239756" y="6659188"/>
            <a:ext cx="1252220" cy="114300"/>
          </a:xfrm>
          <a:prstGeom prst="rect">
            <a:avLst/>
          </a:prstGeom>
          <a:noFill/>
          <a:ln>
            <a:noFill/>
          </a:ln>
        </p:spPr>
        <p:txBody>
          <a:bodyPr anchorCtr="0" anchor="t" bIns="0" lIns="0" spcFirstLastPara="1" rIns="0" wrap="square" tIns="0">
            <a:spAutoFit/>
          </a:bodyPr>
          <a:lstStyle/>
          <a:p>
            <a:pPr indent="0" lvl="0" marL="0" marR="0" rtl="0" algn="l">
              <a:lnSpc>
                <a:spcPct val="111249"/>
              </a:lnSpc>
              <a:spcBef>
                <a:spcPts val="0"/>
              </a:spcBef>
              <a:spcAft>
                <a:spcPts val="0"/>
              </a:spcAft>
              <a:buNone/>
            </a:pPr>
            <a:r>
              <a:rPr lang="es-CL" sz="800">
                <a:solidFill>
                  <a:srgbClr val="FFFFFF"/>
                </a:solidFill>
                <a:latin typeface="Arial"/>
                <a:ea typeface="Arial"/>
                <a:cs typeface="Arial"/>
                <a:sym typeface="Arial"/>
              </a:rPr>
              <a:t>Tuesday, 03 August 2021 |</a:t>
            </a:r>
            <a:endParaRPr sz="800">
              <a:latin typeface="Arial"/>
              <a:ea typeface="Arial"/>
              <a:cs typeface="Arial"/>
              <a:sym typeface="Arial"/>
            </a:endParaRPr>
          </a:p>
        </p:txBody>
      </p:sp>
      <p:grpSp>
        <p:nvGrpSpPr>
          <p:cNvPr id="632" name="Google Shape;632;gb852bc747e_7_179"/>
          <p:cNvGrpSpPr/>
          <p:nvPr/>
        </p:nvGrpSpPr>
        <p:grpSpPr>
          <a:xfrm>
            <a:off x="0" y="0"/>
            <a:ext cx="12192000" cy="6858000"/>
            <a:chOff x="0" y="0"/>
            <a:chExt cx="12192000" cy="6858000"/>
          </a:xfrm>
        </p:grpSpPr>
        <p:pic>
          <p:nvPicPr>
            <p:cNvPr id="633" name="Google Shape;633;gb852bc747e_7_179"/>
            <p:cNvPicPr preferRelativeResize="0"/>
            <p:nvPr/>
          </p:nvPicPr>
          <p:blipFill rotWithShape="1">
            <a:blip r:embed="rId4">
              <a:alphaModFix/>
            </a:blip>
            <a:srcRect b="0" l="0" r="0" t="0"/>
            <a:stretch/>
          </p:blipFill>
          <p:spPr>
            <a:xfrm>
              <a:off x="10283952" y="51815"/>
              <a:ext cx="1050036" cy="1036319"/>
            </a:xfrm>
            <a:prstGeom prst="rect">
              <a:avLst/>
            </a:prstGeom>
            <a:noFill/>
            <a:ln>
              <a:noFill/>
            </a:ln>
          </p:spPr>
        </p:pic>
        <p:pic>
          <p:nvPicPr>
            <p:cNvPr id="634" name="Google Shape;634;gb852bc747e_7_179"/>
            <p:cNvPicPr preferRelativeResize="0"/>
            <p:nvPr/>
          </p:nvPicPr>
          <p:blipFill rotWithShape="1">
            <a:blip r:embed="rId5">
              <a:alphaModFix/>
            </a:blip>
            <a:srcRect b="0" l="0" r="0" t="0"/>
            <a:stretch/>
          </p:blipFill>
          <p:spPr>
            <a:xfrm>
              <a:off x="0" y="0"/>
              <a:ext cx="12191999" cy="6832089"/>
            </a:xfrm>
            <a:prstGeom prst="rect">
              <a:avLst/>
            </a:prstGeom>
            <a:noFill/>
            <a:ln>
              <a:noFill/>
            </a:ln>
          </p:spPr>
        </p:pic>
        <p:pic>
          <p:nvPicPr>
            <p:cNvPr id="635" name="Google Shape;635;gb852bc747e_7_179"/>
            <p:cNvPicPr preferRelativeResize="0"/>
            <p:nvPr/>
          </p:nvPicPr>
          <p:blipFill rotWithShape="1">
            <a:blip r:embed="rId4">
              <a:alphaModFix/>
            </a:blip>
            <a:srcRect b="0" l="0" r="0" t="0"/>
            <a:stretch/>
          </p:blipFill>
          <p:spPr>
            <a:xfrm>
              <a:off x="10405871" y="211836"/>
              <a:ext cx="1050035" cy="1036320"/>
            </a:xfrm>
            <a:prstGeom prst="rect">
              <a:avLst/>
            </a:prstGeom>
            <a:noFill/>
            <a:ln>
              <a:noFill/>
            </a:ln>
          </p:spPr>
        </p:pic>
        <p:pic>
          <p:nvPicPr>
            <p:cNvPr id="636" name="Google Shape;636;gb852bc747e_7_179"/>
            <p:cNvPicPr preferRelativeResize="0"/>
            <p:nvPr/>
          </p:nvPicPr>
          <p:blipFill rotWithShape="1">
            <a:blip r:embed="rId6">
              <a:alphaModFix/>
            </a:blip>
            <a:srcRect b="0" l="0" r="0" t="0"/>
            <a:stretch/>
          </p:blipFill>
          <p:spPr>
            <a:xfrm>
              <a:off x="11430000" y="315468"/>
              <a:ext cx="679703" cy="824483"/>
            </a:xfrm>
            <a:prstGeom prst="rect">
              <a:avLst/>
            </a:prstGeom>
            <a:noFill/>
            <a:ln>
              <a:noFill/>
            </a:ln>
          </p:spPr>
        </p:pic>
        <p:sp>
          <p:nvSpPr>
            <p:cNvPr id="637" name="Google Shape;637;gb852bc747e_7_179"/>
            <p:cNvSpPr/>
            <p:nvPr/>
          </p:nvSpPr>
          <p:spPr>
            <a:xfrm>
              <a:off x="0" y="0"/>
              <a:ext cx="12192000" cy="6858000"/>
            </a:xfrm>
            <a:custGeom>
              <a:rect b="b" l="l" r="r" t="t"/>
              <a:pathLst>
                <a:path extrusionOk="0" h="6858000" w="12192000">
                  <a:moveTo>
                    <a:pt x="12192000" y="0"/>
                  </a:moveTo>
                  <a:lnTo>
                    <a:pt x="0" y="0"/>
                  </a:lnTo>
                  <a:lnTo>
                    <a:pt x="0" y="6857998"/>
                  </a:lnTo>
                  <a:lnTo>
                    <a:pt x="12192000" y="6857998"/>
                  </a:lnTo>
                  <a:lnTo>
                    <a:pt x="12192000" y="0"/>
                  </a:lnTo>
                  <a:close/>
                </a:path>
              </a:pathLst>
            </a:custGeom>
            <a:solidFill>
              <a:srgbClr val="0D0D0D">
                <a:alpha val="9803"/>
              </a:srgbClr>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grpSp>
      <p:sp>
        <p:nvSpPr>
          <p:cNvPr id="638" name="Google Shape;638;gb852bc747e_7_179"/>
          <p:cNvSpPr txBox="1"/>
          <p:nvPr>
            <p:ph type="title"/>
          </p:nvPr>
        </p:nvSpPr>
        <p:spPr>
          <a:xfrm>
            <a:off x="381711" y="159842"/>
            <a:ext cx="7099300" cy="900430"/>
          </a:xfrm>
          <a:prstGeom prst="rect">
            <a:avLst/>
          </a:prstGeom>
          <a:noFill/>
          <a:ln>
            <a:noFill/>
          </a:ln>
        </p:spPr>
        <p:txBody>
          <a:bodyPr anchorCtr="0" anchor="t" bIns="0" lIns="0" spcFirstLastPara="1" rIns="0" wrap="square" tIns="13325">
            <a:spAutoFit/>
          </a:bodyPr>
          <a:lstStyle/>
          <a:p>
            <a:pPr indent="0" lvl="0" marL="12700" rtl="0" algn="l">
              <a:lnSpc>
                <a:spcPct val="114968"/>
              </a:lnSpc>
              <a:spcBef>
                <a:spcPts val="0"/>
              </a:spcBef>
              <a:spcAft>
                <a:spcPts val="0"/>
              </a:spcAft>
              <a:buNone/>
            </a:pPr>
            <a:r>
              <a:rPr lang="es-CL"/>
              <a:t>NUESTRO DESAFÍO:</a:t>
            </a:r>
            <a:endParaRPr/>
          </a:p>
          <a:p>
            <a:pPr indent="0" lvl="0" marL="12700" rtl="0" algn="l">
              <a:lnSpc>
                <a:spcPct val="114285"/>
              </a:lnSpc>
              <a:spcBef>
                <a:spcPts val="0"/>
              </a:spcBef>
              <a:spcAft>
                <a:spcPts val="0"/>
              </a:spcAft>
              <a:buNone/>
            </a:pPr>
            <a:r>
              <a:rPr lang="es-CL" sz="2800">
                <a:solidFill>
                  <a:srgbClr val="FF6600"/>
                </a:solidFill>
              </a:rPr>
              <a:t>PROMOVER UNA CULTURA SOSTENIBLE</a:t>
            </a:r>
            <a:endParaRPr sz="2800"/>
          </a:p>
        </p:txBody>
      </p:sp>
      <p:sp>
        <p:nvSpPr>
          <p:cNvPr id="639" name="Google Shape;639;gb852bc747e_7_179"/>
          <p:cNvSpPr txBox="1"/>
          <p:nvPr/>
        </p:nvSpPr>
        <p:spPr>
          <a:xfrm>
            <a:off x="473151" y="5357607"/>
            <a:ext cx="11224260" cy="1183005"/>
          </a:xfrm>
          <a:prstGeom prst="rect">
            <a:avLst/>
          </a:prstGeom>
          <a:noFill/>
          <a:ln>
            <a:noFill/>
          </a:ln>
        </p:spPr>
        <p:txBody>
          <a:bodyPr anchorCtr="0" anchor="t" bIns="0" lIns="0" spcFirstLastPara="1" rIns="0" wrap="square" tIns="37450">
            <a:spAutoFit/>
          </a:bodyPr>
          <a:lstStyle/>
          <a:p>
            <a:pPr indent="0" lvl="0" marL="12700" marR="0" rtl="0" algn="l">
              <a:lnSpc>
                <a:spcPct val="100000"/>
              </a:lnSpc>
              <a:spcBef>
                <a:spcPts val="0"/>
              </a:spcBef>
              <a:spcAft>
                <a:spcPts val="0"/>
              </a:spcAft>
              <a:buNone/>
            </a:pPr>
            <a:r>
              <a:rPr b="1" lang="es-CL" sz="2400">
                <a:solidFill>
                  <a:srgbClr val="FFFFFF"/>
                </a:solidFill>
                <a:latin typeface="Arial"/>
                <a:ea typeface="Arial"/>
                <a:cs typeface="Arial"/>
                <a:sym typeface="Arial"/>
              </a:rPr>
              <a:t>“</a:t>
            </a:r>
            <a:r>
              <a:rPr b="1" i="1" lang="es-CL" sz="2400">
                <a:solidFill>
                  <a:srgbClr val="FFFFFF"/>
                </a:solidFill>
                <a:latin typeface="Arial"/>
                <a:ea typeface="Arial"/>
                <a:cs typeface="Arial"/>
                <a:sym typeface="Arial"/>
              </a:rPr>
              <a:t>Cuando hay equidad en el ejercicio de la crianza, ganamos todos: nuestras</a:t>
            </a:r>
            <a:endParaRPr sz="2400">
              <a:latin typeface="Arial"/>
              <a:ea typeface="Arial"/>
              <a:cs typeface="Arial"/>
              <a:sym typeface="Arial"/>
            </a:endParaRPr>
          </a:p>
          <a:p>
            <a:pPr indent="0" lvl="0" marL="12700" marR="0" rtl="0" algn="l">
              <a:lnSpc>
                <a:spcPct val="100000"/>
              </a:lnSpc>
              <a:spcBef>
                <a:spcPts val="195"/>
              </a:spcBef>
              <a:spcAft>
                <a:spcPts val="0"/>
              </a:spcAft>
              <a:buNone/>
            </a:pPr>
            <a:r>
              <a:rPr b="1" i="1" lang="es-CL" sz="2400">
                <a:solidFill>
                  <a:srgbClr val="FFFFFF"/>
                </a:solidFill>
                <a:latin typeface="Arial"/>
                <a:ea typeface="Arial"/>
                <a:cs typeface="Arial"/>
                <a:sym typeface="Arial"/>
              </a:rPr>
              <a:t>economías, nuestras sociedades, nuestras familias y nuestras empresas</a:t>
            </a:r>
            <a:r>
              <a:rPr b="1" lang="es-CL" sz="2400">
                <a:solidFill>
                  <a:srgbClr val="FFFFFF"/>
                </a:solidFill>
                <a:latin typeface="Arial"/>
                <a:ea typeface="Arial"/>
                <a:cs typeface="Arial"/>
                <a:sym typeface="Arial"/>
              </a:rPr>
              <a:t>”.</a:t>
            </a:r>
            <a:endParaRPr sz="2400">
              <a:latin typeface="Arial"/>
              <a:ea typeface="Arial"/>
              <a:cs typeface="Arial"/>
              <a:sym typeface="Arial"/>
            </a:endParaRPr>
          </a:p>
          <a:p>
            <a:pPr indent="0" lvl="0" marL="12700" marR="0" rtl="0" algn="l">
              <a:lnSpc>
                <a:spcPct val="100000"/>
              </a:lnSpc>
              <a:spcBef>
                <a:spcPts val="1040"/>
              </a:spcBef>
              <a:spcAft>
                <a:spcPts val="0"/>
              </a:spcAft>
              <a:buNone/>
            </a:pPr>
            <a:r>
              <a:rPr b="1" lang="es-CL" sz="1600">
                <a:solidFill>
                  <a:srgbClr val="FFFFFF"/>
                </a:solidFill>
                <a:latin typeface="Arial"/>
                <a:ea typeface="Arial"/>
                <a:cs typeface="Arial"/>
                <a:sym typeface="Arial"/>
              </a:rPr>
              <a:t>Stella Zervoudaki, Embajadora de la Delegación de la Unión Europea en Chile</a:t>
            </a:r>
            <a:endParaRPr sz="1600">
              <a:latin typeface="Arial"/>
              <a:ea typeface="Arial"/>
              <a:cs typeface="Arial"/>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3" name="Shape 643"/>
        <p:cNvGrpSpPr/>
        <p:nvPr/>
      </p:nvGrpSpPr>
      <p:grpSpPr>
        <a:xfrm>
          <a:off x="0" y="0"/>
          <a:ext cx="0" cy="0"/>
          <a:chOff x="0" y="0"/>
          <a:chExt cx="0" cy="0"/>
        </a:xfrm>
      </p:grpSpPr>
      <p:sp>
        <p:nvSpPr>
          <p:cNvPr id="644" name="Google Shape;644;gb852bc747e_7_201"/>
          <p:cNvSpPr txBox="1"/>
          <p:nvPr/>
        </p:nvSpPr>
        <p:spPr>
          <a:xfrm>
            <a:off x="596900" y="6506667"/>
            <a:ext cx="1461135" cy="177800"/>
          </a:xfrm>
          <a:prstGeom prst="rect">
            <a:avLst/>
          </a:prstGeom>
          <a:noFill/>
          <a:ln>
            <a:noFill/>
          </a:ln>
        </p:spPr>
        <p:txBody>
          <a:bodyPr anchorCtr="0" anchor="t" bIns="0" lIns="0" spcFirstLastPara="1" rIns="0" wrap="square" tIns="12050">
            <a:spAutoFit/>
          </a:bodyPr>
          <a:lstStyle/>
          <a:p>
            <a:pPr indent="0" lvl="0" marL="12700" marR="0" rtl="0" algn="l">
              <a:lnSpc>
                <a:spcPct val="100000"/>
              </a:lnSpc>
              <a:spcBef>
                <a:spcPts val="0"/>
              </a:spcBef>
              <a:spcAft>
                <a:spcPts val="0"/>
              </a:spcAft>
              <a:buNone/>
            </a:pPr>
            <a:r>
              <a:rPr lang="es-CL" sz="1000">
                <a:solidFill>
                  <a:srgbClr val="3D3838"/>
                </a:solidFill>
                <a:latin typeface="Arial"/>
                <a:ea typeface="Arial"/>
                <a:cs typeface="Arial"/>
                <a:sym typeface="Arial"/>
              </a:rPr>
              <a:t>Tuesday, 03 August 2021</a:t>
            </a:r>
            <a:endParaRPr sz="1000">
              <a:latin typeface="Arial"/>
              <a:ea typeface="Arial"/>
              <a:cs typeface="Arial"/>
              <a:sym typeface="Arial"/>
            </a:endParaRPr>
          </a:p>
        </p:txBody>
      </p:sp>
      <p:sp>
        <p:nvSpPr>
          <p:cNvPr id="645" name="Google Shape;645;gb852bc747e_7_201"/>
          <p:cNvSpPr txBox="1"/>
          <p:nvPr/>
        </p:nvSpPr>
        <p:spPr>
          <a:xfrm>
            <a:off x="378358" y="5335930"/>
            <a:ext cx="3490595" cy="513715"/>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s-CL" sz="3200">
                <a:solidFill>
                  <a:srgbClr val="3D3838"/>
                </a:solidFill>
                <a:latin typeface="Arial"/>
                <a:ea typeface="Arial"/>
                <a:cs typeface="Arial"/>
                <a:sym typeface="Arial"/>
              </a:rPr>
              <a:t>PARENTAL LEAVE</a:t>
            </a:r>
            <a:endParaRPr sz="3200">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 name="Shape 161"/>
        <p:cNvGrpSpPr/>
        <p:nvPr/>
      </p:nvGrpSpPr>
      <p:grpSpPr>
        <a:xfrm>
          <a:off x="0" y="0"/>
          <a:ext cx="0" cy="0"/>
          <a:chOff x="0" y="0"/>
          <a:chExt cx="0" cy="0"/>
        </a:xfrm>
      </p:grpSpPr>
      <p:sp>
        <p:nvSpPr>
          <p:cNvPr id="162" name="Google Shape;162;p4"/>
          <p:cNvSpPr txBox="1"/>
          <p:nvPr/>
        </p:nvSpPr>
        <p:spPr>
          <a:xfrm>
            <a:off x="1818190" y="159234"/>
            <a:ext cx="8796831" cy="132343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757070"/>
              </a:buClr>
              <a:buSzPts val="4000"/>
              <a:buFont typeface="Arial"/>
              <a:buNone/>
            </a:pPr>
            <a:r>
              <a:rPr b="1" i="0" lang="es-CL" sz="4000" u="none" cap="none" strike="noStrike">
                <a:solidFill>
                  <a:srgbClr val="757070"/>
                </a:solidFill>
                <a:latin typeface="Arial"/>
                <a:ea typeface="Arial"/>
                <a:cs typeface="Arial"/>
                <a:sym typeface="Arial"/>
              </a:rPr>
              <a:t>Impactos de las </a:t>
            </a:r>
            <a:r>
              <a:rPr b="1" i="0" lang="es-CL" sz="4000" u="none" cap="none" strike="noStrike">
                <a:solidFill>
                  <a:srgbClr val="FF6600"/>
                </a:solidFill>
                <a:latin typeface="Arial"/>
                <a:ea typeface="Arial"/>
                <a:cs typeface="Arial"/>
                <a:sym typeface="Arial"/>
              </a:rPr>
              <a:t>Empresas</a:t>
            </a:r>
            <a:r>
              <a:rPr b="1" i="0" lang="es-CL" sz="4000" u="none" cap="none" strike="noStrike">
                <a:solidFill>
                  <a:srgbClr val="757070"/>
                </a:solidFill>
                <a:latin typeface="Arial"/>
                <a:ea typeface="Arial"/>
                <a:cs typeface="Arial"/>
                <a:sym typeface="Arial"/>
              </a:rPr>
              <a:t> en los </a:t>
            </a:r>
            <a:endParaRPr/>
          </a:p>
          <a:p>
            <a:pPr indent="0" lvl="0" marL="0" marR="0" rtl="0" algn="ctr">
              <a:lnSpc>
                <a:spcPct val="100000"/>
              </a:lnSpc>
              <a:spcBef>
                <a:spcPts val="0"/>
              </a:spcBef>
              <a:spcAft>
                <a:spcPts val="0"/>
              </a:spcAft>
              <a:buClr>
                <a:srgbClr val="757070"/>
              </a:buClr>
              <a:buSzPts val="4000"/>
              <a:buFont typeface="Arial"/>
              <a:buNone/>
            </a:pPr>
            <a:r>
              <a:rPr b="1" lang="es-CL" sz="4000">
                <a:solidFill>
                  <a:srgbClr val="757070"/>
                </a:solidFill>
                <a:latin typeface="Arial"/>
                <a:ea typeface="Arial"/>
                <a:cs typeface="Arial"/>
                <a:sym typeface="Arial"/>
              </a:rPr>
              <a:t> derechos de niños, niñas y adolescentes</a:t>
            </a:r>
            <a:endParaRPr b="1" i="0" sz="4000" u="none" cap="none" strike="noStrike">
              <a:solidFill>
                <a:srgbClr val="757070"/>
              </a:solidFill>
              <a:latin typeface="Arial"/>
              <a:ea typeface="Arial"/>
              <a:cs typeface="Arial"/>
              <a:sym typeface="Arial"/>
            </a:endParaRPr>
          </a:p>
        </p:txBody>
      </p:sp>
      <p:pic>
        <p:nvPicPr>
          <p:cNvPr id="163" name="Google Shape;163;p4"/>
          <p:cNvPicPr preferRelativeResize="0"/>
          <p:nvPr/>
        </p:nvPicPr>
        <p:blipFill rotWithShape="1">
          <a:blip r:embed="rId3">
            <a:alphaModFix/>
          </a:blip>
          <a:srcRect b="0" l="0" r="0" t="0"/>
          <a:stretch/>
        </p:blipFill>
        <p:spPr>
          <a:xfrm>
            <a:off x="10679798" y="5436495"/>
            <a:ext cx="1041408" cy="1041408"/>
          </a:xfrm>
          <a:prstGeom prst="rect">
            <a:avLst/>
          </a:prstGeom>
          <a:noFill/>
          <a:ln>
            <a:noFill/>
          </a:ln>
        </p:spPr>
      </p:pic>
      <p:pic>
        <p:nvPicPr>
          <p:cNvPr id="164" name="Google Shape;164;p4"/>
          <p:cNvPicPr preferRelativeResize="0"/>
          <p:nvPr/>
        </p:nvPicPr>
        <p:blipFill rotWithShape="1">
          <a:blip r:embed="rId4">
            <a:alphaModFix/>
          </a:blip>
          <a:srcRect b="0" l="0" r="0" t="0"/>
          <a:stretch/>
        </p:blipFill>
        <p:spPr>
          <a:xfrm>
            <a:off x="5344656" y="3754736"/>
            <a:ext cx="1502688" cy="1502688"/>
          </a:xfrm>
          <a:prstGeom prst="rect">
            <a:avLst/>
          </a:prstGeom>
          <a:noFill/>
          <a:ln>
            <a:noFill/>
          </a:ln>
        </p:spPr>
      </p:pic>
      <p:pic>
        <p:nvPicPr>
          <p:cNvPr id="165" name="Google Shape;165;p4"/>
          <p:cNvPicPr preferRelativeResize="0"/>
          <p:nvPr/>
        </p:nvPicPr>
        <p:blipFill rotWithShape="1">
          <a:blip r:embed="rId5">
            <a:alphaModFix/>
          </a:blip>
          <a:srcRect b="0" l="0" r="0" t="0"/>
          <a:stretch/>
        </p:blipFill>
        <p:spPr>
          <a:xfrm>
            <a:off x="2944565" y="1775882"/>
            <a:ext cx="1298978" cy="1323439"/>
          </a:xfrm>
          <a:prstGeom prst="ellipse">
            <a:avLst/>
          </a:prstGeom>
          <a:noFill/>
          <a:ln>
            <a:noFill/>
          </a:ln>
          <a:effectLst>
            <a:outerShdw blurRad="381000" sx="-80000" rotWithShape="0" dir="5400000" dist="292100" sy="-18000">
              <a:srgbClr val="000000">
                <a:alpha val="21960"/>
              </a:srgbClr>
            </a:outerShdw>
          </a:effectLst>
        </p:spPr>
      </p:pic>
      <p:pic>
        <p:nvPicPr>
          <p:cNvPr id="166" name="Google Shape;166;p4"/>
          <p:cNvPicPr preferRelativeResize="0"/>
          <p:nvPr/>
        </p:nvPicPr>
        <p:blipFill rotWithShape="1">
          <a:blip r:embed="rId6">
            <a:alphaModFix/>
          </a:blip>
          <a:srcRect b="0" l="0" r="0" t="0"/>
          <a:stretch/>
        </p:blipFill>
        <p:spPr>
          <a:xfrm>
            <a:off x="3381526" y="5531753"/>
            <a:ext cx="1323440" cy="1323440"/>
          </a:xfrm>
          <a:prstGeom prst="rect">
            <a:avLst/>
          </a:prstGeom>
          <a:noFill/>
          <a:ln>
            <a:noFill/>
          </a:ln>
        </p:spPr>
      </p:pic>
      <p:pic>
        <p:nvPicPr>
          <p:cNvPr id="167" name="Google Shape;167;p4"/>
          <p:cNvPicPr preferRelativeResize="0"/>
          <p:nvPr/>
        </p:nvPicPr>
        <p:blipFill rotWithShape="1">
          <a:blip r:embed="rId7">
            <a:alphaModFix/>
          </a:blip>
          <a:srcRect b="0" l="0" r="0" t="0"/>
          <a:stretch/>
        </p:blipFill>
        <p:spPr>
          <a:xfrm>
            <a:off x="7622176" y="4762366"/>
            <a:ext cx="1766025" cy="1766025"/>
          </a:xfrm>
          <a:prstGeom prst="rect">
            <a:avLst/>
          </a:prstGeom>
          <a:noFill/>
          <a:ln>
            <a:noFill/>
          </a:ln>
        </p:spPr>
      </p:pic>
      <p:pic>
        <p:nvPicPr>
          <p:cNvPr id="168" name="Google Shape;168;p4"/>
          <p:cNvPicPr preferRelativeResize="0"/>
          <p:nvPr/>
        </p:nvPicPr>
        <p:blipFill rotWithShape="1">
          <a:blip r:embed="rId8">
            <a:alphaModFix/>
          </a:blip>
          <a:srcRect b="0" l="0" r="0" t="0"/>
          <a:stretch/>
        </p:blipFill>
        <p:spPr>
          <a:xfrm>
            <a:off x="7760755" y="2105561"/>
            <a:ext cx="1488869" cy="1323439"/>
          </a:xfrm>
          <a:prstGeom prst="ellipse">
            <a:avLst/>
          </a:prstGeom>
          <a:noFill/>
          <a:ln>
            <a:noFill/>
          </a:ln>
          <a:effectLst>
            <a:outerShdw blurRad="381000" sx="-80000" rotWithShape="0" dir="5400000" dist="292100" sy="-18000">
              <a:srgbClr val="000000">
                <a:alpha val="21960"/>
              </a:srgbClr>
            </a:outerShdw>
          </a:effectLst>
        </p:spPr>
      </p:pic>
      <p:pic>
        <p:nvPicPr>
          <p:cNvPr id="169" name="Google Shape;169;p4"/>
          <p:cNvPicPr preferRelativeResize="0"/>
          <p:nvPr/>
        </p:nvPicPr>
        <p:blipFill rotWithShape="1">
          <a:blip r:embed="rId9">
            <a:alphaModFix/>
          </a:blip>
          <a:srcRect b="0" l="0" r="0" t="0"/>
          <a:stretch/>
        </p:blipFill>
        <p:spPr>
          <a:xfrm>
            <a:off x="5434280" y="1779825"/>
            <a:ext cx="1323440" cy="1323440"/>
          </a:xfrm>
          <a:prstGeom prst="rect">
            <a:avLst/>
          </a:prstGeom>
          <a:noFill/>
          <a:ln>
            <a:noFill/>
          </a:ln>
        </p:spPr>
      </p:pic>
      <p:pic>
        <p:nvPicPr>
          <p:cNvPr id="170" name="Google Shape;170;p4"/>
          <p:cNvPicPr preferRelativeResize="0"/>
          <p:nvPr/>
        </p:nvPicPr>
        <p:blipFill rotWithShape="1">
          <a:blip r:embed="rId10">
            <a:alphaModFix/>
          </a:blip>
          <a:srcRect b="0" l="0" r="0" t="0"/>
          <a:stretch/>
        </p:blipFill>
        <p:spPr>
          <a:xfrm>
            <a:off x="2596174" y="3490521"/>
            <a:ext cx="1401306" cy="1401306"/>
          </a:xfrm>
          <a:prstGeom prst="rect">
            <a:avLst/>
          </a:prstGeom>
          <a:noFill/>
          <a:ln>
            <a:noFill/>
          </a:ln>
        </p:spPr>
      </p:pic>
      <p:cxnSp>
        <p:nvCxnSpPr>
          <p:cNvPr id="171" name="Google Shape;171;p4"/>
          <p:cNvCxnSpPr/>
          <p:nvPr/>
        </p:nvCxnSpPr>
        <p:spPr>
          <a:xfrm rot="10800000">
            <a:off x="4146705" y="2767280"/>
            <a:ext cx="1287575" cy="987456"/>
          </a:xfrm>
          <a:prstGeom prst="straightConnector1">
            <a:avLst/>
          </a:prstGeom>
          <a:noFill/>
          <a:ln cap="flat" cmpd="sng" w="57150">
            <a:solidFill>
              <a:schemeClr val="accent2"/>
            </a:solidFill>
            <a:prstDash val="solid"/>
            <a:miter lim="800000"/>
            <a:headEnd len="sm" w="sm" type="none"/>
            <a:tailEnd len="sm" w="sm" type="none"/>
          </a:ln>
        </p:spPr>
      </p:cxnSp>
      <p:cxnSp>
        <p:nvCxnSpPr>
          <p:cNvPr id="172" name="Google Shape;172;p4"/>
          <p:cNvCxnSpPr/>
          <p:nvPr/>
        </p:nvCxnSpPr>
        <p:spPr>
          <a:xfrm flipH="1" rot="10800000">
            <a:off x="6443330" y="3078210"/>
            <a:ext cx="1317425" cy="1112964"/>
          </a:xfrm>
          <a:prstGeom prst="straightConnector1">
            <a:avLst/>
          </a:prstGeom>
          <a:noFill/>
          <a:ln cap="flat" cmpd="sng" w="57150">
            <a:solidFill>
              <a:schemeClr val="accent2"/>
            </a:solidFill>
            <a:prstDash val="solid"/>
            <a:miter lim="800000"/>
            <a:headEnd len="sm" w="sm" type="none"/>
            <a:tailEnd len="sm" w="sm" type="none"/>
          </a:ln>
        </p:spPr>
      </p:cxnSp>
      <p:cxnSp>
        <p:nvCxnSpPr>
          <p:cNvPr id="173" name="Google Shape;173;p4"/>
          <p:cNvCxnSpPr/>
          <p:nvPr/>
        </p:nvCxnSpPr>
        <p:spPr>
          <a:xfrm rot="10800000">
            <a:off x="5882732" y="3099322"/>
            <a:ext cx="0" cy="655414"/>
          </a:xfrm>
          <a:prstGeom prst="straightConnector1">
            <a:avLst/>
          </a:prstGeom>
          <a:noFill/>
          <a:ln cap="flat" cmpd="sng" w="57150">
            <a:solidFill>
              <a:schemeClr val="accent2"/>
            </a:solidFill>
            <a:prstDash val="solid"/>
            <a:miter lim="800000"/>
            <a:headEnd len="sm" w="sm" type="none"/>
            <a:tailEnd len="sm" w="sm" type="none"/>
          </a:ln>
        </p:spPr>
      </p:cxnSp>
      <p:cxnSp>
        <p:nvCxnSpPr>
          <p:cNvPr id="174" name="Google Shape;174;p4"/>
          <p:cNvCxnSpPr/>
          <p:nvPr/>
        </p:nvCxnSpPr>
        <p:spPr>
          <a:xfrm rot="10800000">
            <a:off x="6757720" y="4854162"/>
            <a:ext cx="1287576" cy="309661"/>
          </a:xfrm>
          <a:prstGeom prst="straightConnector1">
            <a:avLst/>
          </a:prstGeom>
          <a:noFill/>
          <a:ln cap="flat" cmpd="sng" w="57150">
            <a:solidFill>
              <a:schemeClr val="accent2"/>
            </a:solidFill>
            <a:prstDash val="solid"/>
            <a:miter lim="800000"/>
            <a:headEnd len="sm" w="sm" type="none"/>
            <a:tailEnd len="sm" w="sm" type="none"/>
          </a:ln>
        </p:spPr>
      </p:cxnSp>
      <p:cxnSp>
        <p:nvCxnSpPr>
          <p:cNvPr id="175" name="Google Shape;175;p4"/>
          <p:cNvCxnSpPr/>
          <p:nvPr/>
        </p:nvCxnSpPr>
        <p:spPr>
          <a:xfrm rot="10800000">
            <a:off x="3594054" y="4243122"/>
            <a:ext cx="1750603" cy="0"/>
          </a:xfrm>
          <a:prstGeom prst="straightConnector1">
            <a:avLst/>
          </a:prstGeom>
          <a:noFill/>
          <a:ln cap="flat" cmpd="sng" w="57150">
            <a:solidFill>
              <a:schemeClr val="accent2"/>
            </a:solidFill>
            <a:prstDash val="solid"/>
            <a:miter lim="800000"/>
            <a:headEnd len="sm" w="sm" type="none"/>
            <a:tailEnd len="sm" w="sm" type="none"/>
          </a:ln>
        </p:spPr>
      </p:cxnSp>
      <p:cxnSp>
        <p:nvCxnSpPr>
          <p:cNvPr id="176" name="Google Shape;176;p4"/>
          <p:cNvCxnSpPr/>
          <p:nvPr/>
        </p:nvCxnSpPr>
        <p:spPr>
          <a:xfrm flipH="1">
            <a:off x="4711056" y="5227866"/>
            <a:ext cx="782279" cy="768301"/>
          </a:xfrm>
          <a:prstGeom prst="straightConnector1">
            <a:avLst/>
          </a:prstGeom>
          <a:noFill/>
          <a:ln cap="flat" cmpd="sng" w="57150">
            <a:solidFill>
              <a:schemeClr val="accent2"/>
            </a:solidFill>
            <a:prstDash val="solid"/>
            <a:miter lim="800000"/>
            <a:headEnd len="sm" w="sm" type="none"/>
            <a:tailEnd len="sm" w="sm" type="none"/>
          </a:ln>
        </p:spPr>
      </p:cxnSp>
      <p:cxnSp>
        <p:nvCxnSpPr>
          <p:cNvPr id="177" name="Google Shape;177;p4"/>
          <p:cNvCxnSpPr/>
          <p:nvPr/>
        </p:nvCxnSpPr>
        <p:spPr>
          <a:xfrm>
            <a:off x="20382" y="1482673"/>
            <a:ext cx="10945906" cy="0"/>
          </a:xfrm>
          <a:prstGeom prst="straightConnector1">
            <a:avLst/>
          </a:prstGeom>
          <a:noFill/>
          <a:ln cap="flat" cmpd="sng" w="9525">
            <a:solidFill>
              <a:srgbClr val="FF6600"/>
            </a:solidFill>
            <a:prstDash val="solid"/>
            <a:miter lim="800000"/>
            <a:headEnd len="sm" w="sm" type="none"/>
            <a:tailEnd len="sm" w="sm" type="none"/>
          </a:ln>
        </p:spPr>
      </p:cxn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 name="Shape 182"/>
        <p:cNvGrpSpPr/>
        <p:nvPr/>
      </p:nvGrpSpPr>
      <p:grpSpPr>
        <a:xfrm>
          <a:off x="0" y="0"/>
          <a:ext cx="0" cy="0"/>
          <a:chOff x="0" y="0"/>
          <a:chExt cx="0" cy="0"/>
        </a:xfrm>
      </p:grpSpPr>
      <p:pic>
        <p:nvPicPr>
          <p:cNvPr id="183" name="Google Shape;183;p5"/>
          <p:cNvPicPr preferRelativeResize="0"/>
          <p:nvPr/>
        </p:nvPicPr>
        <p:blipFill rotWithShape="1">
          <a:blip r:embed="rId3">
            <a:alphaModFix/>
          </a:blip>
          <a:srcRect b="0" l="0" r="0" t="0"/>
          <a:stretch/>
        </p:blipFill>
        <p:spPr>
          <a:xfrm>
            <a:off x="-1289763" y="1310686"/>
            <a:ext cx="7929325" cy="4823081"/>
          </a:xfrm>
          <a:prstGeom prst="rect">
            <a:avLst/>
          </a:prstGeom>
          <a:noFill/>
          <a:ln>
            <a:noFill/>
          </a:ln>
        </p:spPr>
      </p:pic>
      <p:pic>
        <p:nvPicPr>
          <p:cNvPr id="184" name="Google Shape;184;p5"/>
          <p:cNvPicPr preferRelativeResize="0"/>
          <p:nvPr/>
        </p:nvPicPr>
        <p:blipFill rotWithShape="1">
          <a:blip r:embed="rId4">
            <a:alphaModFix/>
          </a:blip>
          <a:srcRect b="0" l="0" r="0" t="0"/>
          <a:stretch/>
        </p:blipFill>
        <p:spPr>
          <a:xfrm>
            <a:off x="2059070" y="4483845"/>
            <a:ext cx="1287149" cy="1287149"/>
          </a:xfrm>
          <a:prstGeom prst="ellipse">
            <a:avLst/>
          </a:prstGeom>
          <a:noFill/>
          <a:ln cap="rnd" cmpd="sng" w="63500">
            <a:solidFill>
              <a:srgbClr val="FFC000"/>
            </a:solidFill>
            <a:prstDash val="solid"/>
            <a:round/>
            <a:headEnd len="sm" w="sm" type="none"/>
            <a:tailEnd len="sm" w="sm" type="none"/>
          </a:ln>
          <a:effectLst>
            <a:outerShdw blurRad="381000" sx="-80000" rotWithShape="0" dir="5400000" dist="292100" sy="-18000">
              <a:srgbClr val="000000">
                <a:alpha val="21960"/>
              </a:srgbClr>
            </a:outerShdw>
          </a:effectLst>
        </p:spPr>
      </p:pic>
      <p:sp>
        <p:nvSpPr>
          <p:cNvPr id="185" name="Google Shape;185;p5"/>
          <p:cNvSpPr txBox="1"/>
          <p:nvPr/>
        </p:nvSpPr>
        <p:spPr>
          <a:xfrm>
            <a:off x="1881217" y="129919"/>
            <a:ext cx="7645555" cy="70788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CL" sz="4000">
                <a:solidFill>
                  <a:srgbClr val="757070"/>
                </a:solidFill>
                <a:latin typeface="Arial"/>
                <a:ea typeface="Arial"/>
                <a:cs typeface="Arial"/>
                <a:sym typeface="Arial"/>
              </a:rPr>
              <a:t>Marco de acciones de las </a:t>
            </a:r>
            <a:r>
              <a:rPr b="1" lang="es-CL" sz="4000">
                <a:solidFill>
                  <a:srgbClr val="FF6600"/>
                </a:solidFill>
                <a:latin typeface="Arial"/>
                <a:ea typeface="Arial"/>
                <a:cs typeface="Arial"/>
                <a:sym typeface="Arial"/>
              </a:rPr>
              <a:t>Empresas</a:t>
            </a:r>
            <a:endParaRPr/>
          </a:p>
        </p:txBody>
      </p:sp>
      <p:pic>
        <p:nvPicPr>
          <p:cNvPr id="186" name="Google Shape;186;p5"/>
          <p:cNvPicPr preferRelativeResize="0"/>
          <p:nvPr/>
        </p:nvPicPr>
        <p:blipFill rotWithShape="1">
          <a:blip r:embed="rId5">
            <a:alphaModFix/>
          </a:blip>
          <a:srcRect b="0" l="0" r="0" t="0"/>
          <a:stretch/>
        </p:blipFill>
        <p:spPr>
          <a:xfrm>
            <a:off x="10679798" y="5436495"/>
            <a:ext cx="1041408" cy="1041408"/>
          </a:xfrm>
          <a:prstGeom prst="rect">
            <a:avLst/>
          </a:prstGeom>
          <a:noFill/>
          <a:ln>
            <a:noFill/>
          </a:ln>
        </p:spPr>
      </p:pic>
      <p:pic>
        <p:nvPicPr>
          <p:cNvPr id="187" name="Google Shape;187;p5"/>
          <p:cNvPicPr preferRelativeResize="0"/>
          <p:nvPr/>
        </p:nvPicPr>
        <p:blipFill rotWithShape="1">
          <a:blip r:embed="rId6">
            <a:alphaModFix/>
          </a:blip>
          <a:srcRect b="0" l="0" r="0" t="0"/>
          <a:stretch/>
        </p:blipFill>
        <p:spPr>
          <a:xfrm>
            <a:off x="6668076" y="1288180"/>
            <a:ext cx="1018813" cy="1041408"/>
          </a:xfrm>
          <a:prstGeom prst="rect">
            <a:avLst/>
          </a:prstGeom>
          <a:noFill/>
          <a:ln>
            <a:noFill/>
          </a:ln>
        </p:spPr>
      </p:pic>
      <p:cxnSp>
        <p:nvCxnSpPr>
          <p:cNvPr id="188" name="Google Shape;188;p5"/>
          <p:cNvCxnSpPr/>
          <p:nvPr/>
        </p:nvCxnSpPr>
        <p:spPr>
          <a:xfrm>
            <a:off x="4697114" y="2446319"/>
            <a:ext cx="4672529" cy="0"/>
          </a:xfrm>
          <a:prstGeom prst="straightConnector1">
            <a:avLst/>
          </a:prstGeom>
          <a:noFill/>
          <a:ln cap="flat" cmpd="sng" w="57150">
            <a:solidFill>
              <a:schemeClr val="accent2"/>
            </a:solidFill>
            <a:prstDash val="solid"/>
            <a:miter lim="800000"/>
            <a:headEnd len="sm" w="sm" type="none"/>
            <a:tailEnd len="sm" w="sm" type="none"/>
          </a:ln>
        </p:spPr>
      </p:cxnSp>
      <p:sp>
        <p:nvSpPr>
          <p:cNvPr id="189" name="Google Shape;189;p5"/>
          <p:cNvSpPr txBox="1"/>
          <p:nvPr/>
        </p:nvSpPr>
        <p:spPr>
          <a:xfrm>
            <a:off x="5317181" y="1645682"/>
            <a:ext cx="986167"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CL" sz="3600">
                <a:solidFill>
                  <a:srgbClr val="757070"/>
                </a:solidFill>
                <a:latin typeface="Arial"/>
                <a:ea typeface="Arial"/>
                <a:cs typeface="Arial"/>
                <a:sym typeface="Arial"/>
              </a:rPr>
              <a:t>ODS</a:t>
            </a:r>
            <a:endParaRPr/>
          </a:p>
        </p:txBody>
      </p:sp>
      <p:pic>
        <p:nvPicPr>
          <p:cNvPr id="190" name="Google Shape;190;p5"/>
          <p:cNvPicPr preferRelativeResize="0"/>
          <p:nvPr/>
        </p:nvPicPr>
        <p:blipFill rotWithShape="1">
          <a:blip r:embed="rId7">
            <a:alphaModFix/>
          </a:blip>
          <a:srcRect b="0" l="0" r="0" t="0"/>
          <a:stretch/>
        </p:blipFill>
        <p:spPr>
          <a:xfrm>
            <a:off x="8480452" y="4205514"/>
            <a:ext cx="1046320" cy="1041408"/>
          </a:xfrm>
          <a:prstGeom prst="rect">
            <a:avLst/>
          </a:prstGeom>
          <a:noFill/>
          <a:ln>
            <a:noFill/>
          </a:ln>
        </p:spPr>
      </p:pic>
      <p:cxnSp>
        <p:nvCxnSpPr>
          <p:cNvPr id="191" name="Google Shape;191;p5"/>
          <p:cNvCxnSpPr/>
          <p:nvPr/>
        </p:nvCxnSpPr>
        <p:spPr>
          <a:xfrm>
            <a:off x="4449460" y="5385344"/>
            <a:ext cx="5077312" cy="0"/>
          </a:xfrm>
          <a:prstGeom prst="straightConnector1">
            <a:avLst/>
          </a:prstGeom>
          <a:noFill/>
          <a:ln cap="flat" cmpd="sng" w="57150">
            <a:solidFill>
              <a:schemeClr val="accent2"/>
            </a:solidFill>
            <a:prstDash val="solid"/>
            <a:miter lim="800000"/>
            <a:headEnd len="sm" w="sm" type="none"/>
            <a:tailEnd len="sm" w="sm" type="none"/>
          </a:ln>
        </p:spPr>
      </p:cxnSp>
      <p:sp>
        <p:nvSpPr>
          <p:cNvPr id="192" name="Google Shape;192;p5"/>
          <p:cNvSpPr txBox="1"/>
          <p:nvPr/>
        </p:nvSpPr>
        <p:spPr>
          <a:xfrm>
            <a:off x="5344825" y="4812359"/>
            <a:ext cx="2058256"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CL" sz="2400">
                <a:solidFill>
                  <a:srgbClr val="757070"/>
                </a:solidFill>
                <a:latin typeface="Arial"/>
                <a:ea typeface="Arial"/>
                <a:cs typeface="Arial"/>
                <a:sym typeface="Arial"/>
              </a:rPr>
              <a:t>Leyes Vigentes</a:t>
            </a:r>
            <a:endParaRPr/>
          </a:p>
        </p:txBody>
      </p:sp>
      <p:cxnSp>
        <p:nvCxnSpPr>
          <p:cNvPr id="193" name="Google Shape;193;p5"/>
          <p:cNvCxnSpPr/>
          <p:nvPr/>
        </p:nvCxnSpPr>
        <p:spPr>
          <a:xfrm>
            <a:off x="4985324" y="3799100"/>
            <a:ext cx="4384319" cy="25461"/>
          </a:xfrm>
          <a:prstGeom prst="straightConnector1">
            <a:avLst/>
          </a:prstGeom>
          <a:noFill/>
          <a:ln cap="flat" cmpd="sng" w="57150">
            <a:solidFill>
              <a:schemeClr val="accent2"/>
            </a:solidFill>
            <a:prstDash val="solid"/>
            <a:miter lim="800000"/>
            <a:headEnd len="sm" w="sm" type="none"/>
            <a:tailEnd len="sm" w="sm" type="none"/>
          </a:ln>
        </p:spPr>
      </p:cxnSp>
      <p:sp>
        <p:nvSpPr>
          <p:cNvPr id="194" name="Google Shape;194;p5"/>
          <p:cNvSpPr txBox="1"/>
          <p:nvPr/>
        </p:nvSpPr>
        <p:spPr>
          <a:xfrm>
            <a:off x="5132771" y="2941903"/>
            <a:ext cx="3013582" cy="70788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CL" sz="2000">
                <a:solidFill>
                  <a:srgbClr val="757070"/>
                </a:solidFill>
                <a:latin typeface="Arial"/>
                <a:ea typeface="Arial"/>
                <a:cs typeface="Arial"/>
                <a:sym typeface="Arial"/>
              </a:rPr>
              <a:t>Políticas de compromiso y </a:t>
            </a:r>
            <a:endParaRPr/>
          </a:p>
          <a:p>
            <a:pPr indent="0" lvl="0" marL="0" marR="0" rtl="0" algn="l">
              <a:spcBef>
                <a:spcPts val="0"/>
              </a:spcBef>
              <a:spcAft>
                <a:spcPts val="0"/>
              </a:spcAft>
              <a:buNone/>
            </a:pPr>
            <a:r>
              <a:rPr b="1" lang="es-CL" sz="2000">
                <a:solidFill>
                  <a:srgbClr val="757070"/>
                </a:solidFill>
                <a:latin typeface="Arial"/>
                <a:ea typeface="Arial"/>
                <a:cs typeface="Arial"/>
                <a:sym typeface="Arial"/>
              </a:rPr>
              <a:t>Debida Diligencia</a:t>
            </a:r>
            <a:endParaRPr/>
          </a:p>
        </p:txBody>
      </p:sp>
      <p:pic>
        <p:nvPicPr>
          <p:cNvPr descr="Resultado de imagen para objetivos 2030 objetivo 8" id="195" name="Google Shape;195;p5"/>
          <p:cNvPicPr preferRelativeResize="0"/>
          <p:nvPr/>
        </p:nvPicPr>
        <p:blipFill rotWithShape="1">
          <a:blip r:embed="rId8">
            <a:alphaModFix/>
          </a:blip>
          <a:srcRect b="0" l="0" r="0" t="0"/>
          <a:stretch/>
        </p:blipFill>
        <p:spPr>
          <a:xfrm>
            <a:off x="9018802" y="1228552"/>
            <a:ext cx="836814" cy="836814"/>
          </a:xfrm>
          <a:prstGeom prst="roundRect">
            <a:avLst>
              <a:gd fmla="val 8594" name="adj"/>
            </a:avLst>
          </a:prstGeom>
          <a:solidFill>
            <a:srgbClr val="ECECEC"/>
          </a:solidFill>
          <a:ln>
            <a:noFill/>
          </a:ln>
          <a:effectLst>
            <a:reflection blurRad="0" dir="5400000" dist="5000" endA="0" endPos="28000" fadeDir="5400000" kx="0" rotWithShape="0" algn="bl" stA="38000" stPos="0" sy="-100000" ky="0"/>
          </a:effectLst>
        </p:spPr>
      </p:pic>
      <p:pic>
        <p:nvPicPr>
          <p:cNvPr id="196" name="Google Shape;196;p5"/>
          <p:cNvPicPr preferRelativeResize="0"/>
          <p:nvPr/>
        </p:nvPicPr>
        <p:blipFill rotWithShape="1">
          <a:blip r:embed="rId9">
            <a:alphaModFix/>
          </a:blip>
          <a:srcRect b="0" l="0" r="0" t="0"/>
          <a:stretch/>
        </p:blipFill>
        <p:spPr>
          <a:xfrm>
            <a:off x="10903032" y="1244879"/>
            <a:ext cx="836814" cy="836814"/>
          </a:xfrm>
          <a:prstGeom prst="roundRect">
            <a:avLst>
              <a:gd fmla="val 8594" name="adj"/>
            </a:avLst>
          </a:prstGeom>
          <a:solidFill>
            <a:srgbClr val="ECECEC"/>
          </a:solidFill>
          <a:ln>
            <a:noFill/>
          </a:ln>
          <a:effectLst>
            <a:reflection blurRad="0" dir="5400000" dist="5000" endA="0" endPos="28000" fadeDir="5400000" kx="0" rotWithShape="0" algn="bl" stA="38000" stPos="0" sy="-100000" ky="0"/>
          </a:effectLst>
        </p:spPr>
      </p:pic>
      <p:pic>
        <p:nvPicPr>
          <p:cNvPr id="197" name="Google Shape;197;p5"/>
          <p:cNvPicPr preferRelativeResize="0"/>
          <p:nvPr/>
        </p:nvPicPr>
        <p:blipFill rotWithShape="1">
          <a:blip r:embed="rId10">
            <a:alphaModFix/>
          </a:blip>
          <a:srcRect b="0" l="0" r="0" t="0"/>
          <a:stretch/>
        </p:blipFill>
        <p:spPr>
          <a:xfrm>
            <a:off x="10836264" y="2622966"/>
            <a:ext cx="1074025" cy="1074025"/>
          </a:xfrm>
          <a:prstGeom prst="rect">
            <a:avLst/>
          </a:prstGeom>
          <a:noFill/>
          <a:ln>
            <a:noFill/>
          </a:ln>
        </p:spPr>
      </p:pic>
      <p:pic>
        <p:nvPicPr>
          <p:cNvPr id="198" name="Google Shape;198;p5"/>
          <p:cNvPicPr preferRelativeResize="0"/>
          <p:nvPr/>
        </p:nvPicPr>
        <p:blipFill rotWithShape="1">
          <a:blip r:embed="rId11">
            <a:alphaModFix/>
          </a:blip>
          <a:srcRect b="0" l="0" r="0" t="0"/>
          <a:stretch/>
        </p:blipFill>
        <p:spPr>
          <a:xfrm>
            <a:off x="9854162" y="2617414"/>
            <a:ext cx="744604" cy="1052494"/>
          </a:xfrm>
          <a:prstGeom prst="rect">
            <a:avLst/>
          </a:prstGeom>
          <a:noFill/>
          <a:ln>
            <a:noFill/>
          </a:ln>
        </p:spPr>
      </p:pic>
      <p:pic>
        <p:nvPicPr>
          <p:cNvPr id="199" name="Google Shape;199;p5"/>
          <p:cNvPicPr preferRelativeResize="0"/>
          <p:nvPr/>
        </p:nvPicPr>
        <p:blipFill rotWithShape="1">
          <a:blip r:embed="rId12">
            <a:alphaModFix/>
          </a:blip>
          <a:srcRect b="0" l="0" r="0" t="0"/>
          <a:stretch/>
        </p:blipFill>
        <p:spPr>
          <a:xfrm>
            <a:off x="9908935" y="1244879"/>
            <a:ext cx="836813" cy="836813"/>
          </a:xfrm>
          <a:prstGeom prst="roundRect">
            <a:avLst>
              <a:gd fmla="val 8594" name="adj"/>
            </a:avLst>
          </a:prstGeom>
          <a:solidFill>
            <a:srgbClr val="ECECEC"/>
          </a:solidFill>
          <a:ln>
            <a:noFill/>
          </a:ln>
          <a:effectLst>
            <a:reflection blurRad="0" dir="5400000" dist="5000" endA="0" endPos="28000" fadeDir="5400000" kx="0" rotWithShape="0" algn="bl" stA="38000" stPos="0" sy="-100000" ky="0"/>
          </a:effectLst>
        </p:spPr>
      </p:pic>
      <p:pic>
        <p:nvPicPr>
          <p:cNvPr id="200" name="Google Shape;200;p5"/>
          <p:cNvPicPr preferRelativeResize="0"/>
          <p:nvPr/>
        </p:nvPicPr>
        <p:blipFill rotWithShape="1">
          <a:blip r:embed="rId13">
            <a:alphaModFix/>
          </a:blip>
          <a:srcRect b="0" l="0" r="0" t="0"/>
          <a:stretch/>
        </p:blipFill>
        <p:spPr>
          <a:xfrm>
            <a:off x="8133198" y="1233452"/>
            <a:ext cx="718817" cy="718817"/>
          </a:xfrm>
          <a:prstGeom prst="roundRect">
            <a:avLst>
              <a:gd fmla="val 8594" name="adj"/>
            </a:avLst>
          </a:prstGeom>
          <a:solidFill>
            <a:srgbClr val="ECECEC"/>
          </a:solidFill>
          <a:ln>
            <a:noFill/>
          </a:ln>
          <a:effectLst>
            <a:reflection blurRad="0" dir="5400000" dist="5000" endA="0" endPos="28000" fadeDir="5400000" kx="0" rotWithShape="0" algn="bl" stA="38000" stPos="0" sy="-100000" ky="0"/>
          </a:effectLst>
        </p:spPr>
      </p:pic>
      <p:cxnSp>
        <p:nvCxnSpPr>
          <p:cNvPr id="201" name="Google Shape;201;p5"/>
          <p:cNvCxnSpPr/>
          <p:nvPr/>
        </p:nvCxnSpPr>
        <p:spPr>
          <a:xfrm>
            <a:off x="0" y="1001381"/>
            <a:ext cx="10945906" cy="0"/>
          </a:xfrm>
          <a:prstGeom prst="straightConnector1">
            <a:avLst/>
          </a:prstGeom>
          <a:noFill/>
          <a:ln cap="flat" cmpd="sng" w="9525">
            <a:solidFill>
              <a:srgbClr val="FF6600"/>
            </a:solidFill>
            <a:prstDash val="solid"/>
            <a:miter lim="800000"/>
            <a:headEnd len="sm" w="sm" type="none"/>
            <a:tailEnd len="sm" w="sm" type="none"/>
          </a:ln>
        </p:spPr>
      </p:cxnSp>
      <p:pic>
        <p:nvPicPr>
          <p:cNvPr descr="A picture containing text&#10;&#10;Description automatically generated" id="202" name="Google Shape;202;p5"/>
          <p:cNvPicPr preferRelativeResize="0"/>
          <p:nvPr/>
        </p:nvPicPr>
        <p:blipFill rotWithShape="1">
          <a:blip r:embed="rId14">
            <a:alphaModFix/>
          </a:blip>
          <a:srcRect b="0" l="0" r="0" t="0"/>
          <a:stretch/>
        </p:blipFill>
        <p:spPr>
          <a:xfrm>
            <a:off x="8866654" y="2617414"/>
            <a:ext cx="744605" cy="1056859"/>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 name="Shape 207"/>
        <p:cNvGrpSpPr/>
        <p:nvPr/>
      </p:nvGrpSpPr>
      <p:grpSpPr>
        <a:xfrm>
          <a:off x="0" y="0"/>
          <a:ext cx="0" cy="0"/>
          <a:chOff x="0" y="0"/>
          <a:chExt cx="0" cy="0"/>
        </a:xfrm>
      </p:grpSpPr>
      <p:pic>
        <p:nvPicPr>
          <p:cNvPr id="208" name="Google Shape;208;p6"/>
          <p:cNvPicPr preferRelativeResize="0"/>
          <p:nvPr/>
        </p:nvPicPr>
        <p:blipFill rotWithShape="1">
          <a:blip r:embed="rId3">
            <a:alphaModFix/>
          </a:blip>
          <a:srcRect b="0" l="0" r="0" t="0"/>
          <a:stretch/>
        </p:blipFill>
        <p:spPr>
          <a:xfrm>
            <a:off x="10738884" y="5588231"/>
            <a:ext cx="1041408" cy="1041408"/>
          </a:xfrm>
          <a:prstGeom prst="rect">
            <a:avLst/>
          </a:prstGeom>
          <a:noFill/>
          <a:ln>
            <a:noFill/>
          </a:ln>
        </p:spPr>
      </p:pic>
      <p:sp>
        <p:nvSpPr>
          <p:cNvPr id="209" name="Google Shape;209;p6"/>
          <p:cNvSpPr/>
          <p:nvPr/>
        </p:nvSpPr>
        <p:spPr>
          <a:xfrm>
            <a:off x="254832" y="2038663"/>
            <a:ext cx="2623279" cy="2488366"/>
          </a:xfrm>
          <a:prstGeom prst="ellipse">
            <a:avLst/>
          </a:prstGeom>
          <a:solidFill>
            <a:schemeClr val="lt1"/>
          </a:solidFill>
          <a:ln cap="flat" cmpd="sng" w="57150">
            <a:solidFill>
              <a:srgbClr val="0070C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CL" sz="2000">
                <a:solidFill>
                  <a:srgbClr val="002060"/>
                </a:solidFill>
                <a:latin typeface="Arial"/>
                <a:ea typeface="Arial"/>
                <a:cs typeface="Arial"/>
                <a:sym typeface="Arial"/>
              </a:rPr>
              <a:t>Prevención y erradicación del Trabajo infantil.</a:t>
            </a:r>
            <a:endParaRPr b="1" sz="2000">
              <a:solidFill>
                <a:schemeClr val="lt1"/>
              </a:solidFill>
              <a:latin typeface="Arial"/>
              <a:ea typeface="Arial"/>
              <a:cs typeface="Arial"/>
              <a:sym typeface="Arial"/>
            </a:endParaRPr>
          </a:p>
        </p:txBody>
      </p:sp>
      <p:sp>
        <p:nvSpPr>
          <p:cNvPr id="210" name="Google Shape;210;p6"/>
          <p:cNvSpPr/>
          <p:nvPr/>
        </p:nvSpPr>
        <p:spPr>
          <a:xfrm>
            <a:off x="3087974" y="2038663"/>
            <a:ext cx="2623279" cy="2488366"/>
          </a:xfrm>
          <a:prstGeom prst="ellipse">
            <a:avLst/>
          </a:prstGeom>
          <a:solidFill>
            <a:srgbClr val="FFC000"/>
          </a:solidFill>
          <a:ln cap="flat" cmpd="sng" w="5715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CL" sz="2000">
                <a:solidFill>
                  <a:srgbClr val="002060"/>
                </a:solidFill>
                <a:latin typeface="Arial"/>
                <a:ea typeface="Arial"/>
                <a:cs typeface="Arial"/>
                <a:sym typeface="Arial"/>
              </a:rPr>
              <a:t>Visibilizar la importancia en conciliar la vida laboral con la familiar.</a:t>
            </a:r>
            <a:endParaRPr b="1" sz="2000">
              <a:solidFill>
                <a:schemeClr val="lt1"/>
              </a:solidFill>
              <a:latin typeface="Arial"/>
              <a:ea typeface="Arial"/>
              <a:cs typeface="Arial"/>
              <a:sym typeface="Arial"/>
            </a:endParaRPr>
          </a:p>
        </p:txBody>
      </p:sp>
      <p:sp>
        <p:nvSpPr>
          <p:cNvPr id="211" name="Google Shape;211;p6"/>
          <p:cNvSpPr/>
          <p:nvPr/>
        </p:nvSpPr>
        <p:spPr>
          <a:xfrm>
            <a:off x="8754258" y="2038663"/>
            <a:ext cx="2623279" cy="2488366"/>
          </a:xfrm>
          <a:prstGeom prst="ellipse">
            <a:avLst/>
          </a:prstGeom>
          <a:solidFill>
            <a:schemeClr val="lt1"/>
          </a:solidFill>
          <a:ln cap="flat" cmpd="sng" w="57150">
            <a:solidFill>
              <a:srgbClr val="92D05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CL" sz="2000">
                <a:solidFill>
                  <a:srgbClr val="002060"/>
                </a:solidFill>
                <a:latin typeface="Arial"/>
                <a:ea typeface="Arial"/>
                <a:cs typeface="Arial"/>
                <a:sym typeface="Arial"/>
              </a:rPr>
              <a:t> Trabajo en alianza entre actores sociales.</a:t>
            </a:r>
            <a:endParaRPr b="1" sz="2000">
              <a:solidFill>
                <a:schemeClr val="lt1"/>
              </a:solidFill>
              <a:latin typeface="Arial"/>
              <a:ea typeface="Arial"/>
              <a:cs typeface="Arial"/>
              <a:sym typeface="Arial"/>
            </a:endParaRPr>
          </a:p>
        </p:txBody>
      </p:sp>
      <p:sp>
        <p:nvSpPr>
          <p:cNvPr id="212" name="Google Shape;212;p6"/>
          <p:cNvSpPr/>
          <p:nvPr/>
        </p:nvSpPr>
        <p:spPr>
          <a:xfrm>
            <a:off x="5962062" y="2038663"/>
            <a:ext cx="2623279" cy="2488366"/>
          </a:xfrm>
          <a:prstGeom prst="ellipse">
            <a:avLst/>
          </a:prstGeom>
          <a:solidFill>
            <a:schemeClr val="lt1"/>
          </a:solidFill>
          <a:ln cap="flat" cmpd="sng" w="57150">
            <a:solidFill>
              <a:srgbClr val="FFC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CL" sz="2000">
                <a:solidFill>
                  <a:srgbClr val="002060"/>
                </a:solidFill>
                <a:latin typeface="Arial"/>
                <a:ea typeface="Arial"/>
                <a:cs typeface="Arial"/>
                <a:sym typeface="Arial"/>
              </a:rPr>
              <a:t> Importancia de la Inversión Social en la niñez.</a:t>
            </a:r>
            <a:endParaRPr/>
          </a:p>
        </p:txBody>
      </p:sp>
      <p:cxnSp>
        <p:nvCxnSpPr>
          <p:cNvPr id="213" name="Google Shape;213;p6"/>
          <p:cNvCxnSpPr/>
          <p:nvPr/>
        </p:nvCxnSpPr>
        <p:spPr>
          <a:xfrm rot="10800000">
            <a:off x="1319134" y="4527029"/>
            <a:ext cx="0" cy="764499"/>
          </a:xfrm>
          <a:prstGeom prst="straightConnector1">
            <a:avLst/>
          </a:prstGeom>
          <a:noFill/>
          <a:ln cap="flat" cmpd="sng" w="9525">
            <a:solidFill>
              <a:srgbClr val="FF6600"/>
            </a:solidFill>
            <a:prstDash val="solid"/>
            <a:miter lim="800000"/>
            <a:headEnd len="sm" w="sm" type="none"/>
            <a:tailEnd len="sm" w="sm" type="none"/>
          </a:ln>
        </p:spPr>
      </p:cxnSp>
      <p:cxnSp>
        <p:nvCxnSpPr>
          <p:cNvPr id="214" name="Google Shape;214;p6"/>
          <p:cNvCxnSpPr/>
          <p:nvPr/>
        </p:nvCxnSpPr>
        <p:spPr>
          <a:xfrm flipH="1" rot="10800000">
            <a:off x="1319134" y="5186597"/>
            <a:ext cx="9248932" cy="104931"/>
          </a:xfrm>
          <a:prstGeom prst="straightConnector1">
            <a:avLst/>
          </a:prstGeom>
          <a:noFill/>
          <a:ln cap="flat" cmpd="sng" w="9525">
            <a:solidFill>
              <a:srgbClr val="FF6600"/>
            </a:solidFill>
            <a:prstDash val="solid"/>
            <a:miter lim="800000"/>
            <a:headEnd len="sm" w="sm" type="none"/>
            <a:tailEnd len="sm" w="sm" type="none"/>
          </a:ln>
        </p:spPr>
      </p:cxnSp>
      <p:cxnSp>
        <p:nvCxnSpPr>
          <p:cNvPr id="215" name="Google Shape;215;p6"/>
          <p:cNvCxnSpPr/>
          <p:nvPr/>
        </p:nvCxnSpPr>
        <p:spPr>
          <a:xfrm rot="10800000">
            <a:off x="4432091" y="4527028"/>
            <a:ext cx="0" cy="764499"/>
          </a:xfrm>
          <a:prstGeom prst="straightConnector1">
            <a:avLst/>
          </a:prstGeom>
          <a:noFill/>
          <a:ln cap="flat" cmpd="sng" w="9525">
            <a:solidFill>
              <a:srgbClr val="FF6600"/>
            </a:solidFill>
            <a:prstDash val="solid"/>
            <a:miter lim="800000"/>
            <a:headEnd len="sm" w="sm" type="none"/>
            <a:tailEnd len="sm" w="sm" type="none"/>
          </a:ln>
        </p:spPr>
      </p:cxnSp>
      <p:cxnSp>
        <p:nvCxnSpPr>
          <p:cNvPr id="216" name="Google Shape;216;p6"/>
          <p:cNvCxnSpPr/>
          <p:nvPr/>
        </p:nvCxnSpPr>
        <p:spPr>
          <a:xfrm rot="10800000">
            <a:off x="7232755" y="4474563"/>
            <a:ext cx="0" cy="764499"/>
          </a:xfrm>
          <a:prstGeom prst="straightConnector1">
            <a:avLst/>
          </a:prstGeom>
          <a:noFill/>
          <a:ln cap="flat" cmpd="sng" w="9525">
            <a:solidFill>
              <a:srgbClr val="FF6600"/>
            </a:solidFill>
            <a:prstDash val="solid"/>
            <a:miter lim="800000"/>
            <a:headEnd len="sm" w="sm" type="none"/>
            <a:tailEnd len="sm" w="sm" type="none"/>
          </a:ln>
        </p:spPr>
      </p:cxnSp>
      <p:cxnSp>
        <p:nvCxnSpPr>
          <p:cNvPr id="217" name="Google Shape;217;p6"/>
          <p:cNvCxnSpPr/>
          <p:nvPr/>
        </p:nvCxnSpPr>
        <p:spPr>
          <a:xfrm rot="10800000">
            <a:off x="10568066" y="4422098"/>
            <a:ext cx="0" cy="764499"/>
          </a:xfrm>
          <a:prstGeom prst="straightConnector1">
            <a:avLst/>
          </a:prstGeom>
          <a:noFill/>
          <a:ln cap="flat" cmpd="sng" w="9525">
            <a:solidFill>
              <a:srgbClr val="FF6600"/>
            </a:solidFill>
            <a:prstDash val="solid"/>
            <a:miter lim="800000"/>
            <a:headEnd len="sm" w="sm" type="none"/>
            <a:tailEnd len="sm" w="sm" type="none"/>
          </a:ln>
        </p:spPr>
      </p:cxnSp>
      <p:sp>
        <p:nvSpPr>
          <p:cNvPr id="218" name="Google Shape;218;p6"/>
          <p:cNvSpPr txBox="1"/>
          <p:nvPr/>
        </p:nvSpPr>
        <p:spPr>
          <a:xfrm>
            <a:off x="1319133" y="4664582"/>
            <a:ext cx="2158861"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CL" sz="1600">
                <a:solidFill>
                  <a:srgbClr val="595959"/>
                </a:solidFill>
                <a:latin typeface="Arial"/>
                <a:ea typeface="Arial"/>
                <a:cs typeface="Arial"/>
                <a:sym typeface="Arial"/>
              </a:rPr>
              <a:t>Impactos en el lugar de</a:t>
            </a:r>
            <a:endParaRPr/>
          </a:p>
          <a:p>
            <a:pPr indent="0" lvl="0" marL="0" marR="0" rtl="0" algn="l">
              <a:spcBef>
                <a:spcPts val="0"/>
              </a:spcBef>
              <a:spcAft>
                <a:spcPts val="0"/>
              </a:spcAft>
              <a:buNone/>
            </a:pPr>
            <a:r>
              <a:rPr b="1" lang="es-CL" sz="1600">
                <a:solidFill>
                  <a:srgbClr val="595959"/>
                </a:solidFill>
                <a:latin typeface="Arial"/>
                <a:ea typeface="Arial"/>
                <a:cs typeface="Arial"/>
                <a:sym typeface="Arial"/>
              </a:rPr>
              <a:t>trabajo</a:t>
            </a:r>
            <a:endParaRPr/>
          </a:p>
        </p:txBody>
      </p:sp>
      <p:sp>
        <p:nvSpPr>
          <p:cNvPr id="219" name="Google Shape;219;p6"/>
          <p:cNvSpPr txBox="1"/>
          <p:nvPr/>
        </p:nvSpPr>
        <p:spPr>
          <a:xfrm>
            <a:off x="7221188" y="4710490"/>
            <a:ext cx="3346878"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CL" sz="1600">
                <a:solidFill>
                  <a:srgbClr val="595959"/>
                </a:solidFill>
                <a:latin typeface="Arial"/>
                <a:ea typeface="Arial"/>
                <a:cs typeface="Arial"/>
                <a:sym typeface="Arial"/>
              </a:rPr>
              <a:t>Impactos en  la comunidad y entorno</a:t>
            </a:r>
            <a:endParaRPr/>
          </a:p>
        </p:txBody>
      </p:sp>
      <p:sp>
        <p:nvSpPr>
          <p:cNvPr id="220" name="Google Shape;220;p6"/>
          <p:cNvSpPr txBox="1"/>
          <p:nvPr/>
        </p:nvSpPr>
        <p:spPr>
          <a:xfrm>
            <a:off x="2943969" y="173907"/>
            <a:ext cx="5720349" cy="70788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CL" sz="4000">
                <a:solidFill>
                  <a:srgbClr val="FF6600"/>
                </a:solidFill>
                <a:latin typeface="Arial"/>
                <a:ea typeface="Arial"/>
                <a:cs typeface="Arial"/>
                <a:sym typeface="Arial"/>
              </a:rPr>
              <a:t>Líneas de acción </a:t>
            </a:r>
            <a:r>
              <a:rPr b="1" lang="es-CL" sz="4000">
                <a:solidFill>
                  <a:srgbClr val="595959"/>
                </a:solidFill>
                <a:latin typeface="Arial"/>
                <a:ea typeface="Arial"/>
                <a:cs typeface="Arial"/>
                <a:sym typeface="Arial"/>
              </a:rPr>
              <a:t>de la Red</a:t>
            </a:r>
            <a:endParaRPr/>
          </a:p>
        </p:txBody>
      </p:sp>
      <p:pic>
        <p:nvPicPr>
          <p:cNvPr id="221" name="Google Shape;221;p6"/>
          <p:cNvPicPr preferRelativeResize="0"/>
          <p:nvPr/>
        </p:nvPicPr>
        <p:blipFill rotWithShape="1">
          <a:blip r:embed="rId4">
            <a:alphaModFix/>
          </a:blip>
          <a:srcRect b="0" l="0" r="0" t="0"/>
          <a:stretch/>
        </p:blipFill>
        <p:spPr>
          <a:xfrm>
            <a:off x="2473565" y="1327466"/>
            <a:ext cx="896678" cy="896678"/>
          </a:xfrm>
          <a:prstGeom prst="rect">
            <a:avLst/>
          </a:prstGeom>
          <a:noFill/>
          <a:ln>
            <a:noFill/>
          </a:ln>
        </p:spPr>
      </p:pic>
      <p:pic>
        <p:nvPicPr>
          <p:cNvPr id="222" name="Google Shape;222;p6"/>
          <p:cNvPicPr preferRelativeResize="0"/>
          <p:nvPr/>
        </p:nvPicPr>
        <p:blipFill rotWithShape="1">
          <a:blip r:embed="rId5">
            <a:alphaModFix/>
          </a:blip>
          <a:srcRect b="0" l="0" r="0" t="0"/>
          <a:stretch/>
        </p:blipFill>
        <p:spPr>
          <a:xfrm>
            <a:off x="5445744" y="1327466"/>
            <a:ext cx="896678" cy="896678"/>
          </a:xfrm>
          <a:prstGeom prst="rect">
            <a:avLst/>
          </a:prstGeom>
          <a:noFill/>
          <a:ln>
            <a:noFill/>
          </a:ln>
        </p:spPr>
      </p:pic>
      <p:pic>
        <p:nvPicPr>
          <p:cNvPr id="223" name="Google Shape;223;p6"/>
          <p:cNvPicPr preferRelativeResize="0"/>
          <p:nvPr/>
        </p:nvPicPr>
        <p:blipFill rotWithShape="1">
          <a:blip r:embed="rId6">
            <a:alphaModFix/>
          </a:blip>
          <a:srcRect b="0" l="0" r="0" t="0"/>
          <a:stretch/>
        </p:blipFill>
        <p:spPr>
          <a:xfrm>
            <a:off x="8228964" y="1349951"/>
            <a:ext cx="870709" cy="870709"/>
          </a:xfrm>
          <a:prstGeom prst="rect">
            <a:avLst/>
          </a:prstGeom>
          <a:noFill/>
          <a:ln>
            <a:noFill/>
          </a:ln>
        </p:spPr>
      </p:pic>
      <p:cxnSp>
        <p:nvCxnSpPr>
          <p:cNvPr id="224" name="Google Shape;224;p6"/>
          <p:cNvCxnSpPr/>
          <p:nvPr/>
        </p:nvCxnSpPr>
        <p:spPr>
          <a:xfrm>
            <a:off x="-79361" y="881793"/>
            <a:ext cx="10945906" cy="0"/>
          </a:xfrm>
          <a:prstGeom prst="straightConnector1">
            <a:avLst/>
          </a:prstGeom>
          <a:noFill/>
          <a:ln cap="flat" cmpd="sng" w="9525">
            <a:solidFill>
              <a:srgbClr val="FF6600"/>
            </a:solidFill>
            <a:prstDash val="solid"/>
            <a:miter lim="800000"/>
            <a:headEnd len="sm" w="sm" type="none"/>
            <a:tailEnd len="sm" w="sm" type="none"/>
          </a:ln>
        </p:spPr>
      </p:cxn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29" name="Shape 229"/>
        <p:cNvGrpSpPr/>
        <p:nvPr/>
      </p:nvGrpSpPr>
      <p:grpSpPr>
        <a:xfrm>
          <a:off x="0" y="0"/>
          <a:ext cx="0" cy="0"/>
          <a:chOff x="0" y="0"/>
          <a:chExt cx="0" cy="0"/>
        </a:xfrm>
      </p:grpSpPr>
      <p:sp>
        <p:nvSpPr>
          <p:cNvPr id="230" name="Google Shape;230;p7"/>
          <p:cNvSpPr txBox="1"/>
          <p:nvPr/>
        </p:nvSpPr>
        <p:spPr>
          <a:xfrm>
            <a:off x="1549063" y="2367171"/>
            <a:ext cx="9093874" cy="212365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CL" sz="4400">
                <a:solidFill>
                  <a:srgbClr val="3A3838"/>
                </a:solidFill>
                <a:latin typeface="Arial"/>
                <a:ea typeface="Arial"/>
                <a:cs typeface="Arial"/>
                <a:sym typeface="Arial"/>
              </a:rPr>
              <a:t>¿Cómo una buena </a:t>
            </a:r>
            <a:r>
              <a:rPr b="1" lang="es-CL" sz="4400">
                <a:solidFill>
                  <a:srgbClr val="FF6600"/>
                </a:solidFill>
                <a:latin typeface="Arial"/>
                <a:ea typeface="Arial"/>
                <a:cs typeface="Arial"/>
                <a:sym typeface="Arial"/>
              </a:rPr>
              <a:t>política corporativa </a:t>
            </a:r>
            <a:r>
              <a:rPr b="1" lang="es-CL" sz="4400">
                <a:solidFill>
                  <a:srgbClr val="3A3838"/>
                </a:solidFill>
                <a:latin typeface="Arial"/>
                <a:ea typeface="Arial"/>
                <a:cs typeface="Arial"/>
                <a:sym typeface="Arial"/>
              </a:rPr>
              <a:t>en conciliación trabajo y familia </a:t>
            </a:r>
            <a:r>
              <a:rPr b="1" lang="es-CL" sz="4400">
                <a:solidFill>
                  <a:srgbClr val="FF6600"/>
                </a:solidFill>
                <a:latin typeface="Arial"/>
                <a:ea typeface="Arial"/>
                <a:cs typeface="Arial"/>
                <a:sym typeface="Arial"/>
              </a:rPr>
              <a:t>impacta positivamente </a:t>
            </a:r>
            <a:r>
              <a:rPr b="1" lang="es-CL" sz="4400">
                <a:solidFill>
                  <a:srgbClr val="262626"/>
                </a:solidFill>
                <a:latin typeface="Arial"/>
                <a:ea typeface="Arial"/>
                <a:cs typeface="Arial"/>
                <a:sym typeface="Arial"/>
              </a:rPr>
              <a:t>en la niñez?</a:t>
            </a:r>
            <a:endParaRPr b="1" sz="4400">
              <a:solidFill>
                <a:srgbClr val="262626"/>
              </a:solidFill>
              <a:latin typeface="Arial"/>
              <a:ea typeface="Arial"/>
              <a:cs typeface="Arial"/>
              <a:sym typeface="Arial"/>
            </a:endParaRPr>
          </a:p>
        </p:txBody>
      </p:sp>
      <p:pic>
        <p:nvPicPr>
          <p:cNvPr id="231" name="Google Shape;231;p7"/>
          <p:cNvPicPr preferRelativeResize="0"/>
          <p:nvPr/>
        </p:nvPicPr>
        <p:blipFill rotWithShape="1">
          <a:blip r:embed="rId3">
            <a:alphaModFix/>
          </a:blip>
          <a:srcRect b="0" l="0" r="0" t="0"/>
          <a:stretch/>
        </p:blipFill>
        <p:spPr>
          <a:xfrm>
            <a:off x="10251845" y="5228910"/>
            <a:ext cx="1263448" cy="1261885"/>
          </a:xfrm>
          <a:prstGeom prst="rect">
            <a:avLst/>
          </a:prstGeom>
          <a:noFill/>
          <a:ln>
            <a:noFill/>
          </a:ln>
        </p:spPr>
      </p:pic>
      <p:cxnSp>
        <p:nvCxnSpPr>
          <p:cNvPr id="232" name="Google Shape;232;p7"/>
          <p:cNvCxnSpPr/>
          <p:nvPr/>
        </p:nvCxnSpPr>
        <p:spPr>
          <a:xfrm>
            <a:off x="0" y="1683342"/>
            <a:ext cx="10945906" cy="0"/>
          </a:xfrm>
          <a:prstGeom prst="straightConnector1">
            <a:avLst/>
          </a:prstGeom>
          <a:noFill/>
          <a:ln cap="flat" cmpd="sng" w="9525">
            <a:solidFill>
              <a:srgbClr val="FF6600"/>
            </a:solidFill>
            <a:prstDash val="solid"/>
            <a:miter lim="800000"/>
            <a:headEnd len="sm" w="sm" type="none"/>
            <a:tailEnd len="sm" w="sm" type="none"/>
          </a:ln>
        </p:spPr>
      </p:cxn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 name="Shape 237"/>
        <p:cNvGrpSpPr/>
        <p:nvPr/>
      </p:nvGrpSpPr>
      <p:grpSpPr>
        <a:xfrm>
          <a:off x="0" y="0"/>
          <a:ext cx="0" cy="0"/>
          <a:chOff x="0" y="0"/>
          <a:chExt cx="0" cy="0"/>
        </a:xfrm>
      </p:grpSpPr>
      <p:pic>
        <p:nvPicPr>
          <p:cNvPr id="238" name="Google Shape;238;p8"/>
          <p:cNvPicPr preferRelativeResize="0"/>
          <p:nvPr/>
        </p:nvPicPr>
        <p:blipFill rotWithShape="1">
          <a:blip r:embed="rId4">
            <a:alphaModFix/>
          </a:blip>
          <a:srcRect b="0" l="0" r="0" t="0"/>
          <a:stretch/>
        </p:blipFill>
        <p:spPr>
          <a:xfrm>
            <a:off x="625329" y="1661806"/>
            <a:ext cx="5211031" cy="3534387"/>
          </a:xfrm>
          <a:prstGeom prst="rect">
            <a:avLst/>
          </a:prstGeom>
          <a:noFill/>
          <a:ln>
            <a:noFill/>
          </a:ln>
        </p:spPr>
      </p:pic>
      <p:pic>
        <p:nvPicPr>
          <p:cNvPr id="239" name="Google Shape;239;p8"/>
          <p:cNvPicPr preferRelativeResize="0"/>
          <p:nvPr/>
        </p:nvPicPr>
        <p:blipFill rotWithShape="1">
          <a:blip r:embed="rId5">
            <a:alphaModFix/>
          </a:blip>
          <a:srcRect b="0" l="0" r="0" t="0"/>
          <a:stretch/>
        </p:blipFill>
        <p:spPr>
          <a:xfrm>
            <a:off x="6096000" y="1661805"/>
            <a:ext cx="5470671" cy="3534387"/>
          </a:xfrm>
          <a:prstGeom prst="rect">
            <a:avLst/>
          </a:prstGeom>
          <a:noFill/>
          <a:ln>
            <a:noFill/>
          </a:ln>
        </p:spPr>
      </p:pic>
      <p:sp>
        <p:nvSpPr>
          <p:cNvPr id="240" name="Google Shape;240;p8"/>
          <p:cNvSpPr txBox="1"/>
          <p:nvPr/>
        </p:nvSpPr>
        <p:spPr>
          <a:xfrm>
            <a:off x="322061" y="5418881"/>
            <a:ext cx="7022100" cy="338700"/>
          </a:xfrm>
          <a:prstGeom prst="rect">
            <a:avLst/>
          </a:prstGeom>
          <a:noFill/>
          <a:ln>
            <a:noFill/>
          </a:ln>
        </p:spPr>
        <p:txBody>
          <a:bodyPr anchorCtr="0" anchor="t" bIns="91425" lIns="91425" spcFirstLastPara="1" rIns="91425" wrap="square" tIns="91425">
            <a:spAutoFit/>
          </a:bodyPr>
          <a:lstStyle/>
          <a:p>
            <a:pPr indent="0" lvl="0" marL="0" marR="0" rtl="0" algn="l">
              <a:spcBef>
                <a:spcPts val="0"/>
              </a:spcBef>
              <a:spcAft>
                <a:spcPts val="0"/>
              </a:spcAft>
              <a:buClr>
                <a:schemeClr val="hlink"/>
              </a:buClr>
              <a:buSzPts val="1000"/>
              <a:buFont typeface="Arial"/>
              <a:buNone/>
            </a:pPr>
            <a:r>
              <a:rPr lang="es-CL" sz="1000" u="sng">
                <a:solidFill>
                  <a:schemeClr val="hlink"/>
                </a:solidFill>
                <a:latin typeface="Arial"/>
                <a:ea typeface="Arial"/>
                <a:cs typeface="Arial"/>
                <a:sym typeface="Arial"/>
                <a:hlinkClick r:id="rId6"/>
              </a:rPr>
              <a:t>https://www.crececontigo.gob.cl/wp-content/uploads/2017/12/2.Estudio-Conciliacio%CC%81n-Familia-Trabajo-06.dic_.17.pdf</a:t>
            </a:r>
            <a:endParaRPr sz="1800">
              <a:solidFill>
                <a:schemeClr val="dk1"/>
              </a:solidFill>
              <a:latin typeface="Arial"/>
              <a:ea typeface="Arial"/>
              <a:cs typeface="Arial"/>
              <a:sym typeface="Arial"/>
            </a:endParaRPr>
          </a:p>
        </p:txBody>
      </p:sp>
      <p:pic>
        <p:nvPicPr>
          <p:cNvPr id="241" name="Google Shape;241;p8"/>
          <p:cNvPicPr preferRelativeResize="0"/>
          <p:nvPr/>
        </p:nvPicPr>
        <p:blipFill rotWithShape="1">
          <a:blip r:embed="rId7">
            <a:alphaModFix/>
          </a:blip>
          <a:srcRect b="0" l="0" r="0" t="0"/>
          <a:stretch/>
        </p:blipFill>
        <p:spPr>
          <a:xfrm>
            <a:off x="10525263" y="5236877"/>
            <a:ext cx="1041408" cy="1041408"/>
          </a:xfrm>
          <a:prstGeom prst="rect">
            <a:avLst/>
          </a:prstGeom>
          <a:noFill/>
          <a:ln>
            <a:noFill/>
          </a:ln>
        </p:spPr>
      </p:pic>
      <p:sp>
        <p:nvSpPr>
          <p:cNvPr id="242" name="Google Shape;242;p8"/>
          <p:cNvSpPr txBox="1"/>
          <p:nvPr/>
        </p:nvSpPr>
        <p:spPr>
          <a:xfrm>
            <a:off x="713874" y="284925"/>
            <a:ext cx="10764252" cy="572700"/>
          </a:xfrm>
          <a:prstGeom prst="rect">
            <a:avLst/>
          </a:prstGeom>
          <a:noFill/>
          <a:ln>
            <a:noFill/>
          </a:ln>
        </p:spPr>
        <p:txBody>
          <a:bodyPr anchorCtr="0" anchor="t" bIns="91425" lIns="91425" spcFirstLastPara="1" rIns="91425" wrap="square" tIns="91425">
            <a:noAutofit/>
          </a:bodyPr>
          <a:lstStyle/>
          <a:p>
            <a:pPr indent="0" lvl="0" marL="0" marR="0" rtl="0" algn="ctr">
              <a:lnSpc>
                <a:spcPct val="90000"/>
              </a:lnSpc>
              <a:spcBef>
                <a:spcPts val="0"/>
              </a:spcBef>
              <a:spcAft>
                <a:spcPts val="0"/>
              </a:spcAft>
              <a:buClr>
                <a:srgbClr val="595959"/>
              </a:buClr>
              <a:buSzPts val="990"/>
              <a:buFont typeface="Arial"/>
              <a:buNone/>
            </a:pPr>
            <a:r>
              <a:rPr b="1" lang="es-CL" sz="4000">
                <a:solidFill>
                  <a:srgbClr val="595959"/>
                </a:solidFill>
                <a:latin typeface="Arial"/>
                <a:ea typeface="Arial"/>
                <a:cs typeface="Arial"/>
                <a:sym typeface="Arial"/>
              </a:rPr>
              <a:t>Estudios encuesta CASEN</a:t>
            </a:r>
            <a:endParaRPr b="1" sz="3200">
              <a:solidFill>
                <a:srgbClr val="595959"/>
              </a:solidFill>
              <a:latin typeface="Arial"/>
              <a:ea typeface="Arial"/>
              <a:cs typeface="Arial"/>
              <a:sym typeface="Arial"/>
            </a:endParaRPr>
          </a:p>
        </p:txBody>
      </p:sp>
      <p:cxnSp>
        <p:nvCxnSpPr>
          <p:cNvPr id="243" name="Google Shape;243;p8"/>
          <p:cNvCxnSpPr/>
          <p:nvPr/>
        </p:nvCxnSpPr>
        <p:spPr>
          <a:xfrm>
            <a:off x="0" y="1145459"/>
            <a:ext cx="10945906" cy="0"/>
          </a:xfrm>
          <a:prstGeom prst="straightConnector1">
            <a:avLst/>
          </a:prstGeom>
          <a:noFill/>
          <a:ln cap="flat" cmpd="sng" w="9525">
            <a:solidFill>
              <a:srgbClr val="FF6600"/>
            </a:solidFill>
            <a:prstDash val="solid"/>
            <a:miter lim="800000"/>
            <a:headEnd len="sm" w="sm" type="none"/>
            <a:tailEnd len="sm" w="sm" type="none"/>
          </a:ln>
        </p:spPr>
      </p:cxn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8" name="Shape 248"/>
        <p:cNvGrpSpPr/>
        <p:nvPr/>
      </p:nvGrpSpPr>
      <p:grpSpPr>
        <a:xfrm>
          <a:off x="0" y="0"/>
          <a:ext cx="0" cy="0"/>
          <a:chOff x="0" y="0"/>
          <a:chExt cx="0" cy="0"/>
        </a:xfrm>
      </p:grpSpPr>
      <p:pic>
        <p:nvPicPr>
          <p:cNvPr descr="A picture containing toy, clipart, doll&#10;&#10;Description automatically generated" id="249" name="Google Shape;249;p9"/>
          <p:cNvPicPr preferRelativeResize="0"/>
          <p:nvPr/>
        </p:nvPicPr>
        <p:blipFill rotWithShape="1">
          <a:blip r:embed="rId3">
            <a:alphaModFix/>
          </a:blip>
          <a:srcRect b="0" l="0" r="0" t="0"/>
          <a:stretch/>
        </p:blipFill>
        <p:spPr>
          <a:xfrm>
            <a:off x="3259494" y="4543500"/>
            <a:ext cx="1782165" cy="2314500"/>
          </a:xfrm>
          <a:prstGeom prst="rect">
            <a:avLst/>
          </a:prstGeom>
          <a:noFill/>
          <a:ln>
            <a:noFill/>
          </a:ln>
        </p:spPr>
      </p:pic>
      <p:sp>
        <p:nvSpPr>
          <p:cNvPr id="250" name="Google Shape;250;p9"/>
          <p:cNvSpPr txBox="1"/>
          <p:nvPr/>
        </p:nvSpPr>
        <p:spPr>
          <a:xfrm>
            <a:off x="713874" y="284925"/>
            <a:ext cx="10764252" cy="572700"/>
          </a:xfrm>
          <a:prstGeom prst="rect">
            <a:avLst/>
          </a:prstGeom>
          <a:noFill/>
          <a:ln>
            <a:noFill/>
          </a:ln>
        </p:spPr>
        <p:txBody>
          <a:bodyPr anchorCtr="0" anchor="t" bIns="91425" lIns="91425" spcFirstLastPara="1" rIns="91425" wrap="square" tIns="91425">
            <a:noAutofit/>
          </a:bodyPr>
          <a:lstStyle/>
          <a:p>
            <a:pPr indent="0" lvl="0" marL="0" marR="0" rtl="0" algn="ctr">
              <a:lnSpc>
                <a:spcPct val="90000"/>
              </a:lnSpc>
              <a:spcBef>
                <a:spcPts val="0"/>
              </a:spcBef>
              <a:spcAft>
                <a:spcPts val="0"/>
              </a:spcAft>
              <a:buClr>
                <a:srgbClr val="595959"/>
              </a:buClr>
              <a:buSzPts val="990"/>
              <a:buFont typeface="Arial"/>
              <a:buNone/>
            </a:pPr>
            <a:r>
              <a:rPr b="1" lang="es-CL" sz="4400">
                <a:solidFill>
                  <a:srgbClr val="595959"/>
                </a:solidFill>
                <a:latin typeface="Arial"/>
                <a:ea typeface="Arial"/>
                <a:cs typeface="Arial"/>
                <a:sym typeface="Arial"/>
              </a:rPr>
              <a:t>Conciliación familia-trabajo</a:t>
            </a:r>
            <a:endParaRPr/>
          </a:p>
          <a:p>
            <a:pPr indent="0" lvl="0" marL="0" marR="0" rtl="0" algn="ctr">
              <a:lnSpc>
                <a:spcPct val="90000"/>
              </a:lnSpc>
              <a:spcBef>
                <a:spcPts val="0"/>
              </a:spcBef>
              <a:spcAft>
                <a:spcPts val="0"/>
              </a:spcAft>
              <a:buClr>
                <a:srgbClr val="595959"/>
              </a:buClr>
              <a:buSzPts val="990"/>
              <a:buFont typeface="Arial"/>
              <a:buNone/>
            </a:pPr>
            <a:r>
              <a:rPr b="1" lang="es-CL" sz="3600">
                <a:solidFill>
                  <a:srgbClr val="595959"/>
                </a:solidFill>
                <a:latin typeface="Arial"/>
                <a:ea typeface="Arial"/>
                <a:cs typeface="Arial"/>
                <a:sym typeface="Arial"/>
              </a:rPr>
              <a:t> y perspectiva sobre derechos de la niñez</a:t>
            </a:r>
            <a:endParaRPr/>
          </a:p>
        </p:txBody>
      </p:sp>
      <p:sp>
        <p:nvSpPr>
          <p:cNvPr id="251" name="Google Shape;251;p9"/>
          <p:cNvSpPr txBox="1"/>
          <p:nvPr/>
        </p:nvSpPr>
        <p:spPr>
          <a:xfrm>
            <a:off x="4667079" y="3624555"/>
            <a:ext cx="6811047" cy="1318659"/>
          </a:xfrm>
          <a:prstGeom prst="rect">
            <a:avLst/>
          </a:prstGeom>
          <a:noFill/>
          <a:ln cap="flat" cmpd="sng" w="9525">
            <a:solidFill>
              <a:srgbClr val="FF6600"/>
            </a:solidFill>
            <a:prstDash val="solid"/>
            <a:round/>
            <a:headEnd len="sm" w="sm" type="none"/>
            <a:tailEnd len="sm" w="sm" type="none"/>
          </a:ln>
        </p:spPr>
        <p:txBody>
          <a:bodyPr anchorCtr="0" anchor="t" bIns="91425" lIns="91425" spcFirstLastPara="1" rIns="91425" wrap="square" tIns="91425">
            <a:normAutofit/>
          </a:bodyPr>
          <a:lstStyle/>
          <a:p>
            <a:pPr indent="0" lvl="0" marL="0" marR="0" rtl="0" algn="l">
              <a:lnSpc>
                <a:spcPct val="90000"/>
              </a:lnSpc>
              <a:spcBef>
                <a:spcPts val="1200"/>
              </a:spcBef>
              <a:spcAft>
                <a:spcPts val="0"/>
              </a:spcAft>
              <a:buClr>
                <a:schemeClr val="dk1"/>
              </a:buClr>
              <a:buSzPts val="2800"/>
              <a:buFont typeface="Arial"/>
              <a:buNone/>
            </a:pPr>
            <a:r>
              <a:rPr b="1" lang="es-CL" sz="2800">
                <a:solidFill>
                  <a:schemeClr val="dk1"/>
                </a:solidFill>
                <a:latin typeface="Arial"/>
                <a:ea typeface="Arial"/>
                <a:cs typeface="Arial"/>
                <a:sym typeface="Arial"/>
              </a:rPr>
              <a:t>Rol de la empresa: Protección a los derechos de la niñez y adolescencia.</a:t>
            </a:r>
            <a:endParaRPr sz="2800">
              <a:solidFill>
                <a:schemeClr val="dk1"/>
              </a:solidFill>
              <a:latin typeface="Arial"/>
              <a:ea typeface="Arial"/>
              <a:cs typeface="Arial"/>
              <a:sym typeface="Arial"/>
            </a:endParaRPr>
          </a:p>
        </p:txBody>
      </p:sp>
      <p:sp>
        <p:nvSpPr>
          <p:cNvPr id="252" name="Google Shape;252;p9"/>
          <p:cNvSpPr txBox="1"/>
          <p:nvPr/>
        </p:nvSpPr>
        <p:spPr>
          <a:xfrm>
            <a:off x="3354269" y="1976201"/>
            <a:ext cx="6811047" cy="1695991"/>
          </a:xfrm>
          <a:prstGeom prst="rect">
            <a:avLst/>
          </a:prstGeom>
          <a:noFill/>
          <a:ln>
            <a:noFill/>
          </a:ln>
        </p:spPr>
        <p:txBody>
          <a:bodyPr anchorCtr="0" anchor="t" bIns="91425" lIns="91425" spcFirstLastPara="1" rIns="91425" wrap="square" tIns="91425">
            <a:normAutofit fontScale="70000" lnSpcReduction="20000"/>
          </a:bodyPr>
          <a:lstStyle/>
          <a:p>
            <a:pPr indent="0" lvl="0" marL="0" marR="0" rtl="0" algn="l">
              <a:lnSpc>
                <a:spcPct val="90000"/>
              </a:lnSpc>
              <a:spcBef>
                <a:spcPts val="0"/>
              </a:spcBef>
              <a:spcAft>
                <a:spcPts val="0"/>
              </a:spcAft>
              <a:buClr>
                <a:srgbClr val="FF6600"/>
              </a:buClr>
              <a:buSzPct val="100000"/>
              <a:buFont typeface="Arial"/>
              <a:buNone/>
            </a:pPr>
            <a:r>
              <a:rPr b="1" lang="es-CL" sz="4000">
                <a:solidFill>
                  <a:srgbClr val="FF6600"/>
                </a:solidFill>
                <a:latin typeface="Arial"/>
                <a:ea typeface="Arial"/>
                <a:cs typeface="Arial"/>
                <a:sym typeface="Arial"/>
              </a:rPr>
              <a:t>Conciliación trabajo-familia:</a:t>
            </a:r>
            <a:endParaRPr/>
          </a:p>
          <a:p>
            <a:pPr indent="-228600" lvl="0" marL="228600" marR="0" rtl="0" algn="l">
              <a:lnSpc>
                <a:spcPct val="90000"/>
              </a:lnSpc>
              <a:spcBef>
                <a:spcPts val="0"/>
              </a:spcBef>
              <a:spcAft>
                <a:spcPts val="0"/>
              </a:spcAft>
              <a:buClr>
                <a:schemeClr val="dk1"/>
              </a:buClr>
              <a:buSzPct val="100000"/>
              <a:buFont typeface="Arial"/>
              <a:buChar char="•"/>
            </a:pPr>
            <a:r>
              <a:rPr lang="es-CL" sz="4000">
                <a:solidFill>
                  <a:schemeClr val="dk1"/>
                </a:solidFill>
                <a:latin typeface="Arial"/>
                <a:ea typeface="Arial"/>
                <a:cs typeface="Arial"/>
                <a:sym typeface="Arial"/>
              </a:rPr>
              <a:t>Bienestar material.</a:t>
            </a:r>
            <a:endParaRPr/>
          </a:p>
          <a:p>
            <a:pPr indent="-228600" lvl="0" marL="228600" marR="0" rtl="0" algn="l">
              <a:lnSpc>
                <a:spcPct val="90000"/>
              </a:lnSpc>
              <a:spcBef>
                <a:spcPts val="0"/>
              </a:spcBef>
              <a:spcAft>
                <a:spcPts val="0"/>
              </a:spcAft>
              <a:buClr>
                <a:schemeClr val="dk1"/>
              </a:buClr>
              <a:buSzPct val="100000"/>
              <a:buFont typeface="Arial"/>
              <a:buChar char="•"/>
            </a:pPr>
            <a:r>
              <a:rPr lang="es-CL" sz="4000">
                <a:solidFill>
                  <a:schemeClr val="dk1"/>
                </a:solidFill>
                <a:latin typeface="Arial"/>
                <a:ea typeface="Arial"/>
                <a:cs typeface="Arial"/>
                <a:sym typeface="Arial"/>
              </a:rPr>
              <a:t>Asegurar tiempo y competencias parentales</a:t>
            </a:r>
            <a:r>
              <a:rPr lang="es-CL" sz="2800">
                <a:solidFill>
                  <a:schemeClr val="dk1"/>
                </a:solidFill>
                <a:latin typeface="Arial"/>
                <a:ea typeface="Arial"/>
                <a:cs typeface="Arial"/>
                <a:sym typeface="Arial"/>
              </a:rPr>
              <a:t>.</a:t>
            </a:r>
            <a:endParaRPr/>
          </a:p>
          <a:p>
            <a:pPr indent="-186372" lvl="0" marL="457200" marR="0" rtl="0" algn="l">
              <a:lnSpc>
                <a:spcPct val="90000"/>
              </a:lnSpc>
              <a:spcBef>
                <a:spcPts val="0"/>
              </a:spcBef>
              <a:spcAft>
                <a:spcPts val="0"/>
              </a:spcAft>
              <a:buClr>
                <a:schemeClr val="dk1"/>
              </a:buClr>
              <a:buSzPct val="100000"/>
              <a:buFont typeface="Arial"/>
              <a:buNone/>
            </a:pPr>
            <a:r>
              <a:t/>
            </a:r>
            <a:endParaRPr sz="2800">
              <a:solidFill>
                <a:schemeClr val="dk1"/>
              </a:solidFill>
              <a:latin typeface="Arial"/>
              <a:ea typeface="Arial"/>
              <a:cs typeface="Arial"/>
              <a:sym typeface="Arial"/>
            </a:endParaRPr>
          </a:p>
          <a:p>
            <a:pPr indent="0" lvl="0" marL="0" marR="0" rtl="0" algn="l">
              <a:lnSpc>
                <a:spcPct val="90000"/>
              </a:lnSpc>
              <a:spcBef>
                <a:spcPts val="1200"/>
              </a:spcBef>
              <a:spcAft>
                <a:spcPts val="0"/>
              </a:spcAft>
              <a:buClr>
                <a:schemeClr val="dk1"/>
              </a:buClr>
              <a:buSzPct val="100000"/>
              <a:buFont typeface="Arial"/>
              <a:buNone/>
            </a:pPr>
            <a:r>
              <a:rPr lang="es-CL" sz="2800">
                <a:solidFill>
                  <a:schemeClr val="dk1"/>
                </a:solidFill>
                <a:latin typeface="Arial"/>
                <a:ea typeface="Arial"/>
                <a:cs typeface="Arial"/>
                <a:sym typeface="Arial"/>
              </a:rPr>
              <a:t> </a:t>
            </a:r>
            <a:endParaRPr/>
          </a:p>
        </p:txBody>
      </p:sp>
      <p:sp>
        <p:nvSpPr>
          <p:cNvPr id="253" name="Google Shape;253;p9"/>
          <p:cNvSpPr txBox="1"/>
          <p:nvPr/>
        </p:nvSpPr>
        <p:spPr>
          <a:xfrm>
            <a:off x="-711700" y="6080283"/>
            <a:ext cx="10757558" cy="492412"/>
          </a:xfrm>
          <a:prstGeom prst="rect">
            <a:avLst/>
          </a:prstGeom>
          <a:noFill/>
          <a:ln>
            <a:noFill/>
          </a:ln>
        </p:spPr>
        <p:txBody>
          <a:bodyPr anchorCtr="0" anchor="t" bIns="91425" lIns="91425" spcFirstLastPara="1" rIns="91425" wrap="square" tIns="91425">
            <a:spAutoFit/>
          </a:bodyPr>
          <a:lstStyle/>
          <a:p>
            <a:pPr indent="0" lvl="0" marL="0" marR="0" rtl="0" algn="r">
              <a:spcBef>
                <a:spcPts val="0"/>
              </a:spcBef>
              <a:spcAft>
                <a:spcPts val="0"/>
              </a:spcAft>
              <a:buClr>
                <a:schemeClr val="hlink"/>
              </a:buClr>
              <a:buSzPts val="1000"/>
              <a:buFont typeface="Arial"/>
              <a:buNone/>
            </a:pPr>
            <a:r>
              <a:rPr lang="es-CL" sz="1000" u="sng">
                <a:solidFill>
                  <a:schemeClr val="hlink"/>
                </a:solidFill>
                <a:latin typeface="Arial"/>
                <a:ea typeface="Arial"/>
                <a:cs typeface="Arial"/>
                <a:sym typeface="Arial"/>
                <a:hlinkClick r:id="rId4"/>
              </a:rPr>
              <a:t>BVCM013911 impacto de la conciliación de la vida familiar y laboral sobre el bienestar de la infancia</a:t>
            </a:r>
            <a:endParaRPr sz="1800">
              <a:solidFill>
                <a:schemeClr val="dk1"/>
              </a:solidFill>
              <a:latin typeface="Arial"/>
              <a:ea typeface="Arial"/>
              <a:cs typeface="Arial"/>
              <a:sym typeface="Arial"/>
            </a:endParaRPr>
          </a:p>
          <a:p>
            <a:pPr indent="0" lvl="0" marL="0" marR="0" rtl="0" algn="r">
              <a:spcBef>
                <a:spcPts val="0"/>
              </a:spcBef>
              <a:spcAft>
                <a:spcPts val="0"/>
              </a:spcAft>
              <a:buClr>
                <a:schemeClr val="hlink"/>
              </a:buClr>
              <a:buSzPts val="1000"/>
              <a:buFont typeface="Arial"/>
              <a:buNone/>
            </a:pPr>
            <a:r>
              <a:rPr lang="es-CL" sz="1000" u="sng">
                <a:solidFill>
                  <a:schemeClr val="hlink"/>
                </a:solidFill>
                <a:latin typeface="Arial"/>
                <a:ea typeface="Arial"/>
                <a:cs typeface="Arial"/>
                <a:sym typeface="Arial"/>
                <a:hlinkClick r:id="rId5"/>
              </a:rPr>
              <a:t>El conflicto trabajo-familia ante los derechos al cuidado de niños y niñas*</a:t>
            </a:r>
            <a:endParaRPr sz="1000">
              <a:solidFill>
                <a:schemeClr val="dk1"/>
              </a:solidFill>
              <a:latin typeface="Arial"/>
              <a:ea typeface="Arial"/>
              <a:cs typeface="Arial"/>
              <a:sym typeface="Arial"/>
            </a:endParaRPr>
          </a:p>
        </p:txBody>
      </p:sp>
      <p:pic>
        <p:nvPicPr>
          <p:cNvPr descr="Icon&#10;&#10;Description automatically generated" id="254" name="Google Shape;254;p9"/>
          <p:cNvPicPr preferRelativeResize="0"/>
          <p:nvPr/>
        </p:nvPicPr>
        <p:blipFill rotWithShape="1">
          <a:blip r:embed="rId6">
            <a:alphaModFix/>
          </a:blip>
          <a:srcRect b="0" l="0" r="0" t="0"/>
          <a:stretch/>
        </p:blipFill>
        <p:spPr>
          <a:xfrm>
            <a:off x="0" y="3512149"/>
            <a:ext cx="3354269" cy="3385913"/>
          </a:xfrm>
          <a:prstGeom prst="rect">
            <a:avLst/>
          </a:prstGeom>
          <a:noFill/>
          <a:ln>
            <a:noFill/>
          </a:ln>
        </p:spPr>
      </p:pic>
      <p:pic>
        <p:nvPicPr>
          <p:cNvPr id="255" name="Google Shape;255;p9"/>
          <p:cNvPicPr preferRelativeResize="0"/>
          <p:nvPr/>
        </p:nvPicPr>
        <p:blipFill rotWithShape="1">
          <a:blip r:embed="rId7">
            <a:alphaModFix/>
          </a:blip>
          <a:srcRect b="0" l="0" r="0" t="0"/>
          <a:stretch/>
        </p:blipFill>
        <p:spPr>
          <a:xfrm>
            <a:off x="10738884" y="5588231"/>
            <a:ext cx="1041408" cy="1041408"/>
          </a:xfrm>
          <a:prstGeom prst="rect">
            <a:avLst/>
          </a:prstGeom>
          <a:noFill/>
          <a:ln>
            <a:noFill/>
          </a:ln>
        </p:spPr>
      </p:pic>
      <p:cxnSp>
        <p:nvCxnSpPr>
          <p:cNvPr id="256" name="Google Shape;256;p9"/>
          <p:cNvCxnSpPr/>
          <p:nvPr/>
        </p:nvCxnSpPr>
        <p:spPr>
          <a:xfrm>
            <a:off x="0" y="1602660"/>
            <a:ext cx="10945906" cy="0"/>
          </a:xfrm>
          <a:prstGeom prst="straightConnector1">
            <a:avLst/>
          </a:prstGeom>
          <a:noFill/>
          <a:ln cap="flat" cmpd="sng" w="9525">
            <a:solidFill>
              <a:srgbClr val="FF6600"/>
            </a:solidFill>
            <a:prstDash val="solid"/>
            <a:miter lim="800000"/>
            <a:headEnd len="sm" w="sm" type="none"/>
            <a:tailEnd len="sm" w="sm" type="none"/>
          </a:ln>
        </p:spPr>
      </p:cxn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2021-07-29T12:53:30Z</dcterms:created>
  <dc:creator>MARIA ASTETE</dc:creator>
</cp:coreProperties>
</file>