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9"/>
  </p:notesMasterIdLst>
  <p:sldIdLst>
    <p:sldId id="257" r:id="rId4"/>
    <p:sldId id="264" r:id="rId5"/>
    <p:sldId id="258" r:id="rId6"/>
    <p:sldId id="259" r:id="rId7"/>
    <p:sldId id="324" r:id="rId8"/>
    <p:sldId id="265" r:id="rId9"/>
    <p:sldId id="256" r:id="rId10"/>
    <p:sldId id="327" r:id="rId11"/>
    <p:sldId id="326" r:id="rId12"/>
    <p:sldId id="272" r:id="rId13"/>
    <p:sldId id="329" r:id="rId14"/>
    <p:sldId id="330" r:id="rId15"/>
    <p:sldId id="275" r:id="rId16"/>
    <p:sldId id="325" r:id="rId17"/>
    <p:sldId id="328" r:id="rId1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p:scale>
          <a:sx n="60" d="100"/>
          <a:sy n="60" d="100"/>
        </p:scale>
        <p:origin x="90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448DF1-1A79-4913-8E1E-C52FB45B2551}"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s-CL"/>
        </a:p>
      </dgm:t>
    </dgm:pt>
    <dgm:pt modelId="{F2396DB4-4271-45C5-952A-D2AD1CE78D00}">
      <dgm:prSet phldrT="[Texto]" custT="1"/>
      <dgm:spPr/>
      <dgm:t>
        <a:bodyPr/>
        <a:lstStyle/>
        <a:p>
          <a:r>
            <a:rPr lang="es-CL" sz="1200" b="1" dirty="0"/>
            <a:t>Identificar tipo de medida</a:t>
          </a:r>
        </a:p>
        <a:p>
          <a:r>
            <a:rPr lang="es-CL" sz="1200" dirty="0"/>
            <a:t>- Cuidado</a:t>
          </a:r>
        </a:p>
        <a:p>
          <a:r>
            <a:rPr lang="es-CL" sz="1200" dirty="0"/>
            <a:t>- Material</a:t>
          </a:r>
        </a:p>
        <a:p>
          <a:r>
            <a:rPr lang="es-CL" sz="1200" dirty="0"/>
            <a:t>- Tiempo</a:t>
          </a:r>
        </a:p>
      </dgm:t>
    </dgm:pt>
    <dgm:pt modelId="{0E199068-355C-4DFF-B0DF-B841C33EF74A}" type="parTrans" cxnId="{0A33E89D-D1E5-46E5-AE7E-229401DF09F3}">
      <dgm:prSet/>
      <dgm:spPr/>
      <dgm:t>
        <a:bodyPr/>
        <a:lstStyle/>
        <a:p>
          <a:endParaRPr lang="es-CL"/>
        </a:p>
      </dgm:t>
    </dgm:pt>
    <dgm:pt modelId="{2AE1906A-284A-4527-AD40-A08E5451975D}" type="sibTrans" cxnId="{0A33E89D-D1E5-46E5-AE7E-229401DF09F3}">
      <dgm:prSet/>
      <dgm:spPr/>
      <dgm:t>
        <a:bodyPr/>
        <a:lstStyle/>
        <a:p>
          <a:endParaRPr lang="es-CL"/>
        </a:p>
      </dgm:t>
    </dgm:pt>
    <dgm:pt modelId="{0EE9FB2E-36E6-47EF-9C45-310DAFF54254}">
      <dgm:prSet phldrT="[Texto]" custT="1"/>
      <dgm:spPr/>
      <dgm:t>
        <a:bodyPr/>
        <a:lstStyle/>
        <a:p>
          <a:r>
            <a:rPr lang="es-CL" sz="1100" b="1" dirty="0"/>
            <a:t>Identificar la iniciativa</a:t>
          </a:r>
        </a:p>
      </dgm:t>
    </dgm:pt>
    <dgm:pt modelId="{EF99B6CC-AE1B-4AE3-882B-1FB85D6869B3}" type="parTrans" cxnId="{A9D589E2-8EF6-474A-8876-9F85C83681E9}">
      <dgm:prSet/>
      <dgm:spPr/>
      <dgm:t>
        <a:bodyPr/>
        <a:lstStyle/>
        <a:p>
          <a:endParaRPr lang="es-CL"/>
        </a:p>
      </dgm:t>
    </dgm:pt>
    <dgm:pt modelId="{AC664C91-B73C-46EC-9535-CD2D01C1A7EA}" type="sibTrans" cxnId="{A9D589E2-8EF6-474A-8876-9F85C83681E9}">
      <dgm:prSet/>
      <dgm:spPr/>
      <dgm:t>
        <a:bodyPr/>
        <a:lstStyle/>
        <a:p>
          <a:endParaRPr lang="es-CL"/>
        </a:p>
      </dgm:t>
    </dgm:pt>
    <dgm:pt modelId="{E865EF83-C6A1-48A9-8A63-291110B803AD}">
      <dgm:prSet phldrT="[Texto]" custT="1"/>
      <dgm:spPr/>
      <dgm:t>
        <a:bodyPr/>
        <a:lstStyle/>
        <a:p>
          <a:r>
            <a:rPr lang="es-CL" sz="1100" dirty="0"/>
            <a:t> Bonos.</a:t>
          </a:r>
        </a:p>
      </dgm:t>
    </dgm:pt>
    <dgm:pt modelId="{3787473B-D6AB-4C8A-9611-C80FFC7E64CE}" type="parTrans" cxnId="{2AEAAF2B-7DB6-4523-9DF0-C0613694A095}">
      <dgm:prSet/>
      <dgm:spPr/>
      <dgm:t>
        <a:bodyPr/>
        <a:lstStyle/>
        <a:p>
          <a:endParaRPr lang="es-CL"/>
        </a:p>
      </dgm:t>
    </dgm:pt>
    <dgm:pt modelId="{B7BF10F0-8A7F-4A4C-9138-1FCFDCF4159C}" type="sibTrans" cxnId="{2AEAAF2B-7DB6-4523-9DF0-C0613694A095}">
      <dgm:prSet/>
      <dgm:spPr/>
      <dgm:t>
        <a:bodyPr/>
        <a:lstStyle/>
        <a:p>
          <a:endParaRPr lang="es-CL"/>
        </a:p>
      </dgm:t>
    </dgm:pt>
    <dgm:pt modelId="{9AA029B6-FD8B-4A79-8726-E49E67065417}">
      <dgm:prSet phldrT="[Texto]" custT="1"/>
      <dgm:spPr/>
      <dgm:t>
        <a:bodyPr/>
        <a:lstStyle/>
        <a:p>
          <a:r>
            <a:rPr lang="es-CL" sz="1100" b="1" dirty="0"/>
            <a:t>Cantidad de colaboradores / quienes pueden acceder al beneficio</a:t>
          </a:r>
        </a:p>
      </dgm:t>
    </dgm:pt>
    <dgm:pt modelId="{B3B57727-BB27-4768-8212-E479417603F8}" type="parTrans" cxnId="{7B1A79D2-C90F-4B7B-AC66-319A6C0B0586}">
      <dgm:prSet/>
      <dgm:spPr/>
      <dgm:t>
        <a:bodyPr/>
        <a:lstStyle/>
        <a:p>
          <a:endParaRPr lang="es-CL"/>
        </a:p>
      </dgm:t>
    </dgm:pt>
    <dgm:pt modelId="{774FB2E6-0B2E-4F15-99E2-217D0260040A}" type="sibTrans" cxnId="{7B1A79D2-C90F-4B7B-AC66-319A6C0B0586}">
      <dgm:prSet/>
      <dgm:spPr/>
      <dgm:t>
        <a:bodyPr/>
        <a:lstStyle/>
        <a:p>
          <a:endParaRPr lang="es-CL"/>
        </a:p>
      </dgm:t>
    </dgm:pt>
    <dgm:pt modelId="{9AC5CB63-ECE1-4CEA-8561-1AF2D9D838E5}">
      <dgm:prSet phldrT="[Texto]" custT="1"/>
      <dgm:spPr/>
      <dgm:t>
        <a:bodyPr/>
        <a:lstStyle/>
        <a:p>
          <a:r>
            <a:rPr lang="es-CL" sz="1100" dirty="0"/>
            <a:t>Flexibilidad horaria.</a:t>
          </a:r>
        </a:p>
      </dgm:t>
    </dgm:pt>
    <dgm:pt modelId="{7737F7E8-78C9-4C49-9F84-62752ACFC33C}" type="parTrans" cxnId="{B9329532-93D8-45B9-B281-FA5076073EBB}">
      <dgm:prSet/>
      <dgm:spPr/>
      <dgm:t>
        <a:bodyPr/>
        <a:lstStyle/>
        <a:p>
          <a:endParaRPr lang="es-CL"/>
        </a:p>
      </dgm:t>
    </dgm:pt>
    <dgm:pt modelId="{98C204B9-C3D9-4019-8DBC-A3DD751E72B9}" type="sibTrans" cxnId="{B9329532-93D8-45B9-B281-FA5076073EBB}">
      <dgm:prSet/>
      <dgm:spPr/>
      <dgm:t>
        <a:bodyPr/>
        <a:lstStyle/>
        <a:p>
          <a:endParaRPr lang="es-CL"/>
        </a:p>
      </dgm:t>
    </dgm:pt>
    <dgm:pt modelId="{60A724C7-ED2C-40EA-A0E0-99238475229F}">
      <dgm:prSet phldrT="[Texto]" custT="1"/>
      <dgm:spPr/>
      <dgm:t>
        <a:bodyPr/>
        <a:lstStyle/>
        <a:p>
          <a:r>
            <a:rPr lang="es-CL" sz="1100" dirty="0"/>
            <a:t> Charla</a:t>
          </a:r>
        </a:p>
      </dgm:t>
    </dgm:pt>
    <dgm:pt modelId="{57AE0959-4E06-4A89-B3E9-FD7A389CDE7C}" type="parTrans" cxnId="{5332AE84-5460-4582-B523-2FE9D137DF2C}">
      <dgm:prSet/>
      <dgm:spPr/>
      <dgm:t>
        <a:bodyPr/>
        <a:lstStyle/>
        <a:p>
          <a:endParaRPr lang="es-CL"/>
        </a:p>
      </dgm:t>
    </dgm:pt>
    <dgm:pt modelId="{E045A169-13E6-4AE0-BA2D-BD7BB32E1E2B}" type="sibTrans" cxnId="{5332AE84-5460-4582-B523-2FE9D137DF2C}">
      <dgm:prSet/>
      <dgm:spPr/>
      <dgm:t>
        <a:bodyPr/>
        <a:lstStyle/>
        <a:p>
          <a:endParaRPr lang="es-CL"/>
        </a:p>
      </dgm:t>
    </dgm:pt>
    <dgm:pt modelId="{5DD2A456-9209-4562-9400-28180898FFD4}">
      <dgm:prSet phldrT="[Texto]" custT="1"/>
      <dgm:spPr/>
      <dgm:t>
        <a:bodyPr/>
        <a:lstStyle/>
        <a:p>
          <a:r>
            <a:rPr lang="es-CL" sz="1100" b="1" dirty="0"/>
            <a:t>Derecho de la Niñez</a:t>
          </a:r>
        </a:p>
        <a:p>
          <a:r>
            <a:rPr lang="es-CL" sz="1100" dirty="0"/>
            <a:t>ART. 3</a:t>
          </a:r>
        </a:p>
        <a:p>
          <a:r>
            <a:rPr lang="es-CL" sz="1100" dirty="0"/>
            <a:t>ART.6</a:t>
          </a:r>
        </a:p>
        <a:p>
          <a:r>
            <a:rPr lang="es-CL" sz="1100" dirty="0"/>
            <a:t>ART 18</a:t>
          </a:r>
        </a:p>
        <a:p>
          <a:r>
            <a:rPr lang="es-CL" sz="1100" dirty="0"/>
            <a:t>ART 24</a:t>
          </a:r>
        </a:p>
        <a:p>
          <a:r>
            <a:rPr lang="es-CL" sz="1100" dirty="0"/>
            <a:t>ART 27  </a:t>
          </a:r>
        </a:p>
      </dgm:t>
    </dgm:pt>
    <dgm:pt modelId="{F4889065-08CA-40CF-8FC3-910BE3604270}" type="parTrans" cxnId="{D3391163-1EB0-4AEF-9136-D6C543C015F1}">
      <dgm:prSet/>
      <dgm:spPr/>
      <dgm:t>
        <a:bodyPr/>
        <a:lstStyle/>
        <a:p>
          <a:endParaRPr lang="es-CL"/>
        </a:p>
      </dgm:t>
    </dgm:pt>
    <dgm:pt modelId="{7B819098-7BF4-470E-AD14-605C5AE49984}" type="sibTrans" cxnId="{D3391163-1EB0-4AEF-9136-D6C543C015F1}">
      <dgm:prSet/>
      <dgm:spPr/>
      <dgm:t>
        <a:bodyPr/>
        <a:lstStyle/>
        <a:p>
          <a:endParaRPr lang="es-CL"/>
        </a:p>
      </dgm:t>
    </dgm:pt>
    <dgm:pt modelId="{C101418F-F95F-401F-A61C-284C23E476F0}">
      <dgm:prSet phldrT="[Texto]"/>
      <dgm:spPr/>
      <dgm:t>
        <a:bodyPr/>
        <a:lstStyle/>
        <a:p>
          <a:r>
            <a:rPr lang="es-CL" dirty="0"/>
            <a:t>ODS</a:t>
          </a:r>
        </a:p>
      </dgm:t>
    </dgm:pt>
    <dgm:pt modelId="{B67C5329-72DC-45D4-A0D1-79E7EACB2D85}" type="parTrans" cxnId="{4F94025A-4C2F-48DB-9D1E-F4F7FE62DC73}">
      <dgm:prSet/>
      <dgm:spPr/>
      <dgm:t>
        <a:bodyPr/>
        <a:lstStyle/>
        <a:p>
          <a:endParaRPr lang="es-CL"/>
        </a:p>
      </dgm:t>
    </dgm:pt>
    <dgm:pt modelId="{C3E19BAD-DEF1-4FAF-B174-84219FFD9E69}" type="sibTrans" cxnId="{4F94025A-4C2F-48DB-9D1E-F4F7FE62DC73}">
      <dgm:prSet/>
      <dgm:spPr/>
      <dgm:t>
        <a:bodyPr/>
        <a:lstStyle/>
        <a:p>
          <a:endParaRPr lang="es-CL"/>
        </a:p>
      </dgm:t>
    </dgm:pt>
    <dgm:pt modelId="{1E6036DB-B131-4312-AD61-510D43510050}" type="pres">
      <dgm:prSet presAssocID="{40448DF1-1A79-4913-8E1E-C52FB45B2551}" presName="Name0" presStyleCnt="0">
        <dgm:presLayoutVars>
          <dgm:dir/>
          <dgm:resizeHandles val="exact"/>
        </dgm:presLayoutVars>
      </dgm:prSet>
      <dgm:spPr/>
    </dgm:pt>
    <dgm:pt modelId="{996D1736-3EE3-402D-A832-67C833E4AEE5}" type="pres">
      <dgm:prSet presAssocID="{F2396DB4-4271-45C5-952A-D2AD1CE78D00}" presName="composite" presStyleCnt="0"/>
      <dgm:spPr/>
    </dgm:pt>
    <dgm:pt modelId="{0B463ACF-9CBF-455E-80F6-CA2560218EE1}" type="pres">
      <dgm:prSet presAssocID="{F2396DB4-4271-45C5-952A-D2AD1CE78D00}" presName="imagSh" presStyleLbl="bgImgPlace1" presStyleIdx="0" presStyleCnt="5" custLinFactNeighborX="3610" custLinFactNeighborY="-4944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upo de personas contorno"/>
        </a:ext>
      </dgm:extLst>
    </dgm:pt>
    <dgm:pt modelId="{379407A5-CC95-4084-AA91-C09005C3FE00}" type="pres">
      <dgm:prSet presAssocID="{F2396DB4-4271-45C5-952A-D2AD1CE78D00}" presName="txNode" presStyleLbl="node1" presStyleIdx="0" presStyleCnt="5" custLinFactX="32673" custLinFactNeighborX="100000" custLinFactNeighborY="25705">
        <dgm:presLayoutVars>
          <dgm:bulletEnabled val="1"/>
        </dgm:presLayoutVars>
      </dgm:prSet>
      <dgm:spPr/>
    </dgm:pt>
    <dgm:pt modelId="{97342D0B-C23D-42D4-801E-4E1F401A72B4}" type="pres">
      <dgm:prSet presAssocID="{2AE1906A-284A-4527-AD40-A08E5451975D}" presName="sibTrans" presStyleLbl="sibTrans2D1" presStyleIdx="0" presStyleCnt="4"/>
      <dgm:spPr/>
    </dgm:pt>
    <dgm:pt modelId="{BE3F8C88-FA75-47E1-A212-A84705208730}" type="pres">
      <dgm:prSet presAssocID="{2AE1906A-284A-4527-AD40-A08E5451975D}" presName="connTx" presStyleLbl="sibTrans2D1" presStyleIdx="0" presStyleCnt="4"/>
      <dgm:spPr/>
    </dgm:pt>
    <dgm:pt modelId="{D3AB9D8C-1C6D-42E4-8F14-BF7580A538EB}" type="pres">
      <dgm:prSet presAssocID="{0EE9FB2E-36E6-47EF-9C45-310DAFF54254}" presName="composite" presStyleCnt="0"/>
      <dgm:spPr/>
    </dgm:pt>
    <dgm:pt modelId="{47F236E6-423D-42A3-AADD-387F94BBDF86}" type="pres">
      <dgm:prSet presAssocID="{0EE9FB2E-36E6-47EF-9C45-310DAFF54254}" presName="imagSh" presStyleLbl="bgImgPlace1" presStyleIdx="1" presStyleCnt="5" custLinFactNeighborX="-6590" custLinFactNeighborY="-4236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jo con relleno sólido"/>
        </a:ext>
      </dgm:extLst>
    </dgm:pt>
    <dgm:pt modelId="{B099DED6-23A9-4B89-B4CC-D838B564BF55}" type="pres">
      <dgm:prSet presAssocID="{0EE9FB2E-36E6-47EF-9C45-310DAFF54254}" presName="txNode" presStyleLbl="node1" presStyleIdx="1" presStyleCnt="5" custScaleY="135454" custLinFactX="-64747" custLinFactNeighborX="-100000" custLinFactNeighborY="52330">
        <dgm:presLayoutVars>
          <dgm:bulletEnabled val="1"/>
        </dgm:presLayoutVars>
      </dgm:prSet>
      <dgm:spPr/>
    </dgm:pt>
    <dgm:pt modelId="{43F43029-382B-46D2-9C87-0182E98E42D9}" type="pres">
      <dgm:prSet presAssocID="{AC664C91-B73C-46EC-9535-CD2D01C1A7EA}" presName="sibTrans" presStyleLbl="sibTrans2D1" presStyleIdx="1" presStyleCnt="4"/>
      <dgm:spPr/>
    </dgm:pt>
    <dgm:pt modelId="{BF5148A2-96A9-458F-96E8-76FE32B151E0}" type="pres">
      <dgm:prSet presAssocID="{AC664C91-B73C-46EC-9535-CD2D01C1A7EA}" presName="connTx" presStyleLbl="sibTrans2D1" presStyleIdx="1" presStyleCnt="4"/>
      <dgm:spPr/>
    </dgm:pt>
    <dgm:pt modelId="{C23BE588-5367-46A2-A6C7-785F4C1F6F37}" type="pres">
      <dgm:prSet presAssocID="{9AA029B6-FD8B-4A79-8726-E49E67065417}" presName="composite" presStyleCnt="0"/>
      <dgm:spPr/>
    </dgm:pt>
    <dgm:pt modelId="{04C7BD34-877C-4CA4-A667-DF547DCCC3FC}" type="pres">
      <dgm:prSet presAssocID="{9AA029B6-FD8B-4A79-8726-E49E67065417}" presName="imagSh" presStyleLbl="bgImgPlace1" presStyleIdx="2" presStyleCnt="5" custLinFactNeighborX="-23375" custLinFactNeighborY="-5211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upo con relleno sólido"/>
        </a:ext>
      </dgm:extLst>
    </dgm:pt>
    <dgm:pt modelId="{5973028E-EEBE-4FAD-87B8-088A1E94B94C}" type="pres">
      <dgm:prSet presAssocID="{9AA029B6-FD8B-4A79-8726-E49E67065417}" presName="txNode" presStyleLbl="node1" presStyleIdx="2" presStyleCnt="5" custLinFactNeighborX="-36715" custLinFactNeighborY="20000">
        <dgm:presLayoutVars>
          <dgm:bulletEnabled val="1"/>
        </dgm:presLayoutVars>
      </dgm:prSet>
      <dgm:spPr/>
    </dgm:pt>
    <dgm:pt modelId="{2EFF9E38-21D8-46E7-B4D8-66B4D8E346A5}" type="pres">
      <dgm:prSet presAssocID="{774FB2E6-0B2E-4F15-99E2-217D0260040A}" presName="sibTrans" presStyleLbl="sibTrans2D1" presStyleIdx="2" presStyleCnt="4"/>
      <dgm:spPr/>
    </dgm:pt>
    <dgm:pt modelId="{F1A7E557-A8C8-450C-84FD-80D5F0BE02B1}" type="pres">
      <dgm:prSet presAssocID="{774FB2E6-0B2E-4F15-99E2-217D0260040A}" presName="connTx" presStyleLbl="sibTrans2D1" presStyleIdx="2" presStyleCnt="4"/>
      <dgm:spPr/>
    </dgm:pt>
    <dgm:pt modelId="{8AC0D2F9-D775-4B08-8977-28D6E34FC6D3}" type="pres">
      <dgm:prSet presAssocID="{5DD2A456-9209-4562-9400-28180898FFD4}" presName="composite" presStyleCnt="0"/>
      <dgm:spPr/>
    </dgm:pt>
    <dgm:pt modelId="{4646AD97-FB47-40F2-8EF2-A6F3B4906D7E}" type="pres">
      <dgm:prSet presAssocID="{5DD2A456-9209-4562-9400-28180898FFD4}" presName="imagSh" presStyleLbl="bgImgPlace1" presStyleIdx="3" presStyleCnt="5" custLinFactNeighborX="-19445" custLinFactNeighborY="-3953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ribunal contorno"/>
        </a:ext>
      </dgm:extLst>
    </dgm:pt>
    <dgm:pt modelId="{050CDFD1-A418-4B5A-AC7C-3829ECA38247}" type="pres">
      <dgm:prSet presAssocID="{5DD2A456-9209-4562-9400-28180898FFD4}" presName="txNode" presStyleLbl="node1" presStyleIdx="3" presStyleCnt="5" custScaleY="167783" custLinFactNeighborX="-33862" custLinFactNeighborY="71347">
        <dgm:presLayoutVars>
          <dgm:bulletEnabled val="1"/>
        </dgm:presLayoutVars>
      </dgm:prSet>
      <dgm:spPr/>
    </dgm:pt>
    <dgm:pt modelId="{583CE927-AB24-4454-AD71-CEE4F639F478}" type="pres">
      <dgm:prSet presAssocID="{7B819098-7BF4-470E-AD14-605C5AE49984}" presName="sibTrans" presStyleLbl="sibTrans2D1" presStyleIdx="3" presStyleCnt="4"/>
      <dgm:spPr/>
    </dgm:pt>
    <dgm:pt modelId="{55E26E09-7474-4296-8CAE-D6671FDB9450}" type="pres">
      <dgm:prSet presAssocID="{7B819098-7BF4-470E-AD14-605C5AE49984}" presName="connTx" presStyleLbl="sibTrans2D1" presStyleIdx="3" presStyleCnt="4"/>
      <dgm:spPr/>
    </dgm:pt>
    <dgm:pt modelId="{60A6C494-E8DB-4D55-89BD-4426CD30A1AD}" type="pres">
      <dgm:prSet presAssocID="{C101418F-F95F-401F-A61C-284C23E476F0}" presName="composite" presStyleCnt="0"/>
      <dgm:spPr/>
    </dgm:pt>
    <dgm:pt modelId="{D1AD405C-7AF9-492D-8AFF-E45EF47B0AB9}" type="pres">
      <dgm:prSet presAssocID="{C101418F-F95F-401F-A61C-284C23E476F0}" presName="imagSh" presStyleLbl="bgImgPlace1" presStyleIdx="4" presStyleCnt="5" custLinFactNeighborX="-21649" custLinFactNeighborY="-5739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undo con relleno sólido"/>
        </a:ext>
      </dgm:extLst>
    </dgm:pt>
    <dgm:pt modelId="{805CFD26-5DCD-4300-9053-69BD7880295C}" type="pres">
      <dgm:prSet presAssocID="{C101418F-F95F-401F-A61C-284C23E476F0}" presName="txNode" presStyleLbl="node1" presStyleIdx="4" presStyleCnt="5" custLinFactNeighborX="-36715" custLinFactNeighborY="20000">
        <dgm:presLayoutVars>
          <dgm:bulletEnabled val="1"/>
        </dgm:presLayoutVars>
      </dgm:prSet>
      <dgm:spPr/>
    </dgm:pt>
  </dgm:ptLst>
  <dgm:cxnLst>
    <dgm:cxn modelId="{AAC23A09-BA10-4634-B445-3CF864D66EE6}" type="presOf" srcId="{60A724C7-ED2C-40EA-A0E0-99238475229F}" destId="{B099DED6-23A9-4B89-B4CC-D838B564BF55}" srcOrd="0" destOrd="3" presId="urn:microsoft.com/office/officeart/2005/8/layout/hProcess10"/>
    <dgm:cxn modelId="{276DD60B-09A1-4A8F-84F4-DC1AC681F519}" type="presOf" srcId="{9AA029B6-FD8B-4A79-8726-E49E67065417}" destId="{5973028E-EEBE-4FAD-87B8-088A1E94B94C}" srcOrd="0" destOrd="0" presId="urn:microsoft.com/office/officeart/2005/8/layout/hProcess10"/>
    <dgm:cxn modelId="{BB8F7A17-C866-4127-902D-0AC6EA6CAC39}" type="presOf" srcId="{C101418F-F95F-401F-A61C-284C23E476F0}" destId="{805CFD26-5DCD-4300-9053-69BD7880295C}" srcOrd="0" destOrd="0" presId="urn:microsoft.com/office/officeart/2005/8/layout/hProcess10"/>
    <dgm:cxn modelId="{2AEAAF2B-7DB6-4523-9DF0-C0613694A095}" srcId="{0EE9FB2E-36E6-47EF-9C45-310DAFF54254}" destId="{E865EF83-C6A1-48A9-8A63-291110B803AD}" srcOrd="0" destOrd="0" parTransId="{3787473B-D6AB-4C8A-9611-C80FFC7E64CE}" sibTransId="{B7BF10F0-8A7F-4A4C-9138-1FCFDCF4159C}"/>
    <dgm:cxn modelId="{6F707132-C975-40C3-B08A-6313CF647B65}" type="presOf" srcId="{40448DF1-1A79-4913-8E1E-C52FB45B2551}" destId="{1E6036DB-B131-4312-AD61-510D43510050}" srcOrd="0" destOrd="0" presId="urn:microsoft.com/office/officeart/2005/8/layout/hProcess10"/>
    <dgm:cxn modelId="{B9329532-93D8-45B9-B281-FA5076073EBB}" srcId="{0EE9FB2E-36E6-47EF-9C45-310DAFF54254}" destId="{9AC5CB63-ECE1-4CEA-8561-1AF2D9D838E5}" srcOrd="1" destOrd="0" parTransId="{7737F7E8-78C9-4C49-9F84-62752ACFC33C}" sibTransId="{98C204B9-C3D9-4019-8DBC-A3DD751E72B9}"/>
    <dgm:cxn modelId="{B9FF8138-A717-402A-B73F-BC79B4FCE9C5}" type="presOf" srcId="{0EE9FB2E-36E6-47EF-9C45-310DAFF54254}" destId="{B099DED6-23A9-4B89-B4CC-D838B564BF55}" srcOrd="0" destOrd="0" presId="urn:microsoft.com/office/officeart/2005/8/layout/hProcess10"/>
    <dgm:cxn modelId="{7CC4FF5C-0061-420C-99D7-3493FEAD184E}" type="presOf" srcId="{2AE1906A-284A-4527-AD40-A08E5451975D}" destId="{BE3F8C88-FA75-47E1-A212-A84705208730}" srcOrd="1" destOrd="0" presId="urn:microsoft.com/office/officeart/2005/8/layout/hProcess10"/>
    <dgm:cxn modelId="{D3391163-1EB0-4AEF-9136-D6C543C015F1}" srcId="{40448DF1-1A79-4913-8E1E-C52FB45B2551}" destId="{5DD2A456-9209-4562-9400-28180898FFD4}" srcOrd="3" destOrd="0" parTransId="{F4889065-08CA-40CF-8FC3-910BE3604270}" sibTransId="{7B819098-7BF4-470E-AD14-605C5AE49984}"/>
    <dgm:cxn modelId="{CD63464B-32F7-4928-B777-3C3917986369}" type="presOf" srcId="{7B819098-7BF4-470E-AD14-605C5AE49984}" destId="{583CE927-AB24-4454-AD71-CEE4F639F478}" srcOrd="0" destOrd="0" presId="urn:microsoft.com/office/officeart/2005/8/layout/hProcess10"/>
    <dgm:cxn modelId="{4FA8AC50-0B3F-4EE3-8A9F-301477DA5F1F}" type="presOf" srcId="{AC664C91-B73C-46EC-9535-CD2D01C1A7EA}" destId="{BF5148A2-96A9-458F-96E8-76FE32B151E0}" srcOrd="1" destOrd="0" presId="urn:microsoft.com/office/officeart/2005/8/layout/hProcess10"/>
    <dgm:cxn modelId="{68B8BF58-1226-4CA9-9C21-92A8AA26BE07}" type="presOf" srcId="{F2396DB4-4271-45C5-952A-D2AD1CE78D00}" destId="{379407A5-CC95-4084-AA91-C09005C3FE00}" srcOrd="0" destOrd="0" presId="urn:microsoft.com/office/officeart/2005/8/layout/hProcess10"/>
    <dgm:cxn modelId="{4F94025A-4C2F-48DB-9D1E-F4F7FE62DC73}" srcId="{40448DF1-1A79-4913-8E1E-C52FB45B2551}" destId="{C101418F-F95F-401F-A61C-284C23E476F0}" srcOrd="4" destOrd="0" parTransId="{B67C5329-72DC-45D4-A0D1-79E7EACB2D85}" sibTransId="{C3E19BAD-DEF1-4FAF-B174-84219FFD9E69}"/>
    <dgm:cxn modelId="{5332AE84-5460-4582-B523-2FE9D137DF2C}" srcId="{0EE9FB2E-36E6-47EF-9C45-310DAFF54254}" destId="{60A724C7-ED2C-40EA-A0E0-99238475229F}" srcOrd="2" destOrd="0" parTransId="{57AE0959-4E06-4A89-B3E9-FD7A389CDE7C}" sibTransId="{E045A169-13E6-4AE0-BA2D-BD7BB32E1E2B}"/>
    <dgm:cxn modelId="{7143CE86-675C-42E7-A2EB-84E393CE6AE0}" type="presOf" srcId="{E865EF83-C6A1-48A9-8A63-291110B803AD}" destId="{B099DED6-23A9-4B89-B4CC-D838B564BF55}" srcOrd="0" destOrd="1" presId="urn:microsoft.com/office/officeart/2005/8/layout/hProcess10"/>
    <dgm:cxn modelId="{00854C96-1696-4A06-895C-3E31001AA1FB}" type="presOf" srcId="{774FB2E6-0B2E-4F15-99E2-217D0260040A}" destId="{F1A7E557-A8C8-450C-84FD-80D5F0BE02B1}" srcOrd="1" destOrd="0" presId="urn:microsoft.com/office/officeart/2005/8/layout/hProcess10"/>
    <dgm:cxn modelId="{0A33E89D-D1E5-46E5-AE7E-229401DF09F3}" srcId="{40448DF1-1A79-4913-8E1E-C52FB45B2551}" destId="{F2396DB4-4271-45C5-952A-D2AD1CE78D00}" srcOrd="0" destOrd="0" parTransId="{0E199068-355C-4DFF-B0DF-B841C33EF74A}" sibTransId="{2AE1906A-284A-4527-AD40-A08E5451975D}"/>
    <dgm:cxn modelId="{17CEC2C5-9F69-4F38-B424-5D295EA49F48}" type="presOf" srcId="{774FB2E6-0B2E-4F15-99E2-217D0260040A}" destId="{2EFF9E38-21D8-46E7-B4D8-66B4D8E346A5}" srcOrd="0" destOrd="0" presId="urn:microsoft.com/office/officeart/2005/8/layout/hProcess10"/>
    <dgm:cxn modelId="{B42E32D2-E789-4D13-A9FF-390C5DC00E1B}" type="presOf" srcId="{5DD2A456-9209-4562-9400-28180898FFD4}" destId="{050CDFD1-A418-4B5A-AC7C-3829ECA38247}" srcOrd="0" destOrd="0" presId="urn:microsoft.com/office/officeart/2005/8/layout/hProcess10"/>
    <dgm:cxn modelId="{7B1A79D2-C90F-4B7B-AC66-319A6C0B0586}" srcId="{40448DF1-1A79-4913-8E1E-C52FB45B2551}" destId="{9AA029B6-FD8B-4A79-8726-E49E67065417}" srcOrd="2" destOrd="0" parTransId="{B3B57727-BB27-4768-8212-E479417603F8}" sibTransId="{774FB2E6-0B2E-4F15-99E2-217D0260040A}"/>
    <dgm:cxn modelId="{BAA0BDE1-FA4C-48C0-A5E9-E6E368EEDBF4}" type="presOf" srcId="{9AC5CB63-ECE1-4CEA-8561-1AF2D9D838E5}" destId="{B099DED6-23A9-4B89-B4CC-D838B564BF55}" srcOrd="0" destOrd="2" presId="urn:microsoft.com/office/officeart/2005/8/layout/hProcess10"/>
    <dgm:cxn modelId="{A9D589E2-8EF6-474A-8876-9F85C83681E9}" srcId="{40448DF1-1A79-4913-8E1E-C52FB45B2551}" destId="{0EE9FB2E-36E6-47EF-9C45-310DAFF54254}" srcOrd="1" destOrd="0" parTransId="{EF99B6CC-AE1B-4AE3-882B-1FB85D6869B3}" sibTransId="{AC664C91-B73C-46EC-9535-CD2D01C1A7EA}"/>
    <dgm:cxn modelId="{2CF6DEF0-CFC6-4B91-9A6D-BDE8F014E229}" type="presOf" srcId="{2AE1906A-284A-4527-AD40-A08E5451975D}" destId="{97342D0B-C23D-42D4-801E-4E1F401A72B4}" srcOrd="0" destOrd="0" presId="urn:microsoft.com/office/officeart/2005/8/layout/hProcess10"/>
    <dgm:cxn modelId="{4992F9F9-F40F-46EB-8F35-0A736EDC7813}" type="presOf" srcId="{7B819098-7BF4-470E-AD14-605C5AE49984}" destId="{55E26E09-7474-4296-8CAE-D6671FDB9450}" srcOrd="1" destOrd="0" presId="urn:microsoft.com/office/officeart/2005/8/layout/hProcess10"/>
    <dgm:cxn modelId="{AC5DDCFE-C9BE-400E-873A-8DFB2AF1187C}" type="presOf" srcId="{AC664C91-B73C-46EC-9535-CD2D01C1A7EA}" destId="{43F43029-382B-46D2-9C87-0182E98E42D9}" srcOrd="0" destOrd="0" presId="urn:microsoft.com/office/officeart/2005/8/layout/hProcess10"/>
    <dgm:cxn modelId="{6B8F0F0C-A885-4A65-951D-F9AB5EED9AC9}" type="presParOf" srcId="{1E6036DB-B131-4312-AD61-510D43510050}" destId="{996D1736-3EE3-402D-A832-67C833E4AEE5}" srcOrd="0" destOrd="0" presId="urn:microsoft.com/office/officeart/2005/8/layout/hProcess10"/>
    <dgm:cxn modelId="{5057293A-3358-4AC8-95C7-ED8464C2F537}" type="presParOf" srcId="{996D1736-3EE3-402D-A832-67C833E4AEE5}" destId="{0B463ACF-9CBF-455E-80F6-CA2560218EE1}" srcOrd="0" destOrd="0" presId="urn:microsoft.com/office/officeart/2005/8/layout/hProcess10"/>
    <dgm:cxn modelId="{DD4695DF-BF6E-4D5D-B6D2-5E7432A00922}" type="presParOf" srcId="{996D1736-3EE3-402D-A832-67C833E4AEE5}" destId="{379407A5-CC95-4084-AA91-C09005C3FE00}" srcOrd="1" destOrd="0" presId="urn:microsoft.com/office/officeart/2005/8/layout/hProcess10"/>
    <dgm:cxn modelId="{6BA6E85A-CF0D-4415-A5F1-7949092C6BF7}" type="presParOf" srcId="{1E6036DB-B131-4312-AD61-510D43510050}" destId="{97342D0B-C23D-42D4-801E-4E1F401A72B4}" srcOrd="1" destOrd="0" presId="urn:microsoft.com/office/officeart/2005/8/layout/hProcess10"/>
    <dgm:cxn modelId="{4B02AE25-9B9A-4EC3-BE90-8C3DA98C847E}" type="presParOf" srcId="{97342D0B-C23D-42D4-801E-4E1F401A72B4}" destId="{BE3F8C88-FA75-47E1-A212-A84705208730}" srcOrd="0" destOrd="0" presId="urn:microsoft.com/office/officeart/2005/8/layout/hProcess10"/>
    <dgm:cxn modelId="{01E9CEF2-7C3B-49B3-9677-B9705FDA7E21}" type="presParOf" srcId="{1E6036DB-B131-4312-AD61-510D43510050}" destId="{D3AB9D8C-1C6D-42E4-8F14-BF7580A538EB}" srcOrd="2" destOrd="0" presId="urn:microsoft.com/office/officeart/2005/8/layout/hProcess10"/>
    <dgm:cxn modelId="{6083D39F-746E-41CE-93B2-C46B765ED690}" type="presParOf" srcId="{D3AB9D8C-1C6D-42E4-8F14-BF7580A538EB}" destId="{47F236E6-423D-42A3-AADD-387F94BBDF86}" srcOrd="0" destOrd="0" presId="urn:microsoft.com/office/officeart/2005/8/layout/hProcess10"/>
    <dgm:cxn modelId="{B100123C-4005-4950-9399-66A594AD866B}" type="presParOf" srcId="{D3AB9D8C-1C6D-42E4-8F14-BF7580A538EB}" destId="{B099DED6-23A9-4B89-B4CC-D838B564BF55}" srcOrd="1" destOrd="0" presId="urn:microsoft.com/office/officeart/2005/8/layout/hProcess10"/>
    <dgm:cxn modelId="{8220D473-17FE-4C00-9D14-E8A3D80C000A}" type="presParOf" srcId="{1E6036DB-B131-4312-AD61-510D43510050}" destId="{43F43029-382B-46D2-9C87-0182E98E42D9}" srcOrd="3" destOrd="0" presId="urn:microsoft.com/office/officeart/2005/8/layout/hProcess10"/>
    <dgm:cxn modelId="{0A7B9264-D2F9-42F2-A6CA-C8506662F662}" type="presParOf" srcId="{43F43029-382B-46D2-9C87-0182E98E42D9}" destId="{BF5148A2-96A9-458F-96E8-76FE32B151E0}" srcOrd="0" destOrd="0" presId="urn:microsoft.com/office/officeart/2005/8/layout/hProcess10"/>
    <dgm:cxn modelId="{16CFB3ED-3CB4-4515-AFAA-26B318C8E8C6}" type="presParOf" srcId="{1E6036DB-B131-4312-AD61-510D43510050}" destId="{C23BE588-5367-46A2-A6C7-785F4C1F6F37}" srcOrd="4" destOrd="0" presId="urn:microsoft.com/office/officeart/2005/8/layout/hProcess10"/>
    <dgm:cxn modelId="{69DD1D8A-3E8D-41A8-AC43-F528B9620905}" type="presParOf" srcId="{C23BE588-5367-46A2-A6C7-785F4C1F6F37}" destId="{04C7BD34-877C-4CA4-A667-DF547DCCC3FC}" srcOrd="0" destOrd="0" presId="urn:microsoft.com/office/officeart/2005/8/layout/hProcess10"/>
    <dgm:cxn modelId="{DDC624FA-D638-4A29-A4B5-4328ED992A07}" type="presParOf" srcId="{C23BE588-5367-46A2-A6C7-785F4C1F6F37}" destId="{5973028E-EEBE-4FAD-87B8-088A1E94B94C}" srcOrd="1" destOrd="0" presId="urn:microsoft.com/office/officeart/2005/8/layout/hProcess10"/>
    <dgm:cxn modelId="{A1122978-10D1-4D49-A834-95EC21808756}" type="presParOf" srcId="{1E6036DB-B131-4312-AD61-510D43510050}" destId="{2EFF9E38-21D8-46E7-B4D8-66B4D8E346A5}" srcOrd="5" destOrd="0" presId="urn:microsoft.com/office/officeart/2005/8/layout/hProcess10"/>
    <dgm:cxn modelId="{F7081697-0EDF-4C25-AF5A-4AFBD26B7D0D}" type="presParOf" srcId="{2EFF9E38-21D8-46E7-B4D8-66B4D8E346A5}" destId="{F1A7E557-A8C8-450C-84FD-80D5F0BE02B1}" srcOrd="0" destOrd="0" presId="urn:microsoft.com/office/officeart/2005/8/layout/hProcess10"/>
    <dgm:cxn modelId="{F7FC0E2A-27AB-434D-AFAB-8DF853B5CDC5}" type="presParOf" srcId="{1E6036DB-B131-4312-AD61-510D43510050}" destId="{8AC0D2F9-D775-4B08-8977-28D6E34FC6D3}" srcOrd="6" destOrd="0" presId="urn:microsoft.com/office/officeart/2005/8/layout/hProcess10"/>
    <dgm:cxn modelId="{E15766D9-6982-4346-8287-727A985BCB2E}" type="presParOf" srcId="{8AC0D2F9-D775-4B08-8977-28D6E34FC6D3}" destId="{4646AD97-FB47-40F2-8EF2-A6F3B4906D7E}" srcOrd="0" destOrd="0" presId="urn:microsoft.com/office/officeart/2005/8/layout/hProcess10"/>
    <dgm:cxn modelId="{7EFF98CB-E3C3-4FB5-88C0-D2C7A668C30D}" type="presParOf" srcId="{8AC0D2F9-D775-4B08-8977-28D6E34FC6D3}" destId="{050CDFD1-A418-4B5A-AC7C-3829ECA38247}" srcOrd="1" destOrd="0" presId="urn:microsoft.com/office/officeart/2005/8/layout/hProcess10"/>
    <dgm:cxn modelId="{06EB55BF-4094-42A8-8F99-1904307233BF}" type="presParOf" srcId="{1E6036DB-B131-4312-AD61-510D43510050}" destId="{583CE927-AB24-4454-AD71-CEE4F639F478}" srcOrd="7" destOrd="0" presId="urn:microsoft.com/office/officeart/2005/8/layout/hProcess10"/>
    <dgm:cxn modelId="{B02FBBE1-5DF7-41F3-990E-AF925A8D6D94}" type="presParOf" srcId="{583CE927-AB24-4454-AD71-CEE4F639F478}" destId="{55E26E09-7474-4296-8CAE-D6671FDB9450}" srcOrd="0" destOrd="0" presId="urn:microsoft.com/office/officeart/2005/8/layout/hProcess10"/>
    <dgm:cxn modelId="{C3781807-ADE6-4A21-8BDB-3C7C4F1EA379}" type="presParOf" srcId="{1E6036DB-B131-4312-AD61-510D43510050}" destId="{60A6C494-E8DB-4D55-89BD-4426CD30A1AD}" srcOrd="8" destOrd="0" presId="urn:microsoft.com/office/officeart/2005/8/layout/hProcess10"/>
    <dgm:cxn modelId="{05972E05-DDA1-42C2-9106-A3B191B3D3B3}" type="presParOf" srcId="{60A6C494-E8DB-4D55-89BD-4426CD30A1AD}" destId="{D1AD405C-7AF9-492D-8AFF-E45EF47B0AB9}" srcOrd="0" destOrd="0" presId="urn:microsoft.com/office/officeart/2005/8/layout/hProcess10"/>
    <dgm:cxn modelId="{48E68DB9-2B80-4116-8F60-109B9FCF3C2F}" type="presParOf" srcId="{60A6C494-E8DB-4D55-89BD-4426CD30A1AD}" destId="{805CFD26-5DCD-4300-9053-69BD7880295C}" srcOrd="1" destOrd="0" presId="urn:microsoft.com/office/officeart/2005/8/layout/hProcess10"/>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63ACF-9CBF-455E-80F6-CA2560218EE1}">
      <dsp:nvSpPr>
        <dsp:cNvPr id="0" name=""/>
        <dsp:cNvSpPr/>
      </dsp:nvSpPr>
      <dsp:spPr>
        <a:xfrm>
          <a:off x="54619" y="1509456"/>
          <a:ext cx="1352731" cy="135273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9407A5-CC95-4084-AA91-C09005C3FE00}">
      <dsp:nvSpPr>
        <dsp:cNvPr id="0" name=""/>
        <dsp:cNvSpPr/>
      </dsp:nvSpPr>
      <dsp:spPr>
        <a:xfrm>
          <a:off x="2020708" y="3337700"/>
          <a:ext cx="1352731" cy="13527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L" sz="1200" b="1" kern="1200" dirty="0"/>
            <a:t>Identificar tipo de medida</a:t>
          </a:r>
        </a:p>
        <a:p>
          <a:pPr marL="0" lvl="0" indent="0" algn="ctr" defTabSz="533400">
            <a:lnSpc>
              <a:spcPct val="90000"/>
            </a:lnSpc>
            <a:spcBef>
              <a:spcPct val="0"/>
            </a:spcBef>
            <a:spcAft>
              <a:spcPct val="35000"/>
            </a:spcAft>
            <a:buNone/>
          </a:pPr>
          <a:r>
            <a:rPr lang="es-CL" sz="1200" kern="1200" dirty="0"/>
            <a:t>- Cuidado</a:t>
          </a:r>
        </a:p>
        <a:p>
          <a:pPr marL="0" lvl="0" indent="0" algn="ctr" defTabSz="533400">
            <a:lnSpc>
              <a:spcPct val="90000"/>
            </a:lnSpc>
            <a:spcBef>
              <a:spcPct val="0"/>
            </a:spcBef>
            <a:spcAft>
              <a:spcPct val="35000"/>
            </a:spcAft>
            <a:buNone/>
          </a:pPr>
          <a:r>
            <a:rPr lang="es-CL" sz="1200" kern="1200" dirty="0"/>
            <a:t>- Material</a:t>
          </a:r>
        </a:p>
        <a:p>
          <a:pPr marL="0" lvl="0" indent="0" algn="ctr" defTabSz="533400">
            <a:lnSpc>
              <a:spcPct val="90000"/>
            </a:lnSpc>
            <a:spcBef>
              <a:spcPct val="0"/>
            </a:spcBef>
            <a:spcAft>
              <a:spcPct val="35000"/>
            </a:spcAft>
            <a:buNone/>
          </a:pPr>
          <a:r>
            <a:rPr lang="es-CL" sz="1200" kern="1200" dirty="0"/>
            <a:t>- Tiempo</a:t>
          </a:r>
        </a:p>
      </dsp:txBody>
      <dsp:txXfrm>
        <a:off x="2060328" y="3377320"/>
        <a:ext cx="1273491" cy="1273491"/>
      </dsp:txXfrm>
    </dsp:sp>
    <dsp:sp modelId="{97342D0B-C23D-42D4-801E-4E1F401A72B4}">
      <dsp:nvSpPr>
        <dsp:cNvPr id="0" name=""/>
        <dsp:cNvSpPr/>
      </dsp:nvSpPr>
      <dsp:spPr>
        <a:xfrm rot="21557741">
          <a:off x="1619617" y="2011072"/>
          <a:ext cx="212289" cy="325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CL" sz="1300" kern="1200"/>
        </a:p>
      </dsp:txBody>
      <dsp:txXfrm>
        <a:off x="1619619" y="2076471"/>
        <a:ext cx="148602" cy="195026"/>
      </dsp:txXfrm>
    </dsp:sp>
    <dsp:sp modelId="{47F236E6-423D-42A3-AADD-387F94BBDF86}">
      <dsp:nvSpPr>
        <dsp:cNvPr id="0" name=""/>
        <dsp:cNvSpPr/>
      </dsp:nvSpPr>
      <dsp:spPr>
        <a:xfrm>
          <a:off x="2013847" y="1485371"/>
          <a:ext cx="1352731" cy="135273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99DED6-23A9-4B89-B4CC-D838B564BF55}">
      <dsp:nvSpPr>
        <dsp:cNvPr id="0" name=""/>
        <dsp:cNvSpPr/>
      </dsp:nvSpPr>
      <dsp:spPr>
        <a:xfrm>
          <a:off x="94619" y="3338167"/>
          <a:ext cx="1352731" cy="18323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s-CL" sz="1100" b="1" kern="1200" dirty="0"/>
            <a:t>Identificar la iniciativa</a:t>
          </a:r>
        </a:p>
        <a:p>
          <a:pPr marL="57150" lvl="1" indent="-57150" algn="l" defTabSz="488950">
            <a:lnSpc>
              <a:spcPct val="90000"/>
            </a:lnSpc>
            <a:spcBef>
              <a:spcPct val="0"/>
            </a:spcBef>
            <a:spcAft>
              <a:spcPct val="15000"/>
            </a:spcAft>
            <a:buChar char="•"/>
          </a:pPr>
          <a:r>
            <a:rPr lang="es-CL" sz="1100" kern="1200" dirty="0"/>
            <a:t> Bonos.</a:t>
          </a:r>
        </a:p>
        <a:p>
          <a:pPr marL="57150" lvl="1" indent="-57150" algn="l" defTabSz="488950">
            <a:lnSpc>
              <a:spcPct val="90000"/>
            </a:lnSpc>
            <a:spcBef>
              <a:spcPct val="0"/>
            </a:spcBef>
            <a:spcAft>
              <a:spcPct val="15000"/>
            </a:spcAft>
            <a:buChar char="•"/>
          </a:pPr>
          <a:r>
            <a:rPr lang="es-CL" sz="1100" kern="1200" dirty="0"/>
            <a:t>Flexibilidad horaria.</a:t>
          </a:r>
        </a:p>
        <a:p>
          <a:pPr marL="57150" lvl="1" indent="-57150" algn="l" defTabSz="488950">
            <a:lnSpc>
              <a:spcPct val="90000"/>
            </a:lnSpc>
            <a:spcBef>
              <a:spcPct val="0"/>
            </a:spcBef>
            <a:spcAft>
              <a:spcPct val="15000"/>
            </a:spcAft>
            <a:buChar char="•"/>
          </a:pPr>
          <a:r>
            <a:rPr lang="es-CL" sz="1100" kern="1200" dirty="0"/>
            <a:t> Charla</a:t>
          </a:r>
        </a:p>
      </dsp:txBody>
      <dsp:txXfrm>
        <a:off x="134239" y="3377787"/>
        <a:ext cx="1273491" cy="1753089"/>
      </dsp:txXfrm>
    </dsp:sp>
    <dsp:sp modelId="{43F43029-382B-46D2-9C87-0182E98E42D9}">
      <dsp:nvSpPr>
        <dsp:cNvPr id="0" name=""/>
        <dsp:cNvSpPr/>
      </dsp:nvSpPr>
      <dsp:spPr>
        <a:xfrm rot="21577932">
          <a:off x="3547673" y="1993130"/>
          <a:ext cx="181100" cy="325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CL" sz="1300" kern="1200"/>
        </a:p>
      </dsp:txBody>
      <dsp:txXfrm>
        <a:off x="3547674" y="2058312"/>
        <a:ext cx="126770" cy="195026"/>
      </dsp:txXfrm>
    </dsp:sp>
    <dsp:sp modelId="{04C7BD34-877C-4CA4-A667-DF547DCCC3FC}">
      <dsp:nvSpPr>
        <dsp:cNvPr id="0" name=""/>
        <dsp:cNvSpPr/>
      </dsp:nvSpPr>
      <dsp:spPr>
        <a:xfrm>
          <a:off x="3883997" y="1473365"/>
          <a:ext cx="1352731" cy="135273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73028E-EEBE-4FAD-87B8-088A1E94B94C}">
      <dsp:nvSpPr>
        <dsp:cNvPr id="0" name=""/>
        <dsp:cNvSpPr/>
      </dsp:nvSpPr>
      <dsp:spPr>
        <a:xfrm>
          <a:off x="3923755" y="3260527"/>
          <a:ext cx="1352731" cy="13527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L" sz="1100" b="1" kern="1200" dirty="0"/>
            <a:t>Cantidad de colaboradores / quienes pueden acceder al beneficio</a:t>
          </a:r>
        </a:p>
      </dsp:txBody>
      <dsp:txXfrm>
        <a:off x="3963375" y="3300147"/>
        <a:ext cx="1273491" cy="1273491"/>
      </dsp:txXfrm>
    </dsp:sp>
    <dsp:sp modelId="{2EFF9E38-21D8-46E7-B4D8-66B4D8E346A5}">
      <dsp:nvSpPr>
        <dsp:cNvPr id="0" name=""/>
        <dsp:cNvSpPr/>
      </dsp:nvSpPr>
      <dsp:spPr>
        <a:xfrm rot="21505524">
          <a:off x="5515849" y="1957106"/>
          <a:ext cx="279278" cy="325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CL" sz="1300" kern="1200"/>
        </a:p>
      </dsp:txBody>
      <dsp:txXfrm>
        <a:off x="5515865" y="2023265"/>
        <a:ext cx="195495" cy="195026"/>
      </dsp:txXfrm>
    </dsp:sp>
    <dsp:sp modelId="{4646AD97-FB47-40F2-8EF2-A6F3B4906D7E}">
      <dsp:nvSpPr>
        <dsp:cNvPr id="0" name=""/>
        <dsp:cNvSpPr/>
      </dsp:nvSpPr>
      <dsp:spPr>
        <a:xfrm>
          <a:off x="6034365" y="1414254"/>
          <a:ext cx="1352731" cy="1352731"/>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0CDFD1-A418-4B5A-AC7C-3829ECA38247}">
      <dsp:nvSpPr>
        <dsp:cNvPr id="0" name=""/>
        <dsp:cNvSpPr/>
      </dsp:nvSpPr>
      <dsp:spPr>
        <a:xfrm>
          <a:off x="6059554" y="3267423"/>
          <a:ext cx="1352731" cy="2269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CL" sz="1100" b="1" kern="1200" dirty="0"/>
            <a:t>Derecho de la Niñez</a:t>
          </a:r>
        </a:p>
        <a:p>
          <a:pPr marL="0" lvl="0" indent="0" algn="ctr" defTabSz="488950">
            <a:lnSpc>
              <a:spcPct val="90000"/>
            </a:lnSpc>
            <a:spcBef>
              <a:spcPct val="0"/>
            </a:spcBef>
            <a:spcAft>
              <a:spcPct val="35000"/>
            </a:spcAft>
            <a:buNone/>
          </a:pPr>
          <a:r>
            <a:rPr lang="es-CL" sz="1100" kern="1200" dirty="0"/>
            <a:t>ART. 3</a:t>
          </a:r>
        </a:p>
        <a:p>
          <a:pPr marL="0" lvl="0" indent="0" algn="ctr" defTabSz="488950">
            <a:lnSpc>
              <a:spcPct val="90000"/>
            </a:lnSpc>
            <a:spcBef>
              <a:spcPct val="0"/>
            </a:spcBef>
            <a:spcAft>
              <a:spcPct val="35000"/>
            </a:spcAft>
            <a:buNone/>
          </a:pPr>
          <a:r>
            <a:rPr lang="es-CL" sz="1100" kern="1200" dirty="0"/>
            <a:t>ART.6</a:t>
          </a:r>
        </a:p>
        <a:p>
          <a:pPr marL="0" lvl="0" indent="0" algn="ctr" defTabSz="488950">
            <a:lnSpc>
              <a:spcPct val="90000"/>
            </a:lnSpc>
            <a:spcBef>
              <a:spcPct val="0"/>
            </a:spcBef>
            <a:spcAft>
              <a:spcPct val="35000"/>
            </a:spcAft>
            <a:buNone/>
          </a:pPr>
          <a:r>
            <a:rPr lang="es-CL" sz="1100" kern="1200" dirty="0"/>
            <a:t>ART 18</a:t>
          </a:r>
        </a:p>
        <a:p>
          <a:pPr marL="0" lvl="0" indent="0" algn="ctr" defTabSz="488950">
            <a:lnSpc>
              <a:spcPct val="90000"/>
            </a:lnSpc>
            <a:spcBef>
              <a:spcPct val="0"/>
            </a:spcBef>
            <a:spcAft>
              <a:spcPct val="35000"/>
            </a:spcAft>
            <a:buNone/>
          </a:pPr>
          <a:r>
            <a:rPr lang="es-CL" sz="1100" kern="1200" dirty="0"/>
            <a:t>ART 24</a:t>
          </a:r>
        </a:p>
        <a:p>
          <a:pPr marL="0" lvl="0" indent="0" algn="ctr" defTabSz="488950">
            <a:lnSpc>
              <a:spcPct val="90000"/>
            </a:lnSpc>
            <a:spcBef>
              <a:spcPct val="0"/>
            </a:spcBef>
            <a:spcAft>
              <a:spcPct val="35000"/>
            </a:spcAft>
            <a:buNone/>
          </a:pPr>
          <a:r>
            <a:rPr lang="es-CL" sz="1100" kern="1200" dirty="0"/>
            <a:t>ART 27  </a:t>
          </a:r>
        </a:p>
      </dsp:txBody>
      <dsp:txXfrm>
        <a:off x="6099174" y="3307043"/>
        <a:ext cx="1273491" cy="2190413"/>
      </dsp:txXfrm>
    </dsp:sp>
    <dsp:sp modelId="{583CE927-AB24-4454-AD71-CEE4F639F478}">
      <dsp:nvSpPr>
        <dsp:cNvPr id="0" name=""/>
        <dsp:cNvSpPr/>
      </dsp:nvSpPr>
      <dsp:spPr>
        <a:xfrm rot="21579435">
          <a:off x="7637226" y="1921808"/>
          <a:ext cx="250135" cy="325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CL" sz="1300" kern="1200"/>
        </a:p>
      </dsp:txBody>
      <dsp:txXfrm>
        <a:off x="7637227" y="1987040"/>
        <a:ext cx="175095" cy="195026"/>
      </dsp:txXfrm>
    </dsp:sp>
    <dsp:sp modelId="{D1AD405C-7AF9-492D-8AFF-E45EF47B0AB9}">
      <dsp:nvSpPr>
        <dsp:cNvPr id="0" name=""/>
        <dsp:cNvSpPr/>
      </dsp:nvSpPr>
      <dsp:spPr>
        <a:xfrm>
          <a:off x="8101757" y="1401887"/>
          <a:ext cx="1352731" cy="1352731"/>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5CFD26-5DCD-4300-9053-69BD7880295C}">
      <dsp:nvSpPr>
        <dsp:cNvPr id="0" name=""/>
        <dsp:cNvSpPr/>
      </dsp:nvSpPr>
      <dsp:spPr>
        <a:xfrm>
          <a:off x="8118167" y="3260527"/>
          <a:ext cx="1352731" cy="13527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s-CL" sz="4200" kern="1200" dirty="0"/>
            <a:t>ODS</a:t>
          </a:r>
        </a:p>
      </dsp:txBody>
      <dsp:txXfrm>
        <a:off x="8157787" y="3300147"/>
        <a:ext cx="1273491" cy="127349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58EC-40C2-4294-AEAE-788B3D7DD058}" type="datetimeFigureOut">
              <a:rPr lang="es-CL" smtClean="0"/>
              <a:t>29-03-2023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7C1D0-FC55-4793-8E29-B856187BFA18}" type="slidenum">
              <a:rPr lang="es-CL" smtClean="0"/>
              <a:t>‹Nº›</a:t>
            </a:fld>
            <a:endParaRPr lang="es-CL"/>
          </a:p>
        </p:txBody>
      </p:sp>
    </p:spTree>
    <p:extLst>
      <p:ext uri="{BB962C8B-B14F-4D97-AF65-F5344CB8AC3E}">
        <p14:creationId xmlns:p14="http://schemas.microsoft.com/office/powerpoint/2010/main" val="3804775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Nosotros como red partimos de una premisa…Es inevitable que las empresas, independente de su rubro o tamaño, interactúen  e impacten en la vida de los niños. Este impacto puede ser directo o indirecto.   </a:t>
            </a:r>
            <a:r>
              <a:rPr lang="es-ES" b="1" dirty="0"/>
              <a:t>Ya sea porque sus colaboradores tienen hijos e hijas</a:t>
            </a:r>
            <a:r>
              <a:rPr lang="es-ES" dirty="0"/>
              <a:t>, porque la empresa tiene </a:t>
            </a:r>
            <a:r>
              <a:rPr lang="es-ES" b="1" dirty="0"/>
              <a:t>adolescentes trabajando al interior de sus instalaciones </a:t>
            </a:r>
            <a:r>
              <a:rPr lang="es-ES" dirty="0"/>
              <a:t>, o porque también  los niños resultan ser </a:t>
            </a:r>
            <a:r>
              <a:rPr lang="es-ES" b="1" dirty="0"/>
              <a:t>consumidores directos de productos o servicios</a:t>
            </a:r>
            <a:r>
              <a:rPr lang="es-ES" dirty="0"/>
              <a:t>, así mismo, porque muchas veces la publicidad y el marketing también pueden impactar negativa o positivamente sus derechos fundamentales, como también, los niños son miembros importantes de las comunidades y los entornos en los que actúan y están insertas las empresas.</a:t>
            </a:r>
          </a:p>
          <a:p>
            <a:endParaRPr lang="es-C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54588-9A6C-449B-8730-98DDA651755F}"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34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Como se observa en la imagen, toda empresa -independiente de su tamaño, está sujeta, en primer lugar, al ordenamiento jurídico nacional (entre ellas, por ejemplo, la ley de pre y post natal para madres, la nueva Ley 21.271 sobre la eliminación del trabajo infantil y protección del adolescente trabajador).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Posteriormente, en un segundo nivel encontramos, guías de organismos internacionales que sirven de </a:t>
            </a:r>
            <a:r>
              <a:rPr lang="es-ES" b="1" dirty="0"/>
              <a:t>inspiración para que todas las empresas puedan generar acciones en el marco del respeto y de la promoción en distintas dimensiones  </a:t>
            </a:r>
            <a:r>
              <a:rPr lang="es-ES" dirty="0"/>
              <a:t>y que estas impacten positivamente  en la vida de los niños, niñas y adolescentes</a:t>
            </a:r>
            <a:r>
              <a:rPr lang="es-ES" b="1" dirty="0"/>
              <a:t>, </a:t>
            </a:r>
            <a:r>
              <a:rPr lang="es-ES" dirty="0"/>
              <a:t>principalmente hablamos, específicamente  de los </a:t>
            </a:r>
            <a:r>
              <a:rPr lang="es-ES" b="1" dirty="0"/>
              <a:t>principios Rectores de Empresas  y derechos humanos</a:t>
            </a:r>
            <a:r>
              <a:rPr lang="es-ES" dirty="0"/>
              <a:t>, los </a:t>
            </a:r>
            <a:r>
              <a:rPr lang="es-ES" b="1" dirty="0"/>
              <a:t>10 principios empresariales de los derechos del niño.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Finalmente, en un último nivel, identificamos los ODS de manera tal que constituyen una guía de acciones que deben realizar tanto las empresas como todos los actores de la sociedad integrar la sostenibilidad en su gestión y que orientan  a dar cumplimiento de diversos objetivos:  algunos ODS que van en la </a:t>
            </a:r>
            <a:r>
              <a:rPr lang="es-ES" b="1" dirty="0"/>
              <a:t>línea de la conciliación trabajo y familia </a:t>
            </a:r>
            <a:r>
              <a:rPr lang="es-ES" dirty="0"/>
              <a:t>podemos identificar el ODS Nº1: poner fin a la pobreza,  ODS 8: Generar trabajo decente y crecimiento económico, ODS10: Reducción de las desigualdades ,ODS 17 invita a el trabajo en alianza como factor clave para el cumplimiento de los Objetivos propuestos.</a:t>
            </a:r>
          </a:p>
          <a:p>
            <a:endParaRPr lang="es-C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54588-9A6C-449B-8730-98DDA651755F}"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552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DF7C1D0-FC55-4793-8E29-B856187BFA18}" type="slidenum">
              <a:rPr lang="es-CL" smtClean="0"/>
              <a:t>7</a:t>
            </a:fld>
            <a:endParaRPr lang="es-CL"/>
          </a:p>
        </p:txBody>
      </p:sp>
    </p:spTree>
    <p:extLst>
      <p:ext uri="{BB962C8B-B14F-4D97-AF65-F5344CB8AC3E}">
        <p14:creationId xmlns:p14="http://schemas.microsoft.com/office/powerpoint/2010/main" val="3773998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96%  de los colaboradores podían acceder  y un 64% contaba con algún sistema de monitoreo.</a:t>
            </a:r>
          </a:p>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7C1D0-FC55-4793-8E29-B856187BFA18}"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248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effectLst/>
                <a:latin typeface="Calibri" panose="020F0502020204030204" pitchFamily="34" charset="0"/>
                <a:ea typeface="Calibri" panose="020F0502020204030204" pitchFamily="34" charset="0"/>
                <a:cs typeface="Times New Roman" panose="02020603050405020304" pitchFamily="18" charset="0"/>
              </a:rPr>
              <a:t>En la sistematización de las guías pudimos identificar 3 tipos de medidas: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effectLst/>
                <a:latin typeface="Calibri" panose="020F0502020204030204" pitchFamily="34" charset="0"/>
                <a:ea typeface="Calibri" panose="020F0502020204030204" pitchFamily="34" charset="0"/>
                <a:cs typeface="Times New Roman" panose="02020603050405020304" pitchFamily="18" charset="0"/>
              </a:rPr>
              <a:t>La primera  dice relación al </a:t>
            </a:r>
            <a:r>
              <a:rPr lang="es-CL" sz="1200" b="1" dirty="0">
                <a:effectLst/>
                <a:latin typeface="Calibri" panose="020F0502020204030204" pitchFamily="34" charset="0"/>
                <a:ea typeface="Calibri" panose="020F0502020204030204" pitchFamily="34" charset="0"/>
                <a:cs typeface="Times New Roman" panose="02020603050405020304" pitchFamily="18" charset="0"/>
              </a:rPr>
              <a:t>reconocimiento de los tiempos que requieren las y los trabajadores para cumplir con sus obligaciones familiares</a:t>
            </a:r>
            <a:r>
              <a:rPr lang="es-CL" sz="1200" dirty="0">
                <a:effectLst/>
                <a:latin typeface="Calibri" panose="020F0502020204030204" pitchFamily="34" charset="0"/>
                <a:ea typeface="Calibri" panose="020F0502020204030204" pitchFamily="34" charset="0"/>
                <a:cs typeface="Times New Roman" panose="02020603050405020304" pitchFamily="18" charset="0"/>
              </a:rPr>
              <a:t> ( REDUCCIÓN DE JORNADA LABORAL)</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effectLst/>
                <a:latin typeface="Calibri" panose="020F0502020204030204" pitchFamily="34" charset="0"/>
                <a:ea typeface="Calibri" panose="020F0502020204030204" pitchFamily="34" charset="0"/>
                <a:cs typeface="Times New Roman" panose="02020603050405020304" pitchFamily="18" charset="0"/>
              </a:rPr>
              <a:t>La segunda tiene relación con las </a:t>
            </a:r>
            <a:r>
              <a:rPr lang="es-CL" sz="1200" b="1" dirty="0">
                <a:effectLst/>
                <a:latin typeface="Calibri" panose="020F0502020204030204" pitchFamily="34" charset="0"/>
                <a:ea typeface="Calibri" panose="020F0502020204030204" pitchFamily="34" charset="0"/>
                <a:cs typeface="Times New Roman" panose="02020603050405020304" pitchFamily="18" charset="0"/>
              </a:rPr>
              <a:t>medidas de cuidados </a:t>
            </a:r>
            <a:r>
              <a:rPr lang="es-CL" sz="1200" dirty="0">
                <a:effectLst/>
                <a:latin typeface="Calibri" panose="020F0502020204030204" pitchFamily="34" charset="0"/>
                <a:ea typeface="Calibri" panose="020F0502020204030204" pitchFamily="34" charset="0"/>
                <a:cs typeface="Times New Roman" panose="02020603050405020304" pitchFamily="18" charset="0"/>
              </a:rPr>
              <a:t>que se orientan a </a:t>
            </a:r>
            <a:r>
              <a:rPr lang="es-CL" sz="1200" b="1" dirty="0">
                <a:effectLst/>
                <a:latin typeface="Calibri" panose="020F0502020204030204" pitchFamily="34" charset="0"/>
                <a:ea typeface="Calibri" panose="020F0502020204030204" pitchFamily="34" charset="0"/>
                <a:cs typeface="Times New Roman" panose="02020603050405020304" pitchFamily="18" charset="0"/>
              </a:rPr>
              <a:t>todas las acciones que las empresas pueden generar para favorecer las condiciones y relaciones de cuidado que madres y padres trabajadores tienen con sus hijos </a:t>
            </a:r>
            <a:r>
              <a:rPr lang="es-CL" sz="1200" dirty="0">
                <a:effectLst/>
                <a:latin typeface="Calibri" panose="020F0502020204030204" pitchFamily="34" charset="0"/>
                <a:ea typeface="Calibri" panose="020F0502020204030204" pitchFamily="34" charset="0"/>
                <a:cs typeface="Times New Roman" panose="02020603050405020304" pitchFamily="18" charset="0"/>
              </a:rPr>
              <a:t>(EXTENSIÓN POST NATAL)</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effectLst/>
                <a:latin typeface="Calibri" panose="020F0502020204030204" pitchFamily="34" charset="0"/>
                <a:ea typeface="Calibri" panose="020F0502020204030204" pitchFamily="34" charset="0"/>
                <a:cs typeface="Times New Roman" panose="02020603050405020304" pitchFamily="18" charset="0"/>
              </a:rPr>
              <a:t>La tercera trata del </a:t>
            </a:r>
            <a:r>
              <a:rPr lang="es-CL" sz="1200" b="1" dirty="0">
                <a:effectLst/>
                <a:latin typeface="Calibri" panose="020F0502020204030204" pitchFamily="34" charset="0"/>
                <a:ea typeface="Calibri" panose="020F0502020204030204" pitchFamily="34" charset="0"/>
                <a:cs typeface="Times New Roman" panose="02020603050405020304" pitchFamily="18" charset="0"/>
              </a:rPr>
              <a:t>reconocimiento de las condiciones materiales que requieren para garantizar el desarrollo pleno de sus hijas e hijo</a:t>
            </a:r>
            <a:r>
              <a:rPr lang="es-CL" sz="1200" dirty="0">
                <a:effectLst/>
                <a:latin typeface="Calibri" panose="020F0502020204030204" pitchFamily="34" charset="0"/>
                <a:ea typeface="Calibri" panose="020F0502020204030204" pitchFamily="34" charset="0"/>
                <a:cs typeface="Times New Roman" panose="02020603050405020304" pitchFamily="18" charset="0"/>
              </a:rPr>
              <a:t> ( BONOS DE EMERGENCIAS, becas estudiantiles)</a:t>
            </a:r>
          </a:p>
          <a:p>
            <a:endParaRPr lang="es-CL" dirty="0"/>
          </a:p>
        </p:txBody>
      </p:sp>
      <p:sp>
        <p:nvSpPr>
          <p:cNvPr id="4" name="Marcador de número de diapositiva 3"/>
          <p:cNvSpPr>
            <a:spLocks noGrp="1"/>
          </p:cNvSpPr>
          <p:nvPr>
            <p:ph type="sldNum" sz="quarter" idx="5"/>
          </p:nvPr>
        </p:nvSpPr>
        <p:spPr/>
        <p:txBody>
          <a:bodyPr/>
          <a:lstStyle/>
          <a:p>
            <a:fld id="{8DF7C1D0-FC55-4793-8E29-B856187BFA18}" type="slidenum">
              <a:rPr lang="es-CL" smtClean="0"/>
              <a:t>9</a:t>
            </a:fld>
            <a:endParaRPr lang="es-CL"/>
          </a:p>
        </p:txBody>
      </p:sp>
    </p:spTree>
    <p:extLst>
      <p:ext uri="{BB962C8B-B14F-4D97-AF65-F5344CB8AC3E}">
        <p14:creationId xmlns:p14="http://schemas.microsoft.com/office/powerpoint/2010/main" val="3144976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L" sz="1800" dirty="0">
                <a:effectLst/>
                <a:latin typeface="Calibri" panose="020F0502020204030204" pitchFamily="34" charset="0"/>
                <a:ea typeface="Calibri" panose="020F0502020204030204" pitchFamily="34" charset="0"/>
              </a:rPr>
              <a:t>Convencidos </a:t>
            </a:r>
            <a:r>
              <a:rPr lang="es-CL" sz="1800" dirty="0">
                <a:effectLst/>
                <a:latin typeface="+mj-lt"/>
                <a:ea typeface="Calibri" panose="020F0502020204030204" pitchFamily="34" charset="0"/>
              </a:rPr>
              <a:t>de que la familia, como grupo fundamental de la sociedad y medio natural para el crecimiento y el bienestar de todos sus miembros, y en particular de los niños, debe recibir la protección y asistencia necesarias para poder asumir plenamente sus responsabilidades dentro de la comunidad”.</a:t>
            </a:r>
          </a:p>
          <a:p>
            <a:endParaRPr lang="es-CL"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800" dirty="0">
                <a:effectLst/>
                <a:latin typeface="Calibri" panose="020F0502020204030204" pitchFamily="34" charset="0"/>
                <a:ea typeface="Calibri" panose="020F0502020204030204" pitchFamily="34" charset="0"/>
                <a:cs typeface="Calibri" panose="020F0502020204030204" pitchFamily="34" charset="0"/>
              </a:rPr>
              <a:t>La Convención sobre los Derechos del Niño consta de 54 de artículos donde se establecen condiciones mínimas y universales para el desarrollo de niños y niñas que los Estados que la rectifican deben garantizar. Ésta supone 4 principios claves que la orientan y resultarían transversales al conjunto de derechos reconocidos en la Convención: </a:t>
            </a:r>
            <a:r>
              <a:rPr lang="es-CL" sz="1800" b="1" dirty="0">
                <a:effectLst/>
                <a:latin typeface="Calibri" panose="020F0502020204030204" pitchFamily="34" charset="0"/>
                <a:ea typeface="Calibri" panose="020F0502020204030204" pitchFamily="34" charset="0"/>
                <a:cs typeface="Calibri" panose="020F0502020204030204" pitchFamily="34" charset="0"/>
              </a:rPr>
              <a:t>no discriminación, Interés Superior del Niño, supervivencia y desarrollo, y participación</a:t>
            </a:r>
            <a:r>
              <a:rPr lang="es-CL" sz="1800" dirty="0">
                <a:effectLst/>
                <a:latin typeface="Calibri" panose="020F0502020204030204" pitchFamily="34" charset="0"/>
                <a:ea typeface="Calibri" panose="020F0502020204030204" pitchFamily="34" charset="0"/>
                <a:cs typeface="Calibri" panose="020F0502020204030204" pitchFamily="34" charset="0"/>
              </a:rPr>
              <a:t>. En el ámbito de iniciativas de conciliación trabajo-familia dos de estos resultan fundamentales para su análisis en perspectiva de derechos de la niñez; por una parte, </a:t>
            </a:r>
            <a:r>
              <a:rPr lang="es-CL" sz="1800" b="1" dirty="0">
                <a:effectLst/>
                <a:latin typeface="Calibri" panose="020F0502020204030204" pitchFamily="34" charset="0"/>
                <a:ea typeface="Calibri" panose="020F0502020204030204" pitchFamily="34" charset="0"/>
                <a:cs typeface="Calibri" panose="020F0502020204030204" pitchFamily="34" charset="0"/>
              </a:rPr>
              <a:t>el Interés Superior del Niño</a:t>
            </a:r>
            <a:r>
              <a:rPr lang="es-CL" sz="1800" dirty="0">
                <a:effectLst/>
                <a:latin typeface="Calibri" panose="020F0502020204030204" pitchFamily="34" charset="0"/>
                <a:ea typeface="Calibri" panose="020F0502020204030204" pitchFamily="34" charset="0"/>
                <a:cs typeface="Calibri" panose="020F0502020204030204" pitchFamily="34" charset="0"/>
              </a:rPr>
              <a:t>, contenido en el artículo 3 donde explicita </a:t>
            </a:r>
            <a:r>
              <a:rPr lang="es-CL"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que todas</a:t>
            </a:r>
            <a:r>
              <a:rPr lang="es-CL" sz="1800" dirty="0">
                <a:solidFill>
                  <a:srgbClr val="000000"/>
                </a:solidFill>
                <a:effectLst/>
                <a:latin typeface="Calibri" panose="020F0502020204030204" pitchFamily="34" charset="0"/>
                <a:ea typeface="Times New Roman" panose="02020603050405020304" pitchFamily="18" charset="0"/>
              </a:rPr>
              <a:t> medidas concernientes a los niños que tomen las instituciones públicas o  privadas deben considerar y atender hacia el interés superior del niño.</a:t>
            </a:r>
            <a:endParaRPr lang="es-CL" sz="1800" dirty="0">
              <a:effectLst/>
              <a:latin typeface="Times New Roman" panose="02020603050405020304" pitchFamily="18" charset="0"/>
              <a:ea typeface="Times New Roman" panose="02020603050405020304" pitchFamily="18" charset="0"/>
            </a:endParaRPr>
          </a:p>
          <a:p>
            <a:pPr>
              <a:spcAft>
                <a:spcPts val="750"/>
              </a:spcAft>
            </a:pPr>
            <a:r>
              <a:rPr lang="es-CL" sz="1800" dirty="0">
                <a:effectLst/>
                <a:latin typeface="Calibri" panose="020F0502020204030204" pitchFamily="34" charset="0"/>
                <a:ea typeface="Calibri" panose="020F0502020204030204" pitchFamily="34" charset="0"/>
                <a:cs typeface="Calibri" panose="020F0502020204030204" pitchFamily="34" charset="0"/>
              </a:rPr>
              <a:t>Por otro lado  el </a:t>
            </a:r>
            <a:r>
              <a:rPr lang="es-CL" sz="1800" b="1" dirty="0">
                <a:effectLst/>
                <a:latin typeface="Calibri" panose="020F0502020204030204" pitchFamily="34" charset="0"/>
                <a:ea typeface="Calibri" panose="020F0502020204030204" pitchFamily="34" charset="0"/>
                <a:cs typeface="Calibri" panose="020F0502020204030204" pitchFamily="34" charset="0"/>
              </a:rPr>
              <a:t>artículo n°6 que habla sobre la supervivencia y desarrollo del niño,</a:t>
            </a:r>
            <a:r>
              <a:rPr lang="es-CL" sz="1800" dirty="0">
                <a:effectLst/>
                <a:latin typeface="Calibri" panose="020F0502020204030204" pitchFamily="34" charset="0"/>
                <a:ea typeface="Calibri" panose="020F0502020204030204" pitchFamily="34" charset="0"/>
                <a:cs typeface="Calibri" panose="020F0502020204030204" pitchFamily="34" charset="0"/>
              </a:rPr>
              <a:t> donde l</a:t>
            </a:r>
            <a:r>
              <a:rPr lang="es-CL" sz="1800" dirty="0">
                <a:solidFill>
                  <a:srgbClr val="000000"/>
                </a:solidFill>
                <a:effectLst/>
                <a:latin typeface="Calibri" panose="020F0502020204030204" pitchFamily="34" charset="0"/>
                <a:ea typeface="Times New Roman" panose="02020603050405020304" pitchFamily="18" charset="0"/>
              </a:rPr>
              <a:t>os Estados partes reconocen que todo niño tiene el derecho intrínseco a la vida, como así también garantizar en la máxima medida posible la supervivencia y el desarrollo del niño.</a:t>
            </a:r>
          </a:p>
          <a:p>
            <a:pPr>
              <a:spcAft>
                <a:spcPts val="750"/>
              </a:spcAft>
            </a:pPr>
            <a:endParaRPr lang="es-CL"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750"/>
              </a:spcAft>
              <a:buClrTx/>
              <a:buSzTx/>
              <a:buFontTx/>
              <a:buNone/>
              <a:tabLst/>
              <a:defRPr/>
            </a:pPr>
            <a:r>
              <a:rPr lang="es-CL" sz="1800" dirty="0">
                <a:effectLst/>
                <a:latin typeface="Calibri" panose="020F0502020204030204" pitchFamily="34" charset="0"/>
                <a:ea typeface="Calibri" panose="020F0502020204030204" pitchFamily="34" charset="0"/>
                <a:cs typeface="Calibri" panose="020F0502020204030204" pitchFamily="34" charset="0"/>
              </a:rPr>
              <a:t>A su vez, es posible distinguir 4 derechos consagrados en la Convención que resultan de interés para el trabajo en materia de conciliación. El primero, y probablemente el más relevante, se trataría del </a:t>
            </a:r>
            <a:r>
              <a:rPr lang="es-CL" sz="1800" b="1" dirty="0">
                <a:effectLst/>
                <a:latin typeface="Calibri" panose="020F0502020204030204" pitchFamily="34" charset="0"/>
                <a:ea typeface="Calibri" panose="020F0502020204030204" pitchFamily="34" charset="0"/>
                <a:cs typeface="Calibri" panose="020F0502020204030204" pitchFamily="34" charset="0"/>
              </a:rPr>
              <a:t>artículo 18 </a:t>
            </a:r>
            <a:r>
              <a:rPr lang="es-CL" sz="1800" dirty="0">
                <a:effectLst/>
                <a:latin typeface="Calibri" panose="020F0502020204030204" pitchFamily="34" charset="0"/>
                <a:ea typeface="Calibri" panose="020F0502020204030204" pitchFamily="34" charset="0"/>
                <a:cs typeface="Calibri" panose="020F0502020204030204" pitchFamily="34" charset="0"/>
              </a:rPr>
              <a:t>donde se </a:t>
            </a:r>
            <a:r>
              <a:rPr lang="es-CL" sz="1800" b="1" dirty="0">
                <a:effectLst/>
                <a:latin typeface="Calibri" panose="020F0502020204030204" pitchFamily="34" charset="0"/>
                <a:ea typeface="Calibri" panose="020F0502020204030204" pitchFamily="34" charset="0"/>
                <a:cs typeface="Calibri" panose="020F0502020204030204" pitchFamily="34" charset="0"/>
              </a:rPr>
              <a:t>establecen los derechos y obligaciones que ambos padres/madres tendrían en torno a la crianza de sus hijos e hijas</a:t>
            </a:r>
            <a:r>
              <a:rPr lang="es-CL" sz="1800" dirty="0">
                <a:effectLst/>
                <a:latin typeface="Calibri" panose="020F0502020204030204" pitchFamily="34" charset="0"/>
                <a:ea typeface="Calibri" panose="020F0502020204030204" pitchFamily="34" charset="0"/>
                <a:cs typeface="Calibri" panose="020F0502020204030204" pitchFamily="34" charset="0"/>
              </a:rPr>
              <a:t>. A su vez, el </a:t>
            </a:r>
            <a:r>
              <a:rPr lang="es-CL" sz="1800" b="1" dirty="0">
                <a:effectLst/>
                <a:latin typeface="Calibri" panose="020F0502020204030204" pitchFamily="34" charset="0"/>
                <a:ea typeface="Calibri" panose="020F0502020204030204" pitchFamily="34" charset="0"/>
                <a:cs typeface="Calibri" panose="020F0502020204030204" pitchFamily="34" charset="0"/>
              </a:rPr>
              <a:t>artículo 24 </a:t>
            </a:r>
            <a:r>
              <a:rPr lang="es-CL" sz="1800" dirty="0">
                <a:effectLst/>
                <a:latin typeface="Calibri" panose="020F0502020204030204" pitchFamily="34" charset="0"/>
                <a:ea typeface="Calibri" panose="020F0502020204030204" pitchFamily="34" charset="0"/>
                <a:cs typeface="Calibri" panose="020F0502020204030204" pitchFamily="34" charset="0"/>
              </a:rPr>
              <a:t>relativo </a:t>
            </a:r>
            <a:r>
              <a:rPr lang="es-CL" sz="1800" b="1" dirty="0">
                <a:effectLst/>
                <a:latin typeface="Calibri" panose="020F0502020204030204" pitchFamily="34" charset="0"/>
                <a:ea typeface="Calibri" panose="020F0502020204030204" pitchFamily="34" charset="0"/>
                <a:cs typeface="Calibri" panose="020F0502020204030204" pitchFamily="34" charset="0"/>
              </a:rPr>
              <a:t>al derecho de los niños de alcanzar el más alto nivel de salud posible</a:t>
            </a:r>
            <a:r>
              <a:rPr lang="es-CL" sz="1800" dirty="0">
                <a:effectLst/>
                <a:latin typeface="Calibri" panose="020F0502020204030204" pitchFamily="34" charset="0"/>
                <a:ea typeface="Calibri" panose="020F0502020204030204" pitchFamily="34" charset="0"/>
                <a:cs typeface="Calibri" panose="020F0502020204030204" pitchFamily="34" charset="0"/>
              </a:rPr>
              <a:t> , el </a:t>
            </a:r>
            <a:r>
              <a:rPr lang="es-CL" sz="1800" b="1" dirty="0">
                <a:effectLst/>
                <a:latin typeface="Calibri" panose="020F0502020204030204" pitchFamily="34" charset="0"/>
                <a:ea typeface="Calibri" panose="020F0502020204030204" pitchFamily="34" charset="0"/>
                <a:cs typeface="Calibri" panose="020F0502020204030204" pitchFamily="34" charset="0"/>
              </a:rPr>
              <a:t>27,</a:t>
            </a:r>
            <a:r>
              <a:rPr lang="es-CL" sz="1800" dirty="0">
                <a:effectLst/>
                <a:latin typeface="Calibri" panose="020F0502020204030204" pitchFamily="34" charset="0"/>
                <a:ea typeface="Calibri" panose="020F0502020204030204" pitchFamily="34" charset="0"/>
                <a:cs typeface="Calibri" panose="020F0502020204030204" pitchFamily="34" charset="0"/>
              </a:rPr>
              <a:t> que refiere al apoyo material que se les debe a las familias para que niños y niñas alcancen un nivel de vida adecuado para su desarrollo físico, mental, espiritual, moral y social. Finalmente destaca también el </a:t>
            </a:r>
            <a:r>
              <a:rPr lang="es-CL" sz="1800" b="1" dirty="0">
                <a:effectLst/>
                <a:latin typeface="Calibri" panose="020F0502020204030204" pitchFamily="34" charset="0"/>
                <a:ea typeface="Calibri" panose="020F0502020204030204" pitchFamily="34" charset="0"/>
                <a:cs typeface="Calibri" panose="020F0502020204030204" pitchFamily="34" charset="0"/>
              </a:rPr>
              <a:t>artículo </a:t>
            </a:r>
            <a:r>
              <a:rPr lang="es-CL" sz="1800" b="1" dirty="0" err="1">
                <a:effectLst/>
                <a:latin typeface="Calibri" panose="020F0502020204030204" pitchFamily="34" charset="0"/>
                <a:ea typeface="Calibri" panose="020F0502020204030204" pitchFamily="34" charset="0"/>
                <a:cs typeface="Calibri" panose="020F0502020204030204" pitchFamily="34" charset="0"/>
              </a:rPr>
              <a:t>n°</a:t>
            </a:r>
            <a:r>
              <a:rPr lang="es-CL" sz="1800" b="1" dirty="0">
                <a:effectLst/>
                <a:latin typeface="Calibri" panose="020F0502020204030204" pitchFamily="34" charset="0"/>
                <a:ea typeface="Calibri" panose="020F0502020204030204" pitchFamily="34" charset="0"/>
                <a:cs typeface="Calibri" panose="020F0502020204030204" pitchFamily="34" charset="0"/>
              </a:rPr>
              <a:t> 28 </a:t>
            </a:r>
            <a:r>
              <a:rPr lang="es-CL" sz="1800" dirty="0">
                <a:effectLst/>
                <a:latin typeface="Calibri" panose="020F0502020204030204" pitchFamily="34" charset="0"/>
                <a:ea typeface="Calibri" panose="020F0502020204030204" pitchFamily="34" charset="0"/>
                <a:cs typeface="Calibri" panose="020F0502020204030204" pitchFamily="34" charset="0"/>
              </a:rPr>
              <a:t>que alude al derecho a la educación.</a:t>
            </a:r>
          </a:p>
          <a:p>
            <a:pPr marL="0" marR="0" lvl="0" indent="0" algn="l" defTabSz="914400" rtl="0" eaLnBrk="1" fontAlgn="auto" latinLnBrk="0" hangingPunct="1">
              <a:lnSpc>
                <a:spcPct val="100000"/>
              </a:lnSpc>
              <a:spcBef>
                <a:spcPts val="0"/>
              </a:spcBef>
              <a:spcAft>
                <a:spcPts val="750"/>
              </a:spcAft>
              <a:buClrTx/>
              <a:buSzTx/>
              <a:buFontTx/>
              <a:buNone/>
              <a:tabLst/>
              <a:defRPr/>
            </a:pPr>
            <a:endParaRPr lang="es-CL"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750"/>
              </a:spcAft>
              <a:buClrTx/>
              <a:buSzTx/>
              <a:buFontTx/>
              <a:buNone/>
              <a:tabLst/>
              <a:defRPr/>
            </a:pPr>
            <a:r>
              <a:rPr lang="es-CL" sz="1800" dirty="0">
                <a:effectLst/>
                <a:latin typeface="Calibri" panose="020F0502020204030204" pitchFamily="34" charset="0"/>
                <a:ea typeface="Calibri" panose="020F0502020204030204" pitchFamily="34" charset="0"/>
                <a:cs typeface="Calibri" panose="020F0502020204030204" pitchFamily="34" charset="0"/>
              </a:rPr>
              <a:t>Porqué mencionamos lo importante de estos artículos que </a:t>
            </a:r>
            <a:r>
              <a:rPr lang="es-CL" sz="1800" dirty="0" err="1">
                <a:effectLst/>
                <a:latin typeface="Calibri" panose="020F0502020204030204" pitchFamily="34" charset="0"/>
                <a:ea typeface="Calibri" panose="020F0502020204030204" pitchFamily="34" charset="0"/>
                <a:cs typeface="Calibri" panose="020F0502020204030204" pitchFamily="34" charset="0"/>
              </a:rPr>
              <a:t>enaman</a:t>
            </a:r>
            <a:r>
              <a:rPr lang="es-CL" sz="1800" dirty="0">
                <a:effectLst/>
                <a:latin typeface="Calibri" panose="020F0502020204030204" pitchFamily="34" charset="0"/>
                <a:ea typeface="Calibri" panose="020F0502020204030204" pitchFamily="34" charset="0"/>
                <a:cs typeface="Calibri" panose="020F0502020204030204" pitchFamily="34" charset="0"/>
              </a:rPr>
              <a:t> de la convención, porque  es clave el rol de las empresas como </a:t>
            </a:r>
            <a:r>
              <a:rPr lang="es-CL" sz="1800" dirty="0" err="1">
                <a:effectLst/>
                <a:latin typeface="Calibri" panose="020F0502020204030204" pitchFamily="34" charset="0"/>
                <a:ea typeface="Calibri" panose="020F0502020204030204" pitchFamily="34" charset="0"/>
                <a:cs typeface="Calibri" panose="020F0502020204030204" pitchFamily="34" charset="0"/>
              </a:rPr>
              <a:t>cogarante</a:t>
            </a:r>
            <a:r>
              <a:rPr lang="es-CL" sz="1800" dirty="0">
                <a:effectLst/>
                <a:latin typeface="Calibri" panose="020F0502020204030204" pitchFamily="34" charset="0"/>
                <a:ea typeface="Calibri" panose="020F0502020204030204" pitchFamily="34" charset="0"/>
                <a:cs typeface="Calibri" panose="020F0502020204030204" pitchFamily="34" charset="0"/>
              </a:rPr>
              <a:t> de los derechos de la niñez y la invitación para las empresas es que puedan incorporar dentro de sus reportes la perspectiva de la niñez.</a:t>
            </a:r>
          </a:p>
          <a:p>
            <a:pPr marL="0" marR="0" lvl="0" indent="0" algn="l" defTabSz="914400" rtl="0" eaLnBrk="1" fontAlgn="auto" latinLnBrk="0" hangingPunct="1">
              <a:lnSpc>
                <a:spcPct val="100000"/>
              </a:lnSpc>
              <a:spcBef>
                <a:spcPts val="0"/>
              </a:spcBef>
              <a:spcAft>
                <a:spcPts val="750"/>
              </a:spcAft>
              <a:buClrTx/>
              <a:buSzTx/>
              <a:buFontTx/>
              <a:buNone/>
              <a:tabLst/>
              <a:defRPr/>
            </a:pPr>
            <a:endParaRPr lang="es-CL" sz="1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750"/>
              </a:spcAft>
              <a:buClrTx/>
              <a:buSzTx/>
              <a:buFontTx/>
              <a:buNone/>
              <a:tabLst/>
              <a:defRPr/>
            </a:pPr>
            <a:r>
              <a:rPr lang="es-CL" sz="1800" dirty="0">
                <a:effectLst/>
                <a:latin typeface="Calibri" panose="020F0502020204030204" pitchFamily="34" charset="0"/>
                <a:ea typeface="Times New Roman" panose="02020603050405020304" pitchFamily="18" charset="0"/>
                <a:cs typeface="Calibri" panose="020F0502020204030204" pitchFamily="34" charset="0"/>
              </a:rPr>
              <a:t>Entonces la pregunta es cómo las empresas pueden incorporar esta perspectiva….</a:t>
            </a:r>
            <a:endParaRPr lang="es-CL"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54588-9A6C-449B-8730-98DDA651755F}"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107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s-CL" sz="1200" dirty="0">
                <a:effectLst/>
                <a:latin typeface="Calibri" panose="020F0502020204030204" pitchFamily="34" charset="0"/>
                <a:ea typeface="Calibri" panose="020F0502020204030204" pitchFamily="34" charset="0"/>
                <a:cs typeface="Times New Roman" panose="02020603050405020304" pitchFamily="18" charset="0"/>
              </a:rPr>
              <a:t>El cuadro tiene por objetivo realizar una lectura desde la perspectiva de derechos de la niñez de las iniciativas declaradas por las empresas, atribuyendo a cada una el derecho reconocido por la Convención que se ve involucrado. La intención del ejercicio consiste en visibilizar los modos en que las iniciativas en materia de conciliación impactan positivamente en la niñez, su bienestar y desarrollo, y con ello, identificar el rol que tienen las empresas como </a:t>
            </a:r>
            <a:r>
              <a:rPr lang="es-CL" sz="1200" dirty="0" err="1">
                <a:effectLst/>
                <a:latin typeface="Calibri" panose="020F0502020204030204" pitchFamily="34" charset="0"/>
                <a:ea typeface="Calibri" panose="020F0502020204030204" pitchFamily="34" charset="0"/>
                <a:cs typeface="Times New Roman" panose="02020603050405020304" pitchFamily="18" charset="0"/>
              </a:rPr>
              <a:t>co-garantes</a:t>
            </a:r>
            <a:r>
              <a:rPr lang="es-CL" sz="1200" dirty="0">
                <a:effectLst/>
                <a:latin typeface="Calibri" panose="020F0502020204030204" pitchFamily="34" charset="0"/>
                <a:ea typeface="Calibri" panose="020F0502020204030204" pitchFamily="34" charset="0"/>
                <a:cs typeface="Times New Roman" panose="02020603050405020304" pitchFamily="18" charset="0"/>
              </a:rPr>
              <a:t> en el respeto y promoción de los derechos de la niñez.</a:t>
            </a:r>
          </a:p>
          <a:p>
            <a:pPr algn="just">
              <a:lnSpc>
                <a:spcPct val="107000"/>
              </a:lnSpc>
              <a:spcAft>
                <a:spcPts val="800"/>
              </a:spcAft>
            </a:pP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p>
            <a:r>
              <a:rPr lang="es-CL" dirty="0"/>
              <a:t>EJEMPLO:</a:t>
            </a:r>
          </a:p>
          <a:p>
            <a:r>
              <a:rPr lang="es-CL" dirty="0"/>
              <a:t>Acuerdo de trabajo flexible.</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000" b="1" dirty="0">
                <a:effectLst/>
                <a:latin typeface="Calibri" panose="020F0502020204030204" pitchFamily="34" charset="0"/>
                <a:ea typeface="Calibri" panose="020F0502020204030204" pitchFamily="34" charset="0"/>
                <a:cs typeface="Calibri" panose="020F0502020204030204" pitchFamily="34" charset="0"/>
              </a:rPr>
              <a:t>Art. 3</a:t>
            </a:r>
            <a:r>
              <a:rPr lang="es-CL" sz="1000" b="1" dirty="0">
                <a:solidFill>
                  <a:srgbClr val="FF6600"/>
                </a:solidFill>
                <a:effectLst/>
                <a:latin typeface="Calibri" panose="020F0502020204030204" pitchFamily="34" charset="0"/>
                <a:ea typeface="Calibri" panose="020F0502020204030204" pitchFamily="34" charset="0"/>
                <a:cs typeface="Calibri" panose="020F0502020204030204" pitchFamily="34" charset="0"/>
              </a:rPr>
              <a:t> Interés Superior </a:t>
            </a:r>
            <a:r>
              <a:rPr lang="es-CL" sz="1000" dirty="0">
                <a:effectLst/>
                <a:latin typeface="Calibri" panose="020F0502020204030204" pitchFamily="34" charset="0"/>
                <a:ea typeface="Calibri" panose="020F0502020204030204" pitchFamily="34" charset="0"/>
                <a:cs typeface="Calibri" panose="020F0502020204030204" pitchFamily="34" charset="0"/>
              </a:rPr>
              <a:t>del Niño</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000" b="1" dirty="0">
                <a:effectLst/>
                <a:latin typeface="Calibri" panose="020F0502020204030204" pitchFamily="34" charset="0"/>
                <a:ea typeface="Calibri" panose="020F0502020204030204" pitchFamily="34" charset="0"/>
                <a:cs typeface="Calibri" panose="020F0502020204030204" pitchFamily="34" charset="0"/>
              </a:rPr>
              <a:t>Art. 6 </a:t>
            </a:r>
            <a:r>
              <a:rPr lang="es-CL" sz="1000" b="1" dirty="0">
                <a:solidFill>
                  <a:srgbClr val="FF6600"/>
                </a:solidFill>
                <a:effectLst/>
                <a:latin typeface="Calibri" panose="020F0502020204030204" pitchFamily="34" charset="0"/>
                <a:ea typeface="Calibri" panose="020F0502020204030204" pitchFamily="34" charset="0"/>
                <a:cs typeface="Calibri" panose="020F0502020204030204" pitchFamily="34" charset="0"/>
              </a:rPr>
              <a:t>Supervivencia</a:t>
            </a:r>
            <a:r>
              <a:rPr lang="es-CL" sz="1000" dirty="0">
                <a:effectLst/>
                <a:latin typeface="Calibri" panose="020F0502020204030204" pitchFamily="34" charset="0"/>
                <a:ea typeface="Calibri" panose="020F0502020204030204" pitchFamily="34" charset="0"/>
                <a:cs typeface="Calibri" panose="020F0502020204030204" pitchFamily="34" charset="0"/>
              </a:rPr>
              <a:t> y desarrollo</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000" b="1" dirty="0">
                <a:effectLst/>
                <a:latin typeface="Calibri" panose="020F0502020204030204" pitchFamily="34" charset="0"/>
                <a:ea typeface="Calibri" panose="020F0502020204030204" pitchFamily="34" charset="0"/>
                <a:cs typeface="Calibri" panose="020F0502020204030204" pitchFamily="34" charset="0"/>
              </a:rPr>
              <a:t>Art. 18 </a:t>
            </a:r>
            <a:r>
              <a:rPr lang="es-CL" sz="1000" b="1" dirty="0">
                <a:solidFill>
                  <a:srgbClr val="FF6600"/>
                </a:solidFill>
                <a:effectLst/>
                <a:latin typeface="Calibri" panose="020F0502020204030204" pitchFamily="34" charset="0"/>
                <a:ea typeface="Calibri" panose="020F0502020204030204" pitchFamily="34" charset="0"/>
                <a:cs typeface="Calibri" panose="020F0502020204030204" pitchFamily="34" charset="0"/>
              </a:rPr>
              <a:t>Crianza</a:t>
            </a:r>
            <a:r>
              <a:rPr lang="es-CL" sz="1000" dirty="0">
                <a:effectLst/>
                <a:latin typeface="Calibri" panose="020F0502020204030204" pitchFamily="34" charset="0"/>
                <a:ea typeface="Calibri" panose="020F0502020204030204" pitchFamily="34" charset="0"/>
                <a:cs typeface="Calibri" panose="020F0502020204030204" pitchFamily="34" charset="0"/>
              </a:rPr>
              <a:t> por parte de ambos padres.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0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000" dirty="0">
                <a:effectLst/>
                <a:latin typeface="Calibri" panose="020F0502020204030204" pitchFamily="34" charset="0"/>
                <a:ea typeface="Calibri" panose="020F0502020204030204" pitchFamily="34" charset="0"/>
                <a:cs typeface="Calibri" panose="020F0502020204030204" pitchFamily="34" charset="0"/>
              </a:rPr>
              <a:t>Extensión Post natal</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000" b="1" dirty="0">
                <a:effectLst/>
                <a:latin typeface="Calibri" panose="020F0502020204030204" pitchFamily="34" charset="0"/>
                <a:ea typeface="Calibri" panose="020F0502020204030204" pitchFamily="34" charset="0"/>
                <a:cs typeface="Calibri" panose="020F0502020204030204" pitchFamily="34" charset="0"/>
              </a:rPr>
              <a:t>Art. 3</a:t>
            </a:r>
            <a:r>
              <a:rPr lang="es-CL" sz="1000" b="1" dirty="0">
                <a:solidFill>
                  <a:srgbClr val="FF6600"/>
                </a:solidFill>
                <a:effectLst/>
                <a:latin typeface="Calibri" panose="020F0502020204030204" pitchFamily="34" charset="0"/>
                <a:ea typeface="Calibri" panose="020F0502020204030204" pitchFamily="34" charset="0"/>
                <a:cs typeface="Calibri" panose="020F0502020204030204" pitchFamily="34" charset="0"/>
              </a:rPr>
              <a:t> Interés Superior </a:t>
            </a:r>
            <a:r>
              <a:rPr lang="es-CL" sz="1000" dirty="0">
                <a:effectLst/>
                <a:latin typeface="Calibri" panose="020F0502020204030204" pitchFamily="34" charset="0"/>
                <a:ea typeface="Calibri" panose="020F0502020204030204" pitchFamily="34" charset="0"/>
                <a:cs typeface="Calibri" panose="020F0502020204030204" pitchFamily="34" charset="0"/>
              </a:rPr>
              <a:t>del Niño</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000" b="1" dirty="0">
                <a:effectLst/>
                <a:latin typeface="Calibri" panose="020F0502020204030204" pitchFamily="34" charset="0"/>
                <a:ea typeface="Calibri" panose="020F0502020204030204" pitchFamily="34" charset="0"/>
                <a:cs typeface="Calibri" panose="020F0502020204030204" pitchFamily="34" charset="0"/>
              </a:rPr>
              <a:t>Art. 6 </a:t>
            </a:r>
            <a:r>
              <a:rPr lang="es-CL" sz="1000" b="1" dirty="0">
                <a:solidFill>
                  <a:srgbClr val="FF6600"/>
                </a:solidFill>
                <a:effectLst/>
                <a:latin typeface="Calibri" panose="020F0502020204030204" pitchFamily="34" charset="0"/>
                <a:ea typeface="Calibri" panose="020F0502020204030204" pitchFamily="34" charset="0"/>
                <a:cs typeface="Calibri" panose="020F0502020204030204" pitchFamily="34" charset="0"/>
              </a:rPr>
              <a:t>Supervivencia</a:t>
            </a:r>
            <a:r>
              <a:rPr lang="es-CL" sz="1000" dirty="0">
                <a:effectLst/>
                <a:latin typeface="Calibri" panose="020F0502020204030204" pitchFamily="34" charset="0"/>
                <a:ea typeface="Calibri" panose="020F0502020204030204" pitchFamily="34" charset="0"/>
                <a:cs typeface="Calibri" panose="020F0502020204030204" pitchFamily="34" charset="0"/>
              </a:rPr>
              <a:t> y desarrollo</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000" b="1" dirty="0">
                <a:effectLst/>
                <a:latin typeface="Calibri" panose="020F0502020204030204" pitchFamily="34" charset="0"/>
                <a:ea typeface="Calibri" panose="020F0502020204030204" pitchFamily="34" charset="0"/>
                <a:cs typeface="Calibri" panose="020F0502020204030204" pitchFamily="34" charset="0"/>
              </a:rPr>
              <a:t>Art. 18 </a:t>
            </a:r>
            <a:r>
              <a:rPr lang="es-CL" sz="1000" b="1" dirty="0">
                <a:solidFill>
                  <a:srgbClr val="FF6600"/>
                </a:solidFill>
                <a:effectLst/>
                <a:latin typeface="Calibri" panose="020F0502020204030204" pitchFamily="34" charset="0"/>
                <a:ea typeface="Calibri" panose="020F0502020204030204" pitchFamily="34" charset="0"/>
                <a:cs typeface="Calibri" panose="020F0502020204030204" pitchFamily="34" charset="0"/>
              </a:rPr>
              <a:t>Crianza</a:t>
            </a:r>
            <a:r>
              <a:rPr lang="es-CL" sz="1000" dirty="0">
                <a:effectLst/>
                <a:latin typeface="Calibri" panose="020F0502020204030204" pitchFamily="34" charset="0"/>
                <a:ea typeface="Calibri" panose="020F0502020204030204" pitchFamily="34" charset="0"/>
                <a:cs typeface="Calibri" panose="020F0502020204030204" pitchFamily="34" charset="0"/>
              </a:rPr>
              <a:t> por parte de ambos padres.</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000" b="1" dirty="0">
                <a:solidFill>
                  <a:srgbClr val="C00000"/>
                </a:solidFill>
                <a:effectLst/>
                <a:latin typeface="Calibri" panose="020F0502020204030204" pitchFamily="34" charset="0"/>
                <a:ea typeface="Calibri" panose="020F0502020204030204" pitchFamily="34" charset="0"/>
              </a:rPr>
              <a:t>Art. 24 </a:t>
            </a:r>
            <a:r>
              <a:rPr lang="es-CL" sz="1000" dirty="0">
                <a:solidFill>
                  <a:srgbClr val="C00000"/>
                </a:solidFill>
                <a:effectLst/>
                <a:latin typeface="Calibri" panose="020F0502020204030204" pitchFamily="34" charset="0"/>
                <a:ea typeface="Calibri" panose="020F0502020204030204" pitchFamily="34" charset="0"/>
              </a:rPr>
              <a:t>Derecho al más alto </a:t>
            </a:r>
            <a:r>
              <a:rPr lang="es-CL" sz="1000" b="1" dirty="0">
                <a:solidFill>
                  <a:srgbClr val="C00000"/>
                </a:solidFill>
                <a:effectLst/>
                <a:latin typeface="Calibri" panose="020F0502020204030204" pitchFamily="34" charset="0"/>
                <a:ea typeface="Calibri" panose="020F0502020204030204" pitchFamily="34" charset="0"/>
              </a:rPr>
              <a:t>nivel de salud</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0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Art. 27 </a:t>
            </a:r>
            <a:r>
              <a:rPr lang="es-CL" sz="10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Nivel de vida adecuado para su </a:t>
            </a:r>
            <a:r>
              <a:rPr lang="es-CL" sz="10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desarrollo físico, mental, espiritual, moral y social</a:t>
            </a:r>
            <a:endParaRPr lang="es-CL" sz="1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000" b="1"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0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0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0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0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54588-9A6C-449B-8730-98DDA651755F}"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58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s-CL" sz="1800" dirty="0">
                <a:effectLst/>
                <a:latin typeface="Calibri" panose="020F0502020204030204" pitchFamily="34" charset="0"/>
                <a:ea typeface="Calibri" panose="020F0502020204030204" pitchFamily="34" charset="0"/>
                <a:cs typeface="Times New Roman" panose="02020603050405020304" pitchFamily="18" charset="0"/>
              </a:rPr>
              <a:t>El cuadro tiene por objetivo realizar una lectura desde la perspectiva de derechos de la niñez de las iniciativas declaradas por las empresas, atribuyendo a cada una el derecho reconocido por la Convención que se ve involucrado. La intención del ejercicio consiste en visibilizar los modos en que las iniciativas en materia de conciliación impactan positivamente en la niñez, su bienestar y desarrollo, y con ello, identificar el rol que tienen las empresas como </a:t>
            </a:r>
            <a:r>
              <a:rPr lang="es-CL" sz="1800" dirty="0" err="1">
                <a:effectLst/>
                <a:latin typeface="Calibri" panose="020F0502020204030204" pitchFamily="34" charset="0"/>
                <a:ea typeface="Calibri" panose="020F0502020204030204" pitchFamily="34" charset="0"/>
                <a:cs typeface="Times New Roman" panose="02020603050405020304" pitchFamily="18" charset="0"/>
              </a:rPr>
              <a:t>co-garantes</a:t>
            </a:r>
            <a:r>
              <a:rPr lang="es-CL" sz="1800" dirty="0">
                <a:effectLst/>
                <a:latin typeface="Calibri" panose="020F0502020204030204" pitchFamily="34" charset="0"/>
                <a:ea typeface="Calibri" panose="020F0502020204030204" pitchFamily="34" charset="0"/>
                <a:cs typeface="Times New Roman" panose="02020603050405020304" pitchFamily="18" charset="0"/>
              </a:rPr>
              <a:t> en el respeto y promoción de los derechos de la niñez.</a:t>
            </a:r>
          </a:p>
          <a:p>
            <a:pPr algn="just">
              <a:lnSpc>
                <a:spcPct val="107000"/>
              </a:lnSpc>
              <a:spcAft>
                <a:spcPts val="800"/>
              </a:spcAft>
            </a:pP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CL" dirty="0"/>
              <a:t>EJEMPLO:</a:t>
            </a:r>
          </a:p>
          <a:p>
            <a:r>
              <a:rPr lang="es-CL" dirty="0"/>
              <a:t>Acuerdo de trabajo flexible.</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1" dirty="0">
                <a:effectLst/>
                <a:latin typeface="Calibri" panose="020F0502020204030204" pitchFamily="34" charset="0"/>
                <a:ea typeface="Calibri" panose="020F0502020204030204" pitchFamily="34" charset="0"/>
                <a:cs typeface="Calibri" panose="020F0502020204030204" pitchFamily="34" charset="0"/>
              </a:rPr>
              <a:t>Art. 3</a:t>
            </a:r>
            <a:r>
              <a:rPr lang="es-CL" sz="1200" b="1" dirty="0">
                <a:solidFill>
                  <a:srgbClr val="FF6600"/>
                </a:solidFill>
                <a:effectLst/>
                <a:latin typeface="Calibri" panose="020F0502020204030204" pitchFamily="34" charset="0"/>
                <a:ea typeface="Calibri" panose="020F0502020204030204" pitchFamily="34" charset="0"/>
                <a:cs typeface="Calibri" panose="020F0502020204030204" pitchFamily="34" charset="0"/>
              </a:rPr>
              <a:t> Interés Superior </a:t>
            </a:r>
            <a:r>
              <a:rPr lang="es-CL" sz="1200" dirty="0">
                <a:effectLst/>
                <a:latin typeface="Calibri" panose="020F0502020204030204" pitchFamily="34" charset="0"/>
                <a:ea typeface="Calibri" panose="020F0502020204030204" pitchFamily="34" charset="0"/>
                <a:cs typeface="Calibri" panose="020F0502020204030204" pitchFamily="34" charset="0"/>
              </a:rPr>
              <a:t>del Niño</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1" dirty="0">
                <a:effectLst/>
                <a:latin typeface="Calibri" panose="020F0502020204030204" pitchFamily="34" charset="0"/>
                <a:ea typeface="Calibri" panose="020F0502020204030204" pitchFamily="34" charset="0"/>
                <a:cs typeface="Calibri" panose="020F0502020204030204" pitchFamily="34" charset="0"/>
              </a:rPr>
              <a:t>Art. 6 </a:t>
            </a:r>
            <a:r>
              <a:rPr lang="es-CL" sz="1200" b="1" dirty="0">
                <a:solidFill>
                  <a:srgbClr val="FF6600"/>
                </a:solidFill>
                <a:effectLst/>
                <a:latin typeface="Calibri" panose="020F0502020204030204" pitchFamily="34" charset="0"/>
                <a:ea typeface="Calibri" panose="020F0502020204030204" pitchFamily="34" charset="0"/>
                <a:cs typeface="Calibri" panose="020F0502020204030204" pitchFamily="34" charset="0"/>
              </a:rPr>
              <a:t>Supervivencia</a:t>
            </a:r>
            <a:r>
              <a:rPr lang="es-CL" sz="1200" dirty="0">
                <a:effectLst/>
                <a:latin typeface="Calibri" panose="020F0502020204030204" pitchFamily="34" charset="0"/>
                <a:ea typeface="Calibri" panose="020F0502020204030204" pitchFamily="34" charset="0"/>
                <a:cs typeface="Calibri" panose="020F0502020204030204" pitchFamily="34" charset="0"/>
              </a:rPr>
              <a:t> y desarrollo</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1" dirty="0">
                <a:effectLst/>
                <a:latin typeface="Calibri" panose="020F0502020204030204" pitchFamily="34" charset="0"/>
                <a:ea typeface="Calibri" panose="020F0502020204030204" pitchFamily="34" charset="0"/>
                <a:cs typeface="Calibri" panose="020F0502020204030204" pitchFamily="34" charset="0"/>
              </a:rPr>
              <a:t>Art. 18 </a:t>
            </a:r>
            <a:r>
              <a:rPr lang="es-CL" sz="1200" b="1" dirty="0">
                <a:solidFill>
                  <a:srgbClr val="FF6600"/>
                </a:solidFill>
                <a:effectLst/>
                <a:latin typeface="Calibri" panose="020F0502020204030204" pitchFamily="34" charset="0"/>
                <a:ea typeface="Calibri" panose="020F0502020204030204" pitchFamily="34" charset="0"/>
                <a:cs typeface="Calibri" panose="020F0502020204030204" pitchFamily="34" charset="0"/>
              </a:rPr>
              <a:t>Crianza</a:t>
            </a:r>
            <a:r>
              <a:rPr lang="es-CL" sz="1200" dirty="0">
                <a:effectLst/>
                <a:latin typeface="Calibri" panose="020F0502020204030204" pitchFamily="34" charset="0"/>
                <a:ea typeface="Calibri" panose="020F0502020204030204" pitchFamily="34" charset="0"/>
                <a:cs typeface="Calibri" panose="020F0502020204030204" pitchFamily="34" charset="0"/>
              </a:rPr>
              <a:t> por parte de ambos padres.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dirty="0">
                <a:effectLst/>
                <a:latin typeface="Calibri" panose="020F0502020204030204" pitchFamily="34" charset="0"/>
                <a:ea typeface="Calibri" panose="020F0502020204030204" pitchFamily="34" charset="0"/>
                <a:cs typeface="Calibri" panose="020F0502020204030204" pitchFamily="34" charset="0"/>
              </a:rPr>
              <a:t>Extensión Post natal</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1" dirty="0">
                <a:effectLst/>
                <a:latin typeface="Calibri" panose="020F0502020204030204" pitchFamily="34" charset="0"/>
                <a:ea typeface="Calibri" panose="020F0502020204030204" pitchFamily="34" charset="0"/>
                <a:cs typeface="Calibri" panose="020F0502020204030204" pitchFamily="34" charset="0"/>
              </a:rPr>
              <a:t>Art. 3</a:t>
            </a:r>
            <a:r>
              <a:rPr lang="es-CL" sz="1200" b="1" dirty="0">
                <a:solidFill>
                  <a:srgbClr val="FF6600"/>
                </a:solidFill>
                <a:effectLst/>
                <a:latin typeface="Calibri" panose="020F0502020204030204" pitchFamily="34" charset="0"/>
                <a:ea typeface="Calibri" panose="020F0502020204030204" pitchFamily="34" charset="0"/>
                <a:cs typeface="Calibri" panose="020F0502020204030204" pitchFamily="34" charset="0"/>
              </a:rPr>
              <a:t> Interés Superior </a:t>
            </a:r>
            <a:r>
              <a:rPr lang="es-CL" sz="1200" dirty="0">
                <a:effectLst/>
                <a:latin typeface="Calibri" panose="020F0502020204030204" pitchFamily="34" charset="0"/>
                <a:ea typeface="Calibri" panose="020F0502020204030204" pitchFamily="34" charset="0"/>
                <a:cs typeface="Calibri" panose="020F0502020204030204" pitchFamily="34" charset="0"/>
              </a:rPr>
              <a:t>del Niño</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1" dirty="0">
                <a:effectLst/>
                <a:latin typeface="Calibri" panose="020F0502020204030204" pitchFamily="34" charset="0"/>
                <a:ea typeface="Calibri" panose="020F0502020204030204" pitchFamily="34" charset="0"/>
                <a:cs typeface="Calibri" panose="020F0502020204030204" pitchFamily="34" charset="0"/>
              </a:rPr>
              <a:t>Art. 6 </a:t>
            </a:r>
            <a:r>
              <a:rPr lang="es-CL" sz="1200" b="1" dirty="0">
                <a:solidFill>
                  <a:srgbClr val="FF6600"/>
                </a:solidFill>
                <a:effectLst/>
                <a:latin typeface="Calibri" panose="020F0502020204030204" pitchFamily="34" charset="0"/>
                <a:ea typeface="Calibri" panose="020F0502020204030204" pitchFamily="34" charset="0"/>
                <a:cs typeface="Calibri" panose="020F0502020204030204" pitchFamily="34" charset="0"/>
              </a:rPr>
              <a:t>Supervivencia</a:t>
            </a:r>
            <a:r>
              <a:rPr lang="es-CL" sz="1200" dirty="0">
                <a:effectLst/>
                <a:latin typeface="Calibri" panose="020F0502020204030204" pitchFamily="34" charset="0"/>
                <a:ea typeface="Calibri" panose="020F0502020204030204" pitchFamily="34" charset="0"/>
                <a:cs typeface="Calibri" panose="020F0502020204030204" pitchFamily="34" charset="0"/>
              </a:rPr>
              <a:t> y desarrollo</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1" dirty="0">
                <a:effectLst/>
                <a:latin typeface="Calibri" panose="020F0502020204030204" pitchFamily="34" charset="0"/>
                <a:ea typeface="Calibri" panose="020F0502020204030204" pitchFamily="34" charset="0"/>
                <a:cs typeface="Calibri" panose="020F0502020204030204" pitchFamily="34" charset="0"/>
              </a:rPr>
              <a:t>Art. 18 </a:t>
            </a:r>
            <a:r>
              <a:rPr lang="es-CL" sz="1200" b="1" dirty="0">
                <a:solidFill>
                  <a:srgbClr val="FF6600"/>
                </a:solidFill>
                <a:effectLst/>
                <a:latin typeface="Calibri" panose="020F0502020204030204" pitchFamily="34" charset="0"/>
                <a:ea typeface="Calibri" panose="020F0502020204030204" pitchFamily="34" charset="0"/>
                <a:cs typeface="Calibri" panose="020F0502020204030204" pitchFamily="34" charset="0"/>
              </a:rPr>
              <a:t>Crianza</a:t>
            </a:r>
            <a:r>
              <a:rPr lang="es-CL" sz="1200" dirty="0">
                <a:effectLst/>
                <a:latin typeface="Calibri" panose="020F0502020204030204" pitchFamily="34" charset="0"/>
                <a:ea typeface="Calibri" panose="020F0502020204030204" pitchFamily="34" charset="0"/>
                <a:cs typeface="Calibri" panose="020F0502020204030204" pitchFamily="34" charset="0"/>
              </a:rPr>
              <a:t> por parte de ambos padres.</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1" dirty="0">
                <a:solidFill>
                  <a:srgbClr val="C00000"/>
                </a:solidFill>
                <a:effectLst/>
                <a:latin typeface="Calibri" panose="020F0502020204030204" pitchFamily="34" charset="0"/>
                <a:ea typeface="Calibri" panose="020F0502020204030204" pitchFamily="34" charset="0"/>
              </a:rPr>
              <a:t>Art. 24 </a:t>
            </a:r>
            <a:r>
              <a:rPr lang="es-CL" sz="1200" dirty="0">
                <a:solidFill>
                  <a:srgbClr val="C00000"/>
                </a:solidFill>
                <a:effectLst/>
                <a:latin typeface="Calibri" panose="020F0502020204030204" pitchFamily="34" charset="0"/>
                <a:ea typeface="Calibri" panose="020F0502020204030204" pitchFamily="34" charset="0"/>
              </a:rPr>
              <a:t>Derecho al más alto </a:t>
            </a:r>
            <a:r>
              <a:rPr lang="es-CL" sz="1200" b="1" dirty="0">
                <a:solidFill>
                  <a:srgbClr val="C00000"/>
                </a:solidFill>
                <a:effectLst/>
                <a:latin typeface="Calibri" panose="020F0502020204030204" pitchFamily="34" charset="0"/>
                <a:ea typeface="Calibri" panose="020F0502020204030204" pitchFamily="34" charset="0"/>
              </a:rPr>
              <a:t>nivel de salud</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Art. 27 </a:t>
            </a:r>
            <a:r>
              <a:rPr lang="es-CL" sz="12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Nivel de vida adecuado para su </a:t>
            </a:r>
            <a:r>
              <a:rPr lang="es-CL" sz="12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desarrollo físico, mental, espiritual, moral y social</a:t>
            </a:r>
            <a:endParaRPr lang="es-CL"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b="1"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L"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54588-9A6C-449B-8730-98DDA651755F}"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996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655"/>
            <a:r>
              <a:rPr lang="es-ES" b="1" dirty="0">
                <a:solidFill>
                  <a:schemeClr val="bg1"/>
                </a:solidFill>
              </a:rPr>
              <a:t>1). Reconocer  que todas las iniciativas /políticas en conciliación trabajo y familia impactan  ya sea positiva o negativamente en los hijos e hijas de sus colaboradores. Y en el caso de que impacten negativamente, esto puede conllevar a posibles vulneraciones en los derechos de la niñez: como lo es la deserción escolar o el trabajo infantil doméstico.</a:t>
            </a:r>
          </a:p>
          <a:p>
            <a:endParaRPr lang="es-ES" b="1" dirty="0">
              <a:solidFill>
                <a:schemeClr val="bg1"/>
              </a:solidFill>
            </a:endParaRPr>
          </a:p>
          <a:p>
            <a:r>
              <a:rPr lang="es-ES" b="1" dirty="0">
                <a:solidFill>
                  <a:schemeClr val="bg1"/>
                </a:solidFill>
              </a:rPr>
              <a:t>2). Identificar cantidad de colaboradores </a:t>
            </a:r>
            <a:r>
              <a:rPr lang="es-ES" dirty="0">
                <a:solidFill>
                  <a:schemeClr val="bg1"/>
                </a:solidFill>
              </a:rPr>
              <a:t>que tienen hijos e hijas menores de 18 años.</a:t>
            </a:r>
          </a:p>
          <a:p>
            <a:r>
              <a:rPr lang="es-ES" dirty="0">
                <a:solidFill>
                  <a:schemeClr val="bg1"/>
                </a:solidFill>
              </a:rPr>
              <a:t>3). Conocer como viven sus colaboradores, en especial las mujeres con niños menores de 9 años.</a:t>
            </a:r>
          </a:p>
          <a:p>
            <a:r>
              <a:rPr lang="es-ES" dirty="0">
                <a:solidFill>
                  <a:schemeClr val="bg1"/>
                </a:solidFill>
              </a:rPr>
              <a:t>4) Identificar las necesidades de los hijos e hojas de sus colaboradores : educativas , de salud mental de los hijos e hijas d</a:t>
            </a:r>
            <a:r>
              <a:rPr lang="es-ES" dirty="0"/>
              <a:t>e manera de poder buscar redes de apoyo por parte de la empresa.</a:t>
            </a:r>
            <a:endParaRPr lang="es-ES" dirty="0">
              <a:solidFill>
                <a:schemeClr val="bg1"/>
              </a:solidFill>
            </a:endParaRPr>
          </a:p>
          <a:p>
            <a:r>
              <a:rPr lang="es-ES" dirty="0">
                <a:solidFill>
                  <a:schemeClr val="bg1"/>
                </a:solidFill>
              </a:rPr>
              <a:t>5) Y algo muy importante y que se ha evidenciado en  las sistematizaciones de las entrevistas y encuestas que hemos realizado:  </a:t>
            </a:r>
          </a:p>
          <a:p>
            <a:r>
              <a:rPr lang="es-ES" dirty="0">
                <a:solidFill>
                  <a:schemeClr val="bg1"/>
                </a:solidFill>
              </a:rPr>
              <a:t> 1. Muchas de las acciones empresariales en conciliación trabajo y familia, </a:t>
            </a:r>
            <a:r>
              <a:rPr lang="es-ES" b="1" dirty="0">
                <a:solidFill>
                  <a:schemeClr val="bg1"/>
                </a:solidFill>
              </a:rPr>
              <a:t>no son miradas desde la OPTICA de la niñez. </a:t>
            </a:r>
          </a:p>
          <a:p>
            <a:r>
              <a:rPr lang="es-ES" dirty="0">
                <a:solidFill>
                  <a:schemeClr val="bg1"/>
                </a:solidFill>
              </a:rPr>
              <a:t>2. No  siempre se requieren </a:t>
            </a:r>
            <a:r>
              <a:rPr lang="es-ES" b="1" dirty="0">
                <a:solidFill>
                  <a:schemeClr val="bg1"/>
                </a:solidFill>
              </a:rPr>
              <a:t>grandes esfuerzos económicos</a:t>
            </a:r>
            <a:r>
              <a:rPr lang="es-ES" dirty="0">
                <a:solidFill>
                  <a:schemeClr val="bg1"/>
                </a:solidFill>
              </a:rPr>
              <a:t>, sino más bien liderazgos flexibles y voluntades.</a:t>
            </a:r>
          </a:p>
          <a:p>
            <a:pPr marL="0" indent="0" defTabSz="942655">
              <a:buFontTx/>
              <a:buNone/>
            </a:pPr>
            <a:r>
              <a:rPr lang="es-ES" b="1" dirty="0">
                <a:solidFill>
                  <a:schemeClr val="bg1"/>
                </a:solidFill>
              </a:rPr>
              <a:t>Y por último….</a:t>
            </a:r>
          </a:p>
          <a:p>
            <a:pPr marL="0" marR="0" lvl="0" indent="0" algn="l" defTabSz="914400" rtl="0" eaLnBrk="1" fontAlgn="auto" latinLnBrk="0" hangingPunct="1">
              <a:lnSpc>
                <a:spcPct val="100000"/>
              </a:lnSpc>
              <a:spcBef>
                <a:spcPts val="1200"/>
              </a:spcBef>
              <a:spcAft>
                <a:spcPts val="0"/>
              </a:spcAft>
              <a:buClrTx/>
              <a:buSzTx/>
              <a:buFontTx/>
              <a:buNone/>
              <a:tabLst/>
              <a:defRPr/>
            </a:pPr>
            <a:r>
              <a:rPr lang="es-MX" sz="1200" dirty="0"/>
              <a:t>Transitar de una concepción del cuidado de niñas y niños vinculada a una noción familiar - </a:t>
            </a:r>
            <a:r>
              <a:rPr lang="es-MX" sz="1200" i="1" dirty="0"/>
              <a:t>feminizada - </a:t>
            </a:r>
            <a:r>
              <a:rPr lang="es-MX" sz="1200" dirty="0"/>
              <a:t>a una que abarque de forma integral la responsabilidad SOCIAL.</a:t>
            </a:r>
          </a:p>
          <a:p>
            <a:pPr marL="0" lvl="0" indent="0" algn="l" rtl="0">
              <a:spcBef>
                <a:spcPts val="1200"/>
              </a:spcBef>
              <a:spcAft>
                <a:spcPts val="1200"/>
              </a:spcAft>
              <a:buNone/>
            </a:pPr>
            <a:endParaRPr lang="es-MX" sz="1200" dirty="0"/>
          </a:p>
          <a:p>
            <a:pPr marL="0" lvl="0" indent="0" algn="l" rtl="0">
              <a:spcBef>
                <a:spcPts val="1200"/>
              </a:spcBef>
              <a:spcAft>
                <a:spcPts val="1200"/>
              </a:spcAft>
              <a:buNone/>
            </a:pPr>
            <a:r>
              <a:rPr lang="es-MX" sz="1200" dirty="0"/>
              <a:t>Aunar agendas de trabajo, género, derechos humanos y niñez.</a:t>
            </a:r>
          </a:p>
          <a:p>
            <a:endParaRPr lang="es-CL" dirty="0"/>
          </a:p>
          <a:p>
            <a:pPr marL="457200" lvl="0" indent="-330200" algn="l" rtl="0">
              <a:spcBef>
                <a:spcPts val="1200"/>
              </a:spcBef>
              <a:spcAft>
                <a:spcPts val="0"/>
              </a:spcAft>
              <a:buSzPts val="1600"/>
              <a:buChar char="●"/>
            </a:pPr>
            <a:r>
              <a:rPr lang="es-MX" sz="1200" dirty="0"/>
              <a:t>Familia</a:t>
            </a:r>
          </a:p>
          <a:p>
            <a:pPr marL="457200" lvl="0" indent="-330200" algn="l" rtl="0">
              <a:spcBef>
                <a:spcPts val="0"/>
              </a:spcBef>
              <a:spcAft>
                <a:spcPts val="0"/>
              </a:spcAft>
              <a:buSzPts val="1600"/>
              <a:buChar char="●"/>
            </a:pPr>
            <a:r>
              <a:rPr lang="es-MX" sz="1200" dirty="0"/>
              <a:t>Estado</a:t>
            </a:r>
          </a:p>
          <a:p>
            <a:pPr marL="457200" lvl="0" indent="-330200" algn="l" rtl="0">
              <a:spcBef>
                <a:spcPts val="0"/>
              </a:spcBef>
              <a:spcAft>
                <a:spcPts val="0"/>
              </a:spcAft>
              <a:buSzPts val="1600"/>
              <a:buChar char="●"/>
            </a:pPr>
            <a:r>
              <a:rPr lang="es-MX" sz="1200" dirty="0"/>
              <a:t>Empresas y mundo del trabajo </a:t>
            </a:r>
            <a:r>
              <a:rPr lang="es-MX" sz="1200" i="1" dirty="0"/>
              <a:t>productivo.</a:t>
            </a:r>
          </a:p>
          <a:p>
            <a:endParaRPr lang="es-C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54588-9A6C-449B-8730-98DDA651755F}"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086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0E462E-8F37-0A59-FF4A-43D456C347B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9EBDD1B3-5E9C-9AA4-A45A-E145E0F59A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1964E4EF-A55C-957B-E430-241A4040C5EF}"/>
              </a:ext>
            </a:extLst>
          </p:cNvPr>
          <p:cNvSpPr>
            <a:spLocks noGrp="1"/>
          </p:cNvSpPr>
          <p:nvPr>
            <p:ph type="dt" sz="half" idx="10"/>
          </p:nvPr>
        </p:nvSpPr>
        <p:spPr/>
        <p:txBody>
          <a:bodyPr/>
          <a:lstStyle/>
          <a:p>
            <a:fld id="{E91B8529-91A1-4DA8-AD47-0CFBDD6360E2}" type="datetimeFigureOut">
              <a:rPr lang="es-CL" smtClean="0"/>
              <a:t>29-03-2023</a:t>
            </a:fld>
            <a:endParaRPr lang="es-CL"/>
          </a:p>
        </p:txBody>
      </p:sp>
      <p:sp>
        <p:nvSpPr>
          <p:cNvPr id="5" name="Marcador de pie de página 4">
            <a:extLst>
              <a:ext uri="{FF2B5EF4-FFF2-40B4-BE49-F238E27FC236}">
                <a16:creationId xmlns:a16="http://schemas.microsoft.com/office/drawing/2014/main" id="{44755C76-6B10-A517-EDFD-D56674CF1AC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F8C7286-9FA9-8BE3-E854-1DD869745BFA}"/>
              </a:ext>
            </a:extLst>
          </p:cNvPr>
          <p:cNvSpPr>
            <a:spLocks noGrp="1"/>
          </p:cNvSpPr>
          <p:nvPr>
            <p:ph type="sldNum" sz="quarter" idx="12"/>
          </p:nvPr>
        </p:nvSpPr>
        <p:spPr/>
        <p:txBody>
          <a:bodyPr/>
          <a:lstStyle/>
          <a:p>
            <a:fld id="{14F1BB38-1916-47EC-B8EA-E42346D63861}" type="slidenum">
              <a:rPr lang="es-CL" smtClean="0"/>
              <a:t>‹Nº›</a:t>
            </a:fld>
            <a:endParaRPr lang="es-CL"/>
          </a:p>
        </p:txBody>
      </p:sp>
    </p:spTree>
    <p:extLst>
      <p:ext uri="{BB962C8B-B14F-4D97-AF65-F5344CB8AC3E}">
        <p14:creationId xmlns:p14="http://schemas.microsoft.com/office/powerpoint/2010/main" val="1805835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161B9B-6C13-04F3-2621-FDA16280171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FA0A2B14-3D9C-D6EC-4A76-A0AC4F334A8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63C641C-B0B8-59B9-4F65-AB39FA9AD38E}"/>
              </a:ext>
            </a:extLst>
          </p:cNvPr>
          <p:cNvSpPr>
            <a:spLocks noGrp="1"/>
          </p:cNvSpPr>
          <p:nvPr>
            <p:ph type="dt" sz="half" idx="10"/>
          </p:nvPr>
        </p:nvSpPr>
        <p:spPr/>
        <p:txBody>
          <a:bodyPr/>
          <a:lstStyle/>
          <a:p>
            <a:fld id="{E91B8529-91A1-4DA8-AD47-0CFBDD6360E2}" type="datetimeFigureOut">
              <a:rPr lang="es-CL" smtClean="0"/>
              <a:t>29-03-2023</a:t>
            </a:fld>
            <a:endParaRPr lang="es-CL"/>
          </a:p>
        </p:txBody>
      </p:sp>
      <p:sp>
        <p:nvSpPr>
          <p:cNvPr id="5" name="Marcador de pie de página 4">
            <a:extLst>
              <a:ext uri="{FF2B5EF4-FFF2-40B4-BE49-F238E27FC236}">
                <a16:creationId xmlns:a16="http://schemas.microsoft.com/office/drawing/2014/main" id="{25FF5DF2-5A99-0410-27CF-CC64AC13F6F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3CB02CE-4367-5C3E-0AF5-1ADA703DBCCB}"/>
              </a:ext>
            </a:extLst>
          </p:cNvPr>
          <p:cNvSpPr>
            <a:spLocks noGrp="1"/>
          </p:cNvSpPr>
          <p:nvPr>
            <p:ph type="sldNum" sz="quarter" idx="12"/>
          </p:nvPr>
        </p:nvSpPr>
        <p:spPr/>
        <p:txBody>
          <a:bodyPr/>
          <a:lstStyle/>
          <a:p>
            <a:fld id="{14F1BB38-1916-47EC-B8EA-E42346D63861}" type="slidenum">
              <a:rPr lang="es-CL" smtClean="0"/>
              <a:t>‹Nº›</a:t>
            </a:fld>
            <a:endParaRPr lang="es-CL"/>
          </a:p>
        </p:txBody>
      </p:sp>
    </p:spTree>
    <p:extLst>
      <p:ext uri="{BB962C8B-B14F-4D97-AF65-F5344CB8AC3E}">
        <p14:creationId xmlns:p14="http://schemas.microsoft.com/office/powerpoint/2010/main" val="314690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BA3EC6F-02B1-A6AE-7C46-4E4C51C6425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7F6CF3A1-82CB-D55A-A07E-8B740F3B819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536787B-A7D3-8BFD-359E-0418455333EF}"/>
              </a:ext>
            </a:extLst>
          </p:cNvPr>
          <p:cNvSpPr>
            <a:spLocks noGrp="1"/>
          </p:cNvSpPr>
          <p:nvPr>
            <p:ph type="dt" sz="half" idx="10"/>
          </p:nvPr>
        </p:nvSpPr>
        <p:spPr/>
        <p:txBody>
          <a:bodyPr/>
          <a:lstStyle/>
          <a:p>
            <a:fld id="{E91B8529-91A1-4DA8-AD47-0CFBDD6360E2}" type="datetimeFigureOut">
              <a:rPr lang="es-CL" smtClean="0"/>
              <a:t>29-03-2023</a:t>
            </a:fld>
            <a:endParaRPr lang="es-CL"/>
          </a:p>
        </p:txBody>
      </p:sp>
      <p:sp>
        <p:nvSpPr>
          <p:cNvPr id="5" name="Marcador de pie de página 4">
            <a:extLst>
              <a:ext uri="{FF2B5EF4-FFF2-40B4-BE49-F238E27FC236}">
                <a16:creationId xmlns:a16="http://schemas.microsoft.com/office/drawing/2014/main" id="{6BA032B9-72BB-D68B-5D15-352C7A00E8A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7158817-5C43-8F71-BC9C-3470B5BA08A1}"/>
              </a:ext>
            </a:extLst>
          </p:cNvPr>
          <p:cNvSpPr>
            <a:spLocks noGrp="1"/>
          </p:cNvSpPr>
          <p:nvPr>
            <p:ph type="sldNum" sz="quarter" idx="12"/>
          </p:nvPr>
        </p:nvSpPr>
        <p:spPr/>
        <p:txBody>
          <a:bodyPr/>
          <a:lstStyle/>
          <a:p>
            <a:fld id="{14F1BB38-1916-47EC-B8EA-E42346D63861}" type="slidenum">
              <a:rPr lang="es-CL" smtClean="0"/>
              <a:t>‹Nº›</a:t>
            </a:fld>
            <a:endParaRPr lang="es-CL"/>
          </a:p>
        </p:txBody>
      </p:sp>
    </p:spTree>
    <p:extLst>
      <p:ext uri="{BB962C8B-B14F-4D97-AF65-F5344CB8AC3E}">
        <p14:creationId xmlns:p14="http://schemas.microsoft.com/office/powerpoint/2010/main" val="3600155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2848EC-0699-AB6F-0438-58B852AC6B27}"/>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5E467D64-B9D1-17B8-001C-6AFF85D689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41217A0E-73B3-0A13-67A0-3E7489C185E9}"/>
              </a:ext>
            </a:extLst>
          </p:cNvPr>
          <p:cNvSpPr>
            <a:spLocks noGrp="1"/>
          </p:cNvSpPr>
          <p:nvPr>
            <p:ph type="dt" sz="half" idx="10"/>
          </p:nvPr>
        </p:nvSpPr>
        <p:spPr/>
        <p:txBody>
          <a:bodyPr/>
          <a:lstStyle/>
          <a:p>
            <a:fld id="{F877D1E0-0DDF-B044-A6CF-CE9C6525653B}" type="datetimeFigureOut">
              <a:rPr lang="es-CL" smtClean="0"/>
              <a:t>29-03-2023</a:t>
            </a:fld>
            <a:endParaRPr lang="es-CL"/>
          </a:p>
        </p:txBody>
      </p:sp>
      <p:sp>
        <p:nvSpPr>
          <p:cNvPr id="5" name="Marcador de pie de página 4">
            <a:extLst>
              <a:ext uri="{FF2B5EF4-FFF2-40B4-BE49-F238E27FC236}">
                <a16:creationId xmlns:a16="http://schemas.microsoft.com/office/drawing/2014/main" id="{B6859F78-C726-9012-5AC2-E2272E094F2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8EA96C4-1DCD-5691-4D43-94D5FA59A198}"/>
              </a:ext>
            </a:extLst>
          </p:cNvPr>
          <p:cNvSpPr>
            <a:spLocks noGrp="1"/>
          </p:cNvSpPr>
          <p:nvPr>
            <p:ph type="sldNum" sz="quarter" idx="12"/>
          </p:nvPr>
        </p:nvSpPr>
        <p:spPr/>
        <p:txBody>
          <a:bodyPr/>
          <a:lstStyle/>
          <a:p>
            <a:fld id="{10E9A17B-D785-554D-A3A4-9BDE898460D9}" type="slidenum">
              <a:rPr lang="es-CL" smtClean="0"/>
              <a:t>‹Nº›</a:t>
            </a:fld>
            <a:endParaRPr lang="es-CL"/>
          </a:p>
        </p:txBody>
      </p:sp>
    </p:spTree>
    <p:extLst>
      <p:ext uri="{BB962C8B-B14F-4D97-AF65-F5344CB8AC3E}">
        <p14:creationId xmlns:p14="http://schemas.microsoft.com/office/powerpoint/2010/main" val="3658527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CBABB6-B2CA-0306-D1C1-E433B8E0DBAD}"/>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861FC511-450E-1DE5-8582-A63A872E97F8}"/>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0D43CA6-642B-666D-3CE9-3881F872FA15}"/>
              </a:ext>
            </a:extLst>
          </p:cNvPr>
          <p:cNvSpPr>
            <a:spLocks noGrp="1"/>
          </p:cNvSpPr>
          <p:nvPr>
            <p:ph type="dt" sz="half" idx="10"/>
          </p:nvPr>
        </p:nvSpPr>
        <p:spPr/>
        <p:txBody>
          <a:bodyPr/>
          <a:lstStyle/>
          <a:p>
            <a:fld id="{F877D1E0-0DDF-B044-A6CF-CE9C6525653B}" type="datetimeFigureOut">
              <a:rPr lang="es-CL" smtClean="0"/>
              <a:t>29-03-2023</a:t>
            </a:fld>
            <a:endParaRPr lang="es-CL"/>
          </a:p>
        </p:txBody>
      </p:sp>
      <p:sp>
        <p:nvSpPr>
          <p:cNvPr id="5" name="Marcador de pie de página 4">
            <a:extLst>
              <a:ext uri="{FF2B5EF4-FFF2-40B4-BE49-F238E27FC236}">
                <a16:creationId xmlns:a16="http://schemas.microsoft.com/office/drawing/2014/main" id="{F0C01F72-F00C-2B16-435B-0A0C6897A7F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504AB92-D290-D792-5A43-FE892EF9FB6C}"/>
              </a:ext>
            </a:extLst>
          </p:cNvPr>
          <p:cNvSpPr>
            <a:spLocks noGrp="1"/>
          </p:cNvSpPr>
          <p:nvPr>
            <p:ph type="sldNum" sz="quarter" idx="12"/>
          </p:nvPr>
        </p:nvSpPr>
        <p:spPr/>
        <p:txBody>
          <a:bodyPr/>
          <a:lstStyle/>
          <a:p>
            <a:fld id="{10E9A17B-D785-554D-A3A4-9BDE898460D9}" type="slidenum">
              <a:rPr lang="es-CL" smtClean="0"/>
              <a:t>‹Nº›</a:t>
            </a:fld>
            <a:endParaRPr lang="es-CL"/>
          </a:p>
        </p:txBody>
      </p:sp>
    </p:spTree>
    <p:extLst>
      <p:ext uri="{BB962C8B-B14F-4D97-AF65-F5344CB8AC3E}">
        <p14:creationId xmlns:p14="http://schemas.microsoft.com/office/powerpoint/2010/main" val="2182388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042F95-3139-8206-0107-696CE84BBC8C}"/>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5E2C707B-CC16-0C3F-1753-8F4583ED11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4491626-D995-D95C-EAC5-22F8AD3DD442}"/>
              </a:ext>
            </a:extLst>
          </p:cNvPr>
          <p:cNvSpPr>
            <a:spLocks noGrp="1"/>
          </p:cNvSpPr>
          <p:nvPr>
            <p:ph type="dt" sz="half" idx="10"/>
          </p:nvPr>
        </p:nvSpPr>
        <p:spPr/>
        <p:txBody>
          <a:bodyPr/>
          <a:lstStyle/>
          <a:p>
            <a:fld id="{F877D1E0-0DDF-B044-A6CF-CE9C6525653B}" type="datetimeFigureOut">
              <a:rPr lang="es-CL" smtClean="0"/>
              <a:t>29-03-2023</a:t>
            </a:fld>
            <a:endParaRPr lang="es-CL"/>
          </a:p>
        </p:txBody>
      </p:sp>
      <p:sp>
        <p:nvSpPr>
          <p:cNvPr id="5" name="Marcador de pie de página 4">
            <a:extLst>
              <a:ext uri="{FF2B5EF4-FFF2-40B4-BE49-F238E27FC236}">
                <a16:creationId xmlns:a16="http://schemas.microsoft.com/office/drawing/2014/main" id="{8842E669-3A2B-DAD8-9212-FD8D6405A52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9FFF22E-EDE9-729F-914B-9D7DA2C61718}"/>
              </a:ext>
            </a:extLst>
          </p:cNvPr>
          <p:cNvSpPr>
            <a:spLocks noGrp="1"/>
          </p:cNvSpPr>
          <p:nvPr>
            <p:ph type="sldNum" sz="quarter" idx="12"/>
          </p:nvPr>
        </p:nvSpPr>
        <p:spPr/>
        <p:txBody>
          <a:bodyPr/>
          <a:lstStyle/>
          <a:p>
            <a:fld id="{10E9A17B-D785-554D-A3A4-9BDE898460D9}" type="slidenum">
              <a:rPr lang="es-CL" smtClean="0"/>
              <a:t>‹Nº›</a:t>
            </a:fld>
            <a:endParaRPr lang="es-CL"/>
          </a:p>
        </p:txBody>
      </p:sp>
    </p:spTree>
    <p:extLst>
      <p:ext uri="{BB962C8B-B14F-4D97-AF65-F5344CB8AC3E}">
        <p14:creationId xmlns:p14="http://schemas.microsoft.com/office/powerpoint/2010/main" val="544085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F7634-5CB5-1E56-8852-28549D4BA8DD}"/>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86B16285-F8A8-BD6A-DE39-DC25D2312378}"/>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9184303E-D954-D888-C952-7792F5E41951}"/>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73CE9722-0CDB-DDC6-00F3-AF0FC3C2AEC3}"/>
              </a:ext>
            </a:extLst>
          </p:cNvPr>
          <p:cNvSpPr>
            <a:spLocks noGrp="1"/>
          </p:cNvSpPr>
          <p:nvPr>
            <p:ph type="dt" sz="half" idx="10"/>
          </p:nvPr>
        </p:nvSpPr>
        <p:spPr/>
        <p:txBody>
          <a:bodyPr/>
          <a:lstStyle/>
          <a:p>
            <a:fld id="{F877D1E0-0DDF-B044-A6CF-CE9C6525653B}" type="datetimeFigureOut">
              <a:rPr lang="es-CL" smtClean="0"/>
              <a:t>29-03-2023</a:t>
            </a:fld>
            <a:endParaRPr lang="es-CL"/>
          </a:p>
        </p:txBody>
      </p:sp>
      <p:sp>
        <p:nvSpPr>
          <p:cNvPr id="6" name="Marcador de pie de página 5">
            <a:extLst>
              <a:ext uri="{FF2B5EF4-FFF2-40B4-BE49-F238E27FC236}">
                <a16:creationId xmlns:a16="http://schemas.microsoft.com/office/drawing/2014/main" id="{33A9E46D-936F-507D-4F98-35B44122FD8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15783E2-8200-EA66-1D3B-2EAF04AF5A1B}"/>
              </a:ext>
            </a:extLst>
          </p:cNvPr>
          <p:cNvSpPr>
            <a:spLocks noGrp="1"/>
          </p:cNvSpPr>
          <p:nvPr>
            <p:ph type="sldNum" sz="quarter" idx="12"/>
          </p:nvPr>
        </p:nvSpPr>
        <p:spPr/>
        <p:txBody>
          <a:bodyPr/>
          <a:lstStyle/>
          <a:p>
            <a:fld id="{10E9A17B-D785-554D-A3A4-9BDE898460D9}" type="slidenum">
              <a:rPr lang="es-CL" smtClean="0"/>
              <a:t>‹Nº›</a:t>
            </a:fld>
            <a:endParaRPr lang="es-CL"/>
          </a:p>
        </p:txBody>
      </p:sp>
    </p:spTree>
    <p:extLst>
      <p:ext uri="{BB962C8B-B14F-4D97-AF65-F5344CB8AC3E}">
        <p14:creationId xmlns:p14="http://schemas.microsoft.com/office/powerpoint/2010/main" val="1604093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CEF64D-56B0-C514-2524-CF326B21EC33}"/>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8704D42-0F35-C401-317A-7DF0DBF955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6C54AC1-38AB-62CF-445D-E3A99262305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A12754B3-7DD0-C66B-EA4F-CF569BF32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67735425-B188-46EC-7CE1-A3980AB7C1EB}"/>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0A3772A4-CB78-F340-B882-33731E24F9C2}"/>
              </a:ext>
            </a:extLst>
          </p:cNvPr>
          <p:cNvSpPr>
            <a:spLocks noGrp="1"/>
          </p:cNvSpPr>
          <p:nvPr>
            <p:ph type="dt" sz="half" idx="10"/>
          </p:nvPr>
        </p:nvSpPr>
        <p:spPr/>
        <p:txBody>
          <a:bodyPr/>
          <a:lstStyle/>
          <a:p>
            <a:fld id="{F877D1E0-0DDF-B044-A6CF-CE9C6525653B}" type="datetimeFigureOut">
              <a:rPr lang="es-CL" smtClean="0"/>
              <a:t>29-03-2023</a:t>
            </a:fld>
            <a:endParaRPr lang="es-CL"/>
          </a:p>
        </p:txBody>
      </p:sp>
      <p:sp>
        <p:nvSpPr>
          <p:cNvPr id="8" name="Marcador de pie de página 7">
            <a:extLst>
              <a:ext uri="{FF2B5EF4-FFF2-40B4-BE49-F238E27FC236}">
                <a16:creationId xmlns:a16="http://schemas.microsoft.com/office/drawing/2014/main" id="{099302FE-173E-4B51-8742-04663EA1CBAD}"/>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BABFB08B-85B5-92A3-8569-C83C6597840A}"/>
              </a:ext>
            </a:extLst>
          </p:cNvPr>
          <p:cNvSpPr>
            <a:spLocks noGrp="1"/>
          </p:cNvSpPr>
          <p:nvPr>
            <p:ph type="sldNum" sz="quarter" idx="12"/>
          </p:nvPr>
        </p:nvSpPr>
        <p:spPr/>
        <p:txBody>
          <a:bodyPr/>
          <a:lstStyle/>
          <a:p>
            <a:fld id="{10E9A17B-D785-554D-A3A4-9BDE898460D9}" type="slidenum">
              <a:rPr lang="es-CL" smtClean="0"/>
              <a:t>‹Nº›</a:t>
            </a:fld>
            <a:endParaRPr lang="es-CL"/>
          </a:p>
        </p:txBody>
      </p:sp>
    </p:spTree>
    <p:extLst>
      <p:ext uri="{BB962C8B-B14F-4D97-AF65-F5344CB8AC3E}">
        <p14:creationId xmlns:p14="http://schemas.microsoft.com/office/powerpoint/2010/main" val="102549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8982C9-2698-1E7D-8A08-E6691EC1D079}"/>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38B624BA-FE4C-1B0E-81B1-61EEF1D6A2A3}"/>
              </a:ext>
            </a:extLst>
          </p:cNvPr>
          <p:cNvSpPr>
            <a:spLocks noGrp="1"/>
          </p:cNvSpPr>
          <p:nvPr>
            <p:ph type="dt" sz="half" idx="10"/>
          </p:nvPr>
        </p:nvSpPr>
        <p:spPr/>
        <p:txBody>
          <a:bodyPr/>
          <a:lstStyle/>
          <a:p>
            <a:fld id="{F877D1E0-0DDF-B044-A6CF-CE9C6525653B}" type="datetimeFigureOut">
              <a:rPr lang="es-CL" smtClean="0"/>
              <a:t>29-03-2023</a:t>
            </a:fld>
            <a:endParaRPr lang="es-CL"/>
          </a:p>
        </p:txBody>
      </p:sp>
      <p:sp>
        <p:nvSpPr>
          <p:cNvPr id="4" name="Marcador de pie de página 3">
            <a:extLst>
              <a:ext uri="{FF2B5EF4-FFF2-40B4-BE49-F238E27FC236}">
                <a16:creationId xmlns:a16="http://schemas.microsoft.com/office/drawing/2014/main" id="{C07127B8-3688-9D1C-E102-1A7E041ED761}"/>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E326205B-3840-DAC3-BA27-25951BD4EAFA}"/>
              </a:ext>
            </a:extLst>
          </p:cNvPr>
          <p:cNvSpPr>
            <a:spLocks noGrp="1"/>
          </p:cNvSpPr>
          <p:nvPr>
            <p:ph type="sldNum" sz="quarter" idx="12"/>
          </p:nvPr>
        </p:nvSpPr>
        <p:spPr/>
        <p:txBody>
          <a:bodyPr/>
          <a:lstStyle/>
          <a:p>
            <a:fld id="{10E9A17B-D785-554D-A3A4-9BDE898460D9}" type="slidenum">
              <a:rPr lang="es-CL" smtClean="0"/>
              <a:t>‹Nº›</a:t>
            </a:fld>
            <a:endParaRPr lang="es-CL"/>
          </a:p>
        </p:txBody>
      </p:sp>
    </p:spTree>
    <p:extLst>
      <p:ext uri="{BB962C8B-B14F-4D97-AF65-F5344CB8AC3E}">
        <p14:creationId xmlns:p14="http://schemas.microsoft.com/office/powerpoint/2010/main" val="2595703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B09556C-4E74-3FB2-29BC-5D905902CA36}"/>
              </a:ext>
            </a:extLst>
          </p:cNvPr>
          <p:cNvSpPr>
            <a:spLocks noGrp="1"/>
          </p:cNvSpPr>
          <p:nvPr>
            <p:ph type="dt" sz="half" idx="10"/>
          </p:nvPr>
        </p:nvSpPr>
        <p:spPr/>
        <p:txBody>
          <a:bodyPr/>
          <a:lstStyle/>
          <a:p>
            <a:fld id="{F877D1E0-0DDF-B044-A6CF-CE9C6525653B}" type="datetimeFigureOut">
              <a:rPr lang="es-CL" smtClean="0"/>
              <a:t>29-03-2023</a:t>
            </a:fld>
            <a:endParaRPr lang="es-CL"/>
          </a:p>
        </p:txBody>
      </p:sp>
      <p:sp>
        <p:nvSpPr>
          <p:cNvPr id="3" name="Marcador de pie de página 2">
            <a:extLst>
              <a:ext uri="{FF2B5EF4-FFF2-40B4-BE49-F238E27FC236}">
                <a16:creationId xmlns:a16="http://schemas.microsoft.com/office/drawing/2014/main" id="{81979C56-E6F3-FD07-7A70-8FB26FD7FC54}"/>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87B59981-4669-147C-23DF-8B60255D08BA}"/>
              </a:ext>
            </a:extLst>
          </p:cNvPr>
          <p:cNvSpPr>
            <a:spLocks noGrp="1"/>
          </p:cNvSpPr>
          <p:nvPr>
            <p:ph type="sldNum" sz="quarter" idx="12"/>
          </p:nvPr>
        </p:nvSpPr>
        <p:spPr/>
        <p:txBody>
          <a:bodyPr/>
          <a:lstStyle/>
          <a:p>
            <a:fld id="{10E9A17B-D785-554D-A3A4-9BDE898460D9}" type="slidenum">
              <a:rPr lang="es-CL" smtClean="0"/>
              <a:t>‹Nº›</a:t>
            </a:fld>
            <a:endParaRPr lang="es-CL"/>
          </a:p>
        </p:txBody>
      </p:sp>
    </p:spTree>
    <p:extLst>
      <p:ext uri="{BB962C8B-B14F-4D97-AF65-F5344CB8AC3E}">
        <p14:creationId xmlns:p14="http://schemas.microsoft.com/office/powerpoint/2010/main" val="396781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B70CC2-0092-16DD-AB15-F60D990FB9A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7C8DF233-F0A8-30BE-F2C1-B8A8CAD7D6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4A6F7083-D110-1090-4915-E8E6F099B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0BE253FB-5F2F-821C-E2B0-05F8DB96F183}"/>
              </a:ext>
            </a:extLst>
          </p:cNvPr>
          <p:cNvSpPr>
            <a:spLocks noGrp="1"/>
          </p:cNvSpPr>
          <p:nvPr>
            <p:ph type="dt" sz="half" idx="10"/>
          </p:nvPr>
        </p:nvSpPr>
        <p:spPr/>
        <p:txBody>
          <a:bodyPr/>
          <a:lstStyle/>
          <a:p>
            <a:fld id="{F877D1E0-0DDF-B044-A6CF-CE9C6525653B}" type="datetimeFigureOut">
              <a:rPr lang="es-CL" smtClean="0"/>
              <a:t>29-03-2023</a:t>
            </a:fld>
            <a:endParaRPr lang="es-CL"/>
          </a:p>
        </p:txBody>
      </p:sp>
      <p:sp>
        <p:nvSpPr>
          <p:cNvPr id="6" name="Marcador de pie de página 5">
            <a:extLst>
              <a:ext uri="{FF2B5EF4-FFF2-40B4-BE49-F238E27FC236}">
                <a16:creationId xmlns:a16="http://schemas.microsoft.com/office/drawing/2014/main" id="{515DA081-FA8B-FC1E-59EB-D18EB79B4CA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3E4C5A3-F464-6AFE-8E90-04FA8FD97ACC}"/>
              </a:ext>
            </a:extLst>
          </p:cNvPr>
          <p:cNvSpPr>
            <a:spLocks noGrp="1"/>
          </p:cNvSpPr>
          <p:nvPr>
            <p:ph type="sldNum" sz="quarter" idx="12"/>
          </p:nvPr>
        </p:nvSpPr>
        <p:spPr/>
        <p:txBody>
          <a:bodyPr/>
          <a:lstStyle/>
          <a:p>
            <a:fld id="{10E9A17B-D785-554D-A3A4-9BDE898460D9}" type="slidenum">
              <a:rPr lang="es-CL" smtClean="0"/>
              <a:t>‹Nº›</a:t>
            </a:fld>
            <a:endParaRPr lang="es-CL"/>
          </a:p>
        </p:txBody>
      </p:sp>
    </p:spTree>
    <p:extLst>
      <p:ext uri="{BB962C8B-B14F-4D97-AF65-F5344CB8AC3E}">
        <p14:creationId xmlns:p14="http://schemas.microsoft.com/office/powerpoint/2010/main" val="3397530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C55B43-BA62-A2D0-55DC-3008DEF08BB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D11DED2-E04A-FBD3-0173-63D3DF375E2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5CFBD27-3CE1-2E6F-988F-1E7FEFAD4E0D}"/>
              </a:ext>
            </a:extLst>
          </p:cNvPr>
          <p:cNvSpPr>
            <a:spLocks noGrp="1"/>
          </p:cNvSpPr>
          <p:nvPr>
            <p:ph type="dt" sz="half" idx="10"/>
          </p:nvPr>
        </p:nvSpPr>
        <p:spPr/>
        <p:txBody>
          <a:bodyPr/>
          <a:lstStyle/>
          <a:p>
            <a:fld id="{E91B8529-91A1-4DA8-AD47-0CFBDD6360E2}" type="datetimeFigureOut">
              <a:rPr lang="es-CL" smtClean="0"/>
              <a:t>29-03-2023</a:t>
            </a:fld>
            <a:endParaRPr lang="es-CL"/>
          </a:p>
        </p:txBody>
      </p:sp>
      <p:sp>
        <p:nvSpPr>
          <p:cNvPr id="5" name="Marcador de pie de página 4">
            <a:extLst>
              <a:ext uri="{FF2B5EF4-FFF2-40B4-BE49-F238E27FC236}">
                <a16:creationId xmlns:a16="http://schemas.microsoft.com/office/drawing/2014/main" id="{D3CF4848-7DAE-7624-B2AB-B76B8E98DF2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3998307-0386-40B8-5559-BDE8C345EED5}"/>
              </a:ext>
            </a:extLst>
          </p:cNvPr>
          <p:cNvSpPr>
            <a:spLocks noGrp="1"/>
          </p:cNvSpPr>
          <p:nvPr>
            <p:ph type="sldNum" sz="quarter" idx="12"/>
          </p:nvPr>
        </p:nvSpPr>
        <p:spPr/>
        <p:txBody>
          <a:bodyPr/>
          <a:lstStyle/>
          <a:p>
            <a:fld id="{14F1BB38-1916-47EC-B8EA-E42346D63861}" type="slidenum">
              <a:rPr lang="es-CL" smtClean="0"/>
              <a:t>‹Nº›</a:t>
            </a:fld>
            <a:endParaRPr lang="es-CL"/>
          </a:p>
        </p:txBody>
      </p:sp>
    </p:spTree>
    <p:extLst>
      <p:ext uri="{BB962C8B-B14F-4D97-AF65-F5344CB8AC3E}">
        <p14:creationId xmlns:p14="http://schemas.microsoft.com/office/powerpoint/2010/main" val="673985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FDF680-D91B-49F3-BD80-3B329B28FC82}"/>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E51809A3-33AB-56D5-86C6-3ECA982295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56B00E80-68F5-4BC4-7638-8C68C379E4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77FC6E52-4EF1-24FA-4D4E-311000C4C00E}"/>
              </a:ext>
            </a:extLst>
          </p:cNvPr>
          <p:cNvSpPr>
            <a:spLocks noGrp="1"/>
          </p:cNvSpPr>
          <p:nvPr>
            <p:ph type="dt" sz="half" idx="10"/>
          </p:nvPr>
        </p:nvSpPr>
        <p:spPr/>
        <p:txBody>
          <a:bodyPr/>
          <a:lstStyle/>
          <a:p>
            <a:fld id="{F877D1E0-0DDF-B044-A6CF-CE9C6525653B}" type="datetimeFigureOut">
              <a:rPr lang="es-CL" smtClean="0"/>
              <a:t>29-03-2023</a:t>
            </a:fld>
            <a:endParaRPr lang="es-CL"/>
          </a:p>
        </p:txBody>
      </p:sp>
      <p:sp>
        <p:nvSpPr>
          <p:cNvPr id="6" name="Marcador de pie de página 5">
            <a:extLst>
              <a:ext uri="{FF2B5EF4-FFF2-40B4-BE49-F238E27FC236}">
                <a16:creationId xmlns:a16="http://schemas.microsoft.com/office/drawing/2014/main" id="{C53E8ECD-71F8-1EBC-AA0A-78F450DAF07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EC51D32-51C1-5B56-4179-2BEC57995E63}"/>
              </a:ext>
            </a:extLst>
          </p:cNvPr>
          <p:cNvSpPr>
            <a:spLocks noGrp="1"/>
          </p:cNvSpPr>
          <p:nvPr>
            <p:ph type="sldNum" sz="quarter" idx="12"/>
          </p:nvPr>
        </p:nvSpPr>
        <p:spPr/>
        <p:txBody>
          <a:bodyPr/>
          <a:lstStyle/>
          <a:p>
            <a:fld id="{10E9A17B-D785-554D-A3A4-9BDE898460D9}" type="slidenum">
              <a:rPr lang="es-CL" smtClean="0"/>
              <a:t>‹Nº›</a:t>
            </a:fld>
            <a:endParaRPr lang="es-CL"/>
          </a:p>
        </p:txBody>
      </p:sp>
    </p:spTree>
    <p:extLst>
      <p:ext uri="{BB962C8B-B14F-4D97-AF65-F5344CB8AC3E}">
        <p14:creationId xmlns:p14="http://schemas.microsoft.com/office/powerpoint/2010/main" val="410213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CCDD1-A64F-FFA1-D63C-D35BAFB35EFE}"/>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AEFAAE4F-0E8D-32FC-93C7-1D989DD89165}"/>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588A7A2-C2C0-C653-A4E0-657AD5D62339}"/>
              </a:ext>
            </a:extLst>
          </p:cNvPr>
          <p:cNvSpPr>
            <a:spLocks noGrp="1"/>
          </p:cNvSpPr>
          <p:nvPr>
            <p:ph type="dt" sz="half" idx="10"/>
          </p:nvPr>
        </p:nvSpPr>
        <p:spPr/>
        <p:txBody>
          <a:bodyPr/>
          <a:lstStyle/>
          <a:p>
            <a:fld id="{F877D1E0-0DDF-B044-A6CF-CE9C6525653B}" type="datetimeFigureOut">
              <a:rPr lang="es-CL" smtClean="0"/>
              <a:t>29-03-2023</a:t>
            </a:fld>
            <a:endParaRPr lang="es-CL"/>
          </a:p>
        </p:txBody>
      </p:sp>
      <p:sp>
        <p:nvSpPr>
          <p:cNvPr id="5" name="Marcador de pie de página 4">
            <a:extLst>
              <a:ext uri="{FF2B5EF4-FFF2-40B4-BE49-F238E27FC236}">
                <a16:creationId xmlns:a16="http://schemas.microsoft.com/office/drawing/2014/main" id="{CD7A392A-73D5-2E22-D068-FD008462474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16452EB-F686-6412-E5E8-8FF110FB8F1B}"/>
              </a:ext>
            </a:extLst>
          </p:cNvPr>
          <p:cNvSpPr>
            <a:spLocks noGrp="1"/>
          </p:cNvSpPr>
          <p:nvPr>
            <p:ph type="sldNum" sz="quarter" idx="12"/>
          </p:nvPr>
        </p:nvSpPr>
        <p:spPr/>
        <p:txBody>
          <a:bodyPr/>
          <a:lstStyle/>
          <a:p>
            <a:fld id="{10E9A17B-D785-554D-A3A4-9BDE898460D9}" type="slidenum">
              <a:rPr lang="es-CL" smtClean="0"/>
              <a:t>‹Nº›</a:t>
            </a:fld>
            <a:endParaRPr lang="es-CL"/>
          </a:p>
        </p:txBody>
      </p:sp>
    </p:spTree>
    <p:extLst>
      <p:ext uri="{BB962C8B-B14F-4D97-AF65-F5344CB8AC3E}">
        <p14:creationId xmlns:p14="http://schemas.microsoft.com/office/powerpoint/2010/main" val="821336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AA6ACF8-6FCB-5960-9F9B-1D64957A3B02}"/>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378FBBF5-463C-9188-CC37-A2FC04CB8A78}"/>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82A7A2F2-9D44-AD6C-3D42-5DBEB43811D8}"/>
              </a:ext>
            </a:extLst>
          </p:cNvPr>
          <p:cNvSpPr>
            <a:spLocks noGrp="1"/>
          </p:cNvSpPr>
          <p:nvPr>
            <p:ph type="dt" sz="half" idx="10"/>
          </p:nvPr>
        </p:nvSpPr>
        <p:spPr/>
        <p:txBody>
          <a:bodyPr/>
          <a:lstStyle/>
          <a:p>
            <a:fld id="{F877D1E0-0DDF-B044-A6CF-CE9C6525653B}" type="datetimeFigureOut">
              <a:rPr lang="es-CL" smtClean="0"/>
              <a:t>29-03-2023</a:t>
            </a:fld>
            <a:endParaRPr lang="es-CL"/>
          </a:p>
        </p:txBody>
      </p:sp>
      <p:sp>
        <p:nvSpPr>
          <p:cNvPr id="5" name="Marcador de pie de página 4">
            <a:extLst>
              <a:ext uri="{FF2B5EF4-FFF2-40B4-BE49-F238E27FC236}">
                <a16:creationId xmlns:a16="http://schemas.microsoft.com/office/drawing/2014/main" id="{ED6C4A6F-CB9D-3A4F-7DCC-3CFF7AFDCB6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1D7AF61-39A7-478C-11EB-7D04E01F80C4}"/>
              </a:ext>
            </a:extLst>
          </p:cNvPr>
          <p:cNvSpPr>
            <a:spLocks noGrp="1"/>
          </p:cNvSpPr>
          <p:nvPr>
            <p:ph type="sldNum" sz="quarter" idx="12"/>
          </p:nvPr>
        </p:nvSpPr>
        <p:spPr/>
        <p:txBody>
          <a:bodyPr/>
          <a:lstStyle/>
          <a:p>
            <a:fld id="{10E9A17B-D785-554D-A3A4-9BDE898460D9}" type="slidenum">
              <a:rPr lang="es-CL" smtClean="0"/>
              <a:t>‹Nº›</a:t>
            </a:fld>
            <a:endParaRPr lang="es-CL"/>
          </a:p>
        </p:txBody>
      </p:sp>
    </p:spTree>
    <p:extLst>
      <p:ext uri="{BB962C8B-B14F-4D97-AF65-F5344CB8AC3E}">
        <p14:creationId xmlns:p14="http://schemas.microsoft.com/office/powerpoint/2010/main" val="758785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1B9FB-FD1E-4CD9-9BC3-26B0A0C685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L"/>
          </a:p>
        </p:txBody>
      </p:sp>
      <p:sp>
        <p:nvSpPr>
          <p:cNvPr id="3" name="Subtitle 2">
            <a:extLst>
              <a:ext uri="{FF2B5EF4-FFF2-40B4-BE49-F238E27FC236}">
                <a16:creationId xmlns:a16="http://schemas.microsoft.com/office/drawing/2014/main" id="{94BA8033-79C6-435C-8BCB-4B01C9FE8B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L"/>
          </a:p>
        </p:txBody>
      </p:sp>
      <p:sp>
        <p:nvSpPr>
          <p:cNvPr id="4" name="Date Placeholder 3">
            <a:extLst>
              <a:ext uri="{FF2B5EF4-FFF2-40B4-BE49-F238E27FC236}">
                <a16:creationId xmlns:a16="http://schemas.microsoft.com/office/drawing/2014/main" id="{B833FE36-64E1-4D37-BF54-D8FBE22A18DA}"/>
              </a:ext>
            </a:extLst>
          </p:cNvPr>
          <p:cNvSpPr>
            <a:spLocks noGrp="1"/>
          </p:cNvSpPr>
          <p:nvPr>
            <p:ph type="dt" sz="half" idx="10"/>
          </p:nvPr>
        </p:nvSpPr>
        <p:spPr/>
        <p:txBody>
          <a:bodyPr/>
          <a:lstStyle/>
          <a:p>
            <a:fld id="{CA494734-BB73-4460-8796-FA61CABF1F69}" type="datetimeFigureOut">
              <a:rPr lang="es-CL" smtClean="0"/>
              <a:t>29-03-2023</a:t>
            </a:fld>
            <a:endParaRPr lang="es-CL"/>
          </a:p>
        </p:txBody>
      </p:sp>
      <p:sp>
        <p:nvSpPr>
          <p:cNvPr id="5" name="Footer Placeholder 4">
            <a:extLst>
              <a:ext uri="{FF2B5EF4-FFF2-40B4-BE49-F238E27FC236}">
                <a16:creationId xmlns:a16="http://schemas.microsoft.com/office/drawing/2014/main" id="{942ECF04-9038-4851-AF8A-4190FC79C29E}"/>
              </a:ext>
            </a:extLst>
          </p:cNvPr>
          <p:cNvSpPr>
            <a:spLocks noGrp="1"/>
          </p:cNvSpPr>
          <p:nvPr>
            <p:ph type="ftr" sz="quarter" idx="11"/>
          </p:nvPr>
        </p:nvSpPr>
        <p:spPr/>
        <p:txBody>
          <a:bodyPr/>
          <a:lstStyle/>
          <a:p>
            <a:endParaRPr lang="es-CL"/>
          </a:p>
        </p:txBody>
      </p:sp>
      <p:sp>
        <p:nvSpPr>
          <p:cNvPr id="6" name="Slide Number Placeholder 5">
            <a:extLst>
              <a:ext uri="{FF2B5EF4-FFF2-40B4-BE49-F238E27FC236}">
                <a16:creationId xmlns:a16="http://schemas.microsoft.com/office/drawing/2014/main" id="{FF2E7890-39E8-4A8A-A902-4051B10F03FA}"/>
              </a:ext>
            </a:extLst>
          </p:cNvPr>
          <p:cNvSpPr>
            <a:spLocks noGrp="1"/>
          </p:cNvSpPr>
          <p:nvPr>
            <p:ph type="sldNum" sz="quarter" idx="12"/>
          </p:nvPr>
        </p:nvSpPr>
        <p:spPr/>
        <p:txBody>
          <a:bodyPr/>
          <a:lstStyle/>
          <a:p>
            <a:fld id="{E980F9BF-0F7F-4245-85AA-91F3407C69AC}" type="slidenum">
              <a:rPr lang="es-CL" smtClean="0"/>
              <a:t>‹Nº›</a:t>
            </a:fld>
            <a:endParaRPr lang="es-CL"/>
          </a:p>
        </p:txBody>
      </p:sp>
    </p:spTree>
    <p:extLst>
      <p:ext uri="{BB962C8B-B14F-4D97-AF65-F5344CB8AC3E}">
        <p14:creationId xmlns:p14="http://schemas.microsoft.com/office/powerpoint/2010/main" val="2048217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C3CF-E2FB-49D9-8FBC-75589C11FA27}"/>
              </a:ext>
            </a:extLst>
          </p:cNvPr>
          <p:cNvSpPr>
            <a:spLocks noGrp="1"/>
          </p:cNvSpPr>
          <p:nvPr>
            <p:ph type="title"/>
          </p:nvPr>
        </p:nvSpPr>
        <p:spPr/>
        <p:txBody>
          <a:bodyPr/>
          <a:lstStyle/>
          <a:p>
            <a:r>
              <a:rPr lang="en-US"/>
              <a:t>Click to edit Master title style</a:t>
            </a:r>
            <a:endParaRPr lang="es-CL"/>
          </a:p>
        </p:txBody>
      </p:sp>
      <p:sp>
        <p:nvSpPr>
          <p:cNvPr id="3" name="Content Placeholder 2">
            <a:extLst>
              <a:ext uri="{FF2B5EF4-FFF2-40B4-BE49-F238E27FC236}">
                <a16:creationId xmlns:a16="http://schemas.microsoft.com/office/drawing/2014/main" id="{22145954-89A2-4C86-A54C-34D537D39C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a:extLst>
              <a:ext uri="{FF2B5EF4-FFF2-40B4-BE49-F238E27FC236}">
                <a16:creationId xmlns:a16="http://schemas.microsoft.com/office/drawing/2014/main" id="{6BE01109-31F2-4295-837A-E9B5FB84DEE9}"/>
              </a:ext>
            </a:extLst>
          </p:cNvPr>
          <p:cNvSpPr>
            <a:spLocks noGrp="1"/>
          </p:cNvSpPr>
          <p:nvPr>
            <p:ph type="dt" sz="half" idx="10"/>
          </p:nvPr>
        </p:nvSpPr>
        <p:spPr/>
        <p:txBody>
          <a:bodyPr/>
          <a:lstStyle/>
          <a:p>
            <a:fld id="{CA494734-BB73-4460-8796-FA61CABF1F69}" type="datetimeFigureOut">
              <a:rPr lang="es-CL" smtClean="0"/>
              <a:t>29-03-2023</a:t>
            </a:fld>
            <a:endParaRPr lang="es-CL"/>
          </a:p>
        </p:txBody>
      </p:sp>
      <p:sp>
        <p:nvSpPr>
          <p:cNvPr id="5" name="Footer Placeholder 4">
            <a:extLst>
              <a:ext uri="{FF2B5EF4-FFF2-40B4-BE49-F238E27FC236}">
                <a16:creationId xmlns:a16="http://schemas.microsoft.com/office/drawing/2014/main" id="{4B046BE0-C5E8-43C1-A788-201FB4138F65}"/>
              </a:ext>
            </a:extLst>
          </p:cNvPr>
          <p:cNvSpPr>
            <a:spLocks noGrp="1"/>
          </p:cNvSpPr>
          <p:nvPr>
            <p:ph type="ftr" sz="quarter" idx="11"/>
          </p:nvPr>
        </p:nvSpPr>
        <p:spPr/>
        <p:txBody>
          <a:bodyPr/>
          <a:lstStyle/>
          <a:p>
            <a:endParaRPr lang="es-CL"/>
          </a:p>
        </p:txBody>
      </p:sp>
      <p:sp>
        <p:nvSpPr>
          <p:cNvPr id="6" name="Slide Number Placeholder 5">
            <a:extLst>
              <a:ext uri="{FF2B5EF4-FFF2-40B4-BE49-F238E27FC236}">
                <a16:creationId xmlns:a16="http://schemas.microsoft.com/office/drawing/2014/main" id="{D5494621-2D9D-4B22-84C5-87FFB5239C1F}"/>
              </a:ext>
            </a:extLst>
          </p:cNvPr>
          <p:cNvSpPr>
            <a:spLocks noGrp="1"/>
          </p:cNvSpPr>
          <p:nvPr>
            <p:ph type="sldNum" sz="quarter" idx="12"/>
          </p:nvPr>
        </p:nvSpPr>
        <p:spPr/>
        <p:txBody>
          <a:bodyPr/>
          <a:lstStyle/>
          <a:p>
            <a:fld id="{E980F9BF-0F7F-4245-85AA-91F3407C69AC}" type="slidenum">
              <a:rPr lang="es-CL" smtClean="0"/>
              <a:t>‹Nº›</a:t>
            </a:fld>
            <a:endParaRPr lang="es-CL"/>
          </a:p>
        </p:txBody>
      </p:sp>
    </p:spTree>
    <p:extLst>
      <p:ext uri="{BB962C8B-B14F-4D97-AF65-F5344CB8AC3E}">
        <p14:creationId xmlns:p14="http://schemas.microsoft.com/office/powerpoint/2010/main" val="2590669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E028-F25A-4C6B-A58F-B03293BEF0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L"/>
          </a:p>
        </p:txBody>
      </p:sp>
      <p:sp>
        <p:nvSpPr>
          <p:cNvPr id="3" name="Text Placeholder 2">
            <a:extLst>
              <a:ext uri="{FF2B5EF4-FFF2-40B4-BE49-F238E27FC236}">
                <a16:creationId xmlns:a16="http://schemas.microsoft.com/office/drawing/2014/main" id="{FB2C4DEA-51EA-41AD-9A96-BFDB76C864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540019-BEA3-4A04-90B7-BCB06A078125}"/>
              </a:ext>
            </a:extLst>
          </p:cNvPr>
          <p:cNvSpPr>
            <a:spLocks noGrp="1"/>
          </p:cNvSpPr>
          <p:nvPr>
            <p:ph type="dt" sz="half" idx="10"/>
          </p:nvPr>
        </p:nvSpPr>
        <p:spPr/>
        <p:txBody>
          <a:bodyPr/>
          <a:lstStyle/>
          <a:p>
            <a:fld id="{CA494734-BB73-4460-8796-FA61CABF1F69}" type="datetimeFigureOut">
              <a:rPr lang="es-CL" smtClean="0"/>
              <a:t>29-03-2023</a:t>
            </a:fld>
            <a:endParaRPr lang="es-CL"/>
          </a:p>
        </p:txBody>
      </p:sp>
      <p:sp>
        <p:nvSpPr>
          <p:cNvPr id="5" name="Footer Placeholder 4">
            <a:extLst>
              <a:ext uri="{FF2B5EF4-FFF2-40B4-BE49-F238E27FC236}">
                <a16:creationId xmlns:a16="http://schemas.microsoft.com/office/drawing/2014/main" id="{61286CD9-A74F-4077-9A9B-D5D7E32D9132}"/>
              </a:ext>
            </a:extLst>
          </p:cNvPr>
          <p:cNvSpPr>
            <a:spLocks noGrp="1"/>
          </p:cNvSpPr>
          <p:nvPr>
            <p:ph type="ftr" sz="quarter" idx="11"/>
          </p:nvPr>
        </p:nvSpPr>
        <p:spPr/>
        <p:txBody>
          <a:bodyPr/>
          <a:lstStyle/>
          <a:p>
            <a:endParaRPr lang="es-CL"/>
          </a:p>
        </p:txBody>
      </p:sp>
      <p:sp>
        <p:nvSpPr>
          <p:cNvPr id="6" name="Slide Number Placeholder 5">
            <a:extLst>
              <a:ext uri="{FF2B5EF4-FFF2-40B4-BE49-F238E27FC236}">
                <a16:creationId xmlns:a16="http://schemas.microsoft.com/office/drawing/2014/main" id="{D264C792-982F-448A-8E3A-FB14E08DF3F5}"/>
              </a:ext>
            </a:extLst>
          </p:cNvPr>
          <p:cNvSpPr>
            <a:spLocks noGrp="1"/>
          </p:cNvSpPr>
          <p:nvPr>
            <p:ph type="sldNum" sz="quarter" idx="12"/>
          </p:nvPr>
        </p:nvSpPr>
        <p:spPr/>
        <p:txBody>
          <a:bodyPr/>
          <a:lstStyle/>
          <a:p>
            <a:fld id="{E980F9BF-0F7F-4245-85AA-91F3407C69AC}" type="slidenum">
              <a:rPr lang="es-CL" smtClean="0"/>
              <a:t>‹Nº›</a:t>
            </a:fld>
            <a:endParaRPr lang="es-CL"/>
          </a:p>
        </p:txBody>
      </p:sp>
    </p:spTree>
    <p:extLst>
      <p:ext uri="{BB962C8B-B14F-4D97-AF65-F5344CB8AC3E}">
        <p14:creationId xmlns:p14="http://schemas.microsoft.com/office/powerpoint/2010/main" val="2232950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338-824C-4724-9242-2E8BA914E551}"/>
              </a:ext>
            </a:extLst>
          </p:cNvPr>
          <p:cNvSpPr>
            <a:spLocks noGrp="1"/>
          </p:cNvSpPr>
          <p:nvPr>
            <p:ph type="title"/>
          </p:nvPr>
        </p:nvSpPr>
        <p:spPr/>
        <p:txBody>
          <a:bodyPr/>
          <a:lstStyle/>
          <a:p>
            <a:r>
              <a:rPr lang="en-US"/>
              <a:t>Click to edit Master title style</a:t>
            </a:r>
            <a:endParaRPr lang="es-CL"/>
          </a:p>
        </p:txBody>
      </p:sp>
      <p:sp>
        <p:nvSpPr>
          <p:cNvPr id="3" name="Content Placeholder 2">
            <a:extLst>
              <a:ext uri="{FF2B5EF4-FFF2-40B4-BE49-F238E27FC236}">
                <a16:creationId xmlns:a16="http://schemas.microsoft.com/office/drawing/2014/main" id="{DCBFF8D8-8FF0-4F55-ADAE-5B2B44BC7C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Content Placeholder 3">
            <a:extLst>
              <a:ext uri="{FF2B5EF4-FFF2-40B4-BE49-F238E27FC236}">
                <a16:creationId xmlns:a16="http://schemas.microsoft.com/office/drawing/2014/main" id="{52237A6C-4259-46CD-98CA-C18587272D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5" name="Date Placeholder 4">
            <a:extLst>
              <a:ext uri="{FF2B5EF4-FFF2-40B4-BE49-F238E27FC236}">
                <a16:creationId xmlns:a16="http://schemas.microsoft.com/office/drawing/2014/main" id="{6EE9EBAD-E9CF-4BA1-B1CF-A8D9FF445969}"/>
              </a:ext>
            </a:extLst>
          </p:cNvPr>
          <p:cNvSpPr>
            <a:spLocks noGrp="1"/>
          </p:cNvSpPr>
          <p:nvPr>
            <p:ph type="dt" sz="half" idx="10"/>
          </p:nvPr>
        </p:nvSpPr>
        <p:spPr/>
        <p:txBody>
          <a:bodyPr/>
          <a:lstStyle/>
          <a:p>
            <a:fld id="{CA494734-BB73-4460-8796-FA61CABF1F69}" type="datetimeFigureOut">
              <a:rPr lang="es-CL" smtClean="0"/>
              <a:t>29-03-2023</a:t>
            </a:fld>
            <a:endParaRPr lang="es-CL"/>
          </a:p>
        </p:txBody>
      </p:sp>
      <p:sp>
        <p:nvSpPr>
          <p:cNvPr id="6" name="Footer Placeholder 5">
            <a:extLst>
              <a:ext uri="{FF2B5EF4-FFF2-40B4-BE49-F238E27FC236}">
                <a16:creationId xmlns:a16="http://schemas.microsoft.com/office/drawing/2014/main" id="{ADE577F8-DF7D-41BC-9877-1E7E457FF00B}"/>
              </a:ext>
            </a:extLst>
          </p:cNvPr>
          <p:cNvSpPr>
            <a:spLocks noGrp="1"/>
          </p:cNvSpPr>
          <p:nvPr>
            <p:ph type="ftr" sz="quarter" idx="11"/>
          </p:nvPr>
        </p:nvSpPr>
        <p:spPr/>
        <p:txBody>
          <a:bodyPr/>
          <a:lstStyle/>
          <a:p>
            <a:endParaRPr lang="es-CL"/>
          </a:p>
        </p:txBody>
      </p:sp>
      <p:sp>
        <p:nvSpPr>
          <p:cNvPr id="7" name="Slide Number Placeholder 6">
            <a:extLst>
              <a:ext uri="{FF2B5EF4-FFF2-40B4-BE49-F238E27FC236}">
                <a16:creationId xmlns:a16="http://schemas.microsoft.com/office/drawing/2014/main" id="{8511D8CD-37E8-4794-9D09-2349835BE2D9}"/>
              </a:ext>
            </a:extLst>
          </p:cNvPr>
          <p:cNvSpPr>
            <a:spLocks noGrp="1"/>
          </p:cNvSpPr>
          <p:nvPr>
            <p:ph type="sldNum" sz="quarter" idx="12"/>
          </p:nvPr>
        </p:nvSpPr>
        <p:spPr/>
        <p:txBody>
          <a:bodyPr/>
          <a:lstStyle/>
          <a:p>
            <a:fld id="{E980F9BF-0F7F-4245-85AA-91F3407C69AC}" type="slidenum">
              <a:rPr lang="es-CL" smtClean="0"/>
              <a:t>‹Nº›</a:t>
            </a:fld>
            <a:endParaRPr lang="es-CL"/>
          </a:p>
        </p:txBody>
      </p:sp>
    </p:spTree>
    <p:extLst>
      <p:ext uri="{BB962C8B-B14F-4D97-AF65-F5344CB8AC3E}">
        <p14:creationId xmlns:p14="http://schemas.microsoft.com/office/powerpoint/2010/main" val="3516708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92706-17E7-4F0B-8A45-2D98156A0B86}"/>
              </a:ext>
            </a:extLst>
          </p:cNvPr>
          <p:cNvSpPr>
            <a:spLocks noGrp="1"/>
          </p:cNvSpPr>
          <p:nvPr>
            <p:ph type="title"/>
          </p:nvPr>
        </p:nvSpPr>
        <p:spPr>
          <a:xfrm>
            <a:off x="839788" y="365125"/>
            <a:ext cx="10515600" cy="1325563"/>
          </a:xfrm>
        </p:spPr>
        <p:txBody>
          <a:bodyPr/>
          <a:lstStyle/>
          <a:p>
            <a:r>
              <a:rPr lang="en-US"/>
              <a:t>Click to edit Master title style</a:t>
            </a:r>
            <a:endParaRPr lang="es-CL"/>
          </a:p>
        </p:txBody>
      </p:sp>
      <p:sp>
        <p:nvSpPr>
          <p:cNvPr id="3" name="Text Placeholder 2">
            <a:extLst>
              <a:ext uri="{FF2B5EF4-FFF2-40B4-BE49-F238E27FC236}">
                <a16:creationId xmlns:a16="http://schemas.microsoft.com/office/drawing/2014/main" id="{C6CF9938-1051-4275-A3DE-463596741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C1DAC-C5F0-4BD9-87EE-82FF016FB3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5" name="Text Placeholder 4">
            <a:extLst>
              <a:ext uri="{FF2B5EF4-FFF2-40B4-BE49-F238E27FC236}">
                <a16:creationId xmlns:a16="http://schemas.microsoft.com/office/drawing/2014/main" id="{C27F52BC-B570-4251-9598-EB4493B62D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A5A0BF-F17C-42DA-B3E8-D7A16DC74C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7" name="Date Placeholder 6">
            <a:extLst>
              <a:ext uri="{FF2B5EF4-FFF2-40B4-BE49-F238E27FC236}">
                <a16:creationId xmlns:a16="http://schemas.microsoft.com/office/drawing/2014/main" id="{24EEEE41-D065-4D18-A88C-D90FBC371C78}"/>
              </a:ext>
            </a:extLst>
          </p:cNvPr>
          <p:cNvSpPr>
            <a:spLocks noGrp="1"/>
          </p:cNvSpPr>
          <p:nvPr>
            <p:ph type="dt" sz="half" idx="10"/>
          </p:nvPr>
        </p:nvSpPr>
        <p:spPr/>
        <p:txBody>
          <a:bodyPr/>
          <a:lstStyle/>
          <a:p>
            <a:fld id="{CA494734-BB73-4460-8796-FA61CABF1F69}" type="datetimeFigureOut">
              <a:rPr lang="es-CL" smtClean="0"/>
              <a:t>29-03-2023</a:t>
            </a:fld>
            <a:endParaRPr lang="es-CL"/>
          </a:p>
        </p:txBody>
      </p:sp>
      <p:sp>
        <p:nvSpPr>
          <p:cNvPr id="8" name="Footer Placeholder 7">
            <a:extLst>
              <a:ext uri="{FF2B5EF4-FFF2-40B4-BE49-F238E27FC236}">
                <a16:creationId xmlns:a16="http://schemas.microsoft.com/office/drawing/2014/main" id="{A2380DEB-BB2B-4507-AC7E-B79B1252A878}"/>
              </a:ext>
            </a:extLst>
          </p:cNvPr>
          <p:cNvSpPr>
            <a:spLocks noGrp="1"/>
          </p:cNvSpPr>
          <p:nvPr>
            <p:ph type="ftr" sz="quarter" idx="11"/>
          </p:nvPr>
        </p:nvSpPr>
        <p:spPr/>
        <p:txBody>
          <a:bodyPr/>
          <a:lstStyle/>
          <a:p>
            <a:endParaRPr lang="es-CL"/>
          </a:p>
        </p:txBody>
      </p:sp>
      <p:sp>
        <p:nvSpPr>
          <p:cNvPr id="9" name="Slide Number Placeholder 8">
            <a:extLst>
              <a:ext uri="{FF2B5EF4-FFF2-40B4-BE49-F238E27FC236}">
                <a16:creationId xmlns:a16="http://schemas.microsoft.com/office/drawing/2014/main" id="{495AF679-AD5D-4C11-9679-B90ED6441536}"/>
              </a:ext>
            </a:extLst>
          </p:cNvPr>
          <p:cNvSpPr>
            <a:spLocks noGrp="1"/>
          </p:cNvSpPr>
          <p:nvPr>
            <p:ph type="sldNum" sz="quarter" idx="12"/>
          </p:nvPr>
        </p:nvSpPr>
        <p:spPr/>
        <p:txBody>
          <a:bodyPr/>
          <a:lstStyle/>
          <a:p>
            <a:fld id="{E980F9BF-0F7F-4245-85AA-91F3407C69AC}" type="slidenum">
              <a:rPr lang="es-CL" smtClean="0"/>
              <a:t>‹Nº›</a:t>
            </a:fld>
            <a:endParaRPr lang="es-CL"/>
          </a:p>
        </p:txBody>
      </p:sp>
    </p:spTree>
    <p:extLst>
      <p:ext uri="{BB962C8B-B14F-4D97-AF65-F5344CB8AC3E}">
        <p14:creationId xmlns:p14="http://schemas.microsoft.com/office/powerpoint/2010/main" val="3392869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10E7-919A-411B-BD06-55A95F589F9C}"/>
              </a:ext>
            </a:extLst>
          </p:cNvPr>
          <p:cNvSpPr>
            <a:spLocks noGrp="1"/>
          </p:cNvSpPr>
          <p:nvPr>
            <p:ph type="title"/>
          </p:nvPr>
        </p:nvSpPr>
        <p:spPr/>
        <p:txBody>
          <a:bodyPr/>
          <a:lstStyle/>
          <a:p>
            <a:r>
              <a:rPr lang="en-US"/>
              <a:t>Click to edit Master title style</a:t>
            </a:r>
            <a:endParaRPr lang="es-CL"/>
          </a:p>
        </p:txBody>
      </p:sp>
      <p:sp>
        <p:nvSpPr>
          <p:cNvPr id="3" name="Date Placeholder 2">
            <a:extLst>
              <a:ext uri="{FF2B5EF4-FFF2-40B4-BE49-F238E27FC236}">
                <a16:creationId xmlns:a16="http://schemas.microsoft.com/office/drawing/2014/main" id="{FE068F4F-9AAD-4A54-B3FA-D4C76C25F247}"/>
              </a:ext>
            </a:extLst>
          </p:cNvPr>
          <p:cNvSpPr>
            <a:spLocks noGrp="1"/>
          </p:cNvSpPr>
          <p:nvPr>
            <p:ph type="dt" sz="half" idx="10"/>
          </p:nvPr>
        </p:nvSpPr>
        <p:spPr/>
        <p:txBody>
          <a:bodyPr/>
          <a:lstStyle/>
          <a:p>
            <a:fld id="{CA494734-BB73-4460-8796-FA61CABF1F69}" type="datetimeFigureOut">
              <a:rPr lang="es-CL" smtClean="0"/>
              <a:t>29-03-2023</a:t>
            </a:fld>
            <a:endParaRPr lang="es-CL"/>
          </a:p>
        </p:txBody>
      </p:sp>
      <p:sp>
        <p:nvSpPr>
          <p:cNvPr id="4" name="Footer Placeholder 3">
            <a:extLst>
              <a:ext uri="{FF2B5EF4-FFF2-40B4-BE49-F238E27FC236}">
                <a16:creationId xmlns:a16="http://schemas.microsoft.com/office/drawing/2014/main" id="{8C6D9165-6442-43D8-9E5F-4BCEC3D25241}"/>
              </a:ext>
            </a:extLst>
          </p:cNvPr>
          <p:cNvSpPr>
            <a:spLocks noGrp="1"/>
          </p:cNvSpPr>
          <p:nvPr>
            <p:ph type="ftr" sz="quarter" idx="11"/>
          </p:nvPr>
        </p:nvSpPr>
        <p:spPr/>
        <p:txBody>
          <a:bodyPr/>
          <a:lstStyle/>
          <a:p>
            <a:endParaRPr lang="es-CL"/>
          </a:p>
        </p:txBody>
      </p:sp>
      <p:sp>
        <p:nvSpPr>
          <p:cNvPr id="5" name="Slide Number Placeholder 4">
            <a:extLst>
              <a:ext uri="{FF2B5EF4-FFF2-40B4-BE49-F238E27FC236}">
                <a16:creationId xmlns:a16="http://schemas.microsoft.com/office/drawing/2014/main" id="{93201DC3-0036-489E-8662-829CAE171C99}"/>
              </a:ext>
            </a:extLst>
          </p:cNvPr>
          <p:cNvSpPr>
            <a:spLocks noGrp="1"/>
          </p:cNvSpPr>
          <p:nvPr>
            <p:ph type="sldNum" sz="quarter" idx="12"/>
          </p:nvPr>
        </p:nvSpPr>
        <p:spPr/>
        <p:txBody>
          <a:bodyPr/>
          <a:lstStyle/>
          <a:p>
            <a:fld id="{E980F9BF-0F7F-4245-85AA-91F3407C69AC}" type="slidenum">
              <a:rPr lang="es-CL" smtClean="0"/>
              <a:t>‹Nº›</a:t>
            </a:fld>
            <a:endParaRPr lang="es-CL"/>
          </a:p>
        </p:txBody>
      </p:sp>
    </p:spTree>
    <p:extLst>
      <p:ext uri="{BB962C8B-B14F-4D97-AF65-F5344CB8AC3E}">
        <p14:creationId xmlns:p14="http://schemas.microsoft.com/office/powerpoint/2010/main" val="1120995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148154-8FFB-46C3-87FC-6800944628A4}"/>
              </a:ext>
            </a:extLst>
          </p:cNvPr>
          <p:cNvSpPr>
            <a:spLocks noGrp="1"/>
          </p:cNvSpPr>
          <p:nvPr>
            <p:ph type="dt" sz="half" idx="10"/>
          </p:nvPr>
        </p:nvSpPr>
        <p:spPr/>
        <p:txBody>
          <a:bodyPr/>
          <a:lstStyle/>
          <a:p>
            <a:fld id="{CA494734-BB73-4460-8796-FA61CABF1F69}" type="datetimeFigureOut">
              <a:rPr lang="es-CL" smtClean="0"/>
              <a:t>29-03-2023</a:t>
            </a:fld>
            <a:endParaRPr lang="es-CL"/>
          </a:p>
        </p:txBody>
      </p:sp>
      <p:sp>
        <p:nvSpPr>
          <p:cNvPr id="3" name="Footer Placeholder 2">
            <a:extLst>
              <a:ext uri="{FF2B5EF4-FFF2-40B4-BE49-F238E27FC236}">
                <a16:creationId xmlns:a16="http://schemas.microsoft.com/office/drawing/2014/main" id="{73FD10F8-DD26-4926-BD58-BFDE619DF344}"/>
              </a:ext>
            </a:extLst>
          </p:cNvPr>
          <p:cNvSpPr>
            <a:spLocks noGrp="1"/>
          </p:cNvSpPr>
          <p:nvPr>
            <p:ph type="ftr" sz="quarter" idx="11"/>
          </p:nvPr>
        </p:nvSpPr>
        <p:spPr/>
        <p:txBody>
          <a:bodyPr/>
          <a:lstStyle/>
          <a:p>
            <a:endParaRPr lang="es-CL"/>
          </a:p>
        </p:txBody>
      </p:sp>
      <p:sp>
        <p:nvSpPr>
          <p:cNvPr id="4" name="Slide Number Placeholder 3">
            <a:extLst>
              <a:ext uri="{FF2B5EF4-FFF2-40B4-BE49-F238E27FC236}">
                <a16:creationId xmlns:a16="http://schemas.microsoft.com/office/drawing/2014/main" id="{035F1041-9F21-407C-B546-495E7B853FDE}"/>
              </a:ext>
            </a:extLst>
          </p:cNvPr>
          <p:cNvSpPr>
            <a:spLocks noGrp="1"/>
          </p:cNvSpPr>
          <p:nvPr>
            <p:ph type="sldNum" sz="quarter" idx="12"/>
          </p:nvPr>
        </p:nvSpPr>
        <p:spPr/>
        <p:txBody>
          <a:bodyPr/>
          <a:lstStyle/>
          <a:p>
            <a:fld id="{E980F9BF-0F7F-4245-85AA-91F3407C69AC}" type="slidenum">
              <a:rPr lang="es-CL" smtClean="0"/>
              <a:t>‹Nº›</a:t>
            </a:fld>
            <a:endParaRPr lang="es-CL"/>
          </a:p>
        </p:txBody>
      </p:sp>
    </p:spTree>
    <p:extLst>
      <p:ext uri="{BB962C8B-B14F-4D97-AF65-F5344CB8AC3E}">
        <p14:creationId xmlns:p14="http://schemas.microsoft.com/office/powerpoint/2010/main" val="406137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09B37F-DFF2-5AB7-383C-FAED82C2B98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A75278F-53BE-BB0C-8829-91812C28DB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A05A5B9-741B-49A7-1E7C-3696F45E0AF5}"/>
              </a:ext>
            </a:extLst>
          </p:cNvPr>
          <p:cNvSpPr>
            <a:spLocks noGrp="1"/>
          </p:cNvSpPr>
          <p:nvPr>
            <p:ph type="dt" sz="half" idx="10"/>
          </p:nvPr>
        </p:nvSpPr>
        <p:spPr/>
        <p:txBody>
          <a:bodyPr/>
          <a:lstStyle/>
          <a:p>
            <a:fld id="{E91B8529-91A1-4DA8-AD47-0CFBDD6360E2}" type="datetimeFigureOut">
              <a:rPr lang="es-CL" smtClean="0"/>
              <a:t>29-03-2023</a:t>
            </a:fld>
            <a:endParaRPr lang="es-CL"/>
          </a:p>
        </p:txBody>
      </p:sp>
      <p:sp>
        <p:nvSpPr>
          <p:cNvPr id="5" name="Marcador de pie de página 4">
            <a:extLst>
              <a:ext uri="{FF2B5EF4-FFF2-40B4-BE49-F238E27FC236}">
                <a16:creationId xmlns:a16="http://schemas.microsoft.com/office/drawing/2014/main" id="{F01998F2-D2D0-6401-ADF3-AA2075D5FAA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2FEB979-EC3F-B499-3F0B-E5EEC866CDFD}"/>
              </a:ext>
            </a:extLst>
          </p:cNvPr>
          <p:cNvSpPr>
            <a:spLocks noGrp="1"/>
          </p:cNvSpPr>
          <p:nvPr>
            <p:ph type="sldNum" sz="quarter" idx="12"/>
          </p:nvPr>
        </p:nvSpPr>
        <p:spPr/>
        <p:txBody>
          <a:bodyPr/>
          <a:lstStyle/>
          <a:p>
            <a:fld id="{14F1BB38-1916-47EC-B8EA-E42346D63861}" type="slidenum">
              <a:rPr lang="es-CL" smtClean="0"/>
              <a:t>‹Nº›</a:t>
            </a:fld>
            <a:endParaRPr lang="es-CL"/>
          </a:p>
        </p:txBody>
      </p:sp>
    </p:spTree>
    <p:extLst>
      <p:ext uri="{BB962C8B-B14F-4D97-AF65-F5344CB8AC3E}">
        <p14:creationId xmlns:p14="http://schemas.microsoft.com/office/powerpoint/2010/main" val="1552186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F281-CBA7-49A1-BC58-12954219DE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L"/>
          </a:p>
        </p:txBody>
      </p:sp>
      <p:sp>
        <p:nvSpPr>
          <p:cNvPr id="3" name="Content Placeholder 2">
            <a:extLst>
              <a:ext uri="{FF2B5EF4-FFF2-40B4-BE49-F238E27FC236}">
                <a16:creationId xmlns:a16="http://schemas.microsoft.com/office/drawing/2014/main" id="{824CED34-B2C2-4EB1-A449-D8D7902BF3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Text Placeholder 3">
            <a:extLst>
              <a:ext uri="{FF2B5EF4-FFF2-40B4-BE49-F238E27FC236}">
                <a16:creationId xmlns:a16="http://schemas.microsoft.com/office/drawing/2014/main" id="{EB793226-8E09-47D5-B4D0-75FED673B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C74B2-3A47-42A9-AA46-F307F137D271}"/>
              </a:ext>
            </a:extLst>
          </p:cNvPr>
          <p:cNvSpPr>
            <a:spLocks noGrp="1"/>
          </p:cNvSpPr>
          <p:nvPr>
            <p:ph type="dt" sz="half" idx="10"/>
          </p:nvPr>
        </p:nvSpPr>
        <p:spPr/>
        <p:txBody>
          <a:bodyPr/>
          <a:lstStyle/>
          <a:p>
            <a:fld id="{CA494734-BB73-4460-8796-FA61CABF1F69}" type="datetimeFigureOut">
              <a:rPr lang="es-CL" smtClean="0"/>
              <a:t>29-03-2023</a:t>
            </a:fld>
            <a:endParaRPr lang="es-CL"/>
          </a:p>
        </p:txBody>
      </p:sp>
      <p:sp>
        <p:nvSpPr>
          <p:cNvPr id="6" name="Footer Placeholder 5">
            <a:extLst>
              <a:ext uri="{FF2B5EF4-FFF2-40B4-BE49-F238E27FC236}">
                <a16:creationId xmlns:a16="http://schemas.microsoft.com/office/drawing/2014/main" id="{AD0F7317-863B-456C-892D-A99CEDD6A0F1}"/>
              </a:ext>
            </a:extLst>
          </p:cNvPr>
          <p:cNvSpPr>
            <a:spLocks noGrp="1"/>
          </p:cNvSpPr>
          <p:nvPr>
            <p:ph type="ftr" sz="quarter" idx="11"/>
          </p:nvPr>
        </p:nvSpPr>
        <p:spPr/>
        <p:txBody>
          <a:bodyPr/>
          <a:lstStyle/>
          <a:p>
            <a:endParaRPr lang="es-CL"/>
          </a:p>
        </p:txBody>
      </p:sp>
      <p:sp>
        <p:nvSpPr>
          <p:cNvPr id="7" name="Slide Number Placeholder 6">
            <a:extLst>
              <a:ext uri="{FF2B5EF4-FFF2-40B4-BE49-F238E27FC236}">
                <a16:creationId xmlns:a16="http://schemas.microsoft.com/office/drawing/2014/main" id="{E5588CC2-4F0B-4020-8CF2-75D6CF28D6F0}"/>
              </a:ext>
            </a:extLst>
          </p:cNvPr>
          <p:cNvSpPr>
            <a:spLocks noGrp="1"/>
          </p:cNvSpPr>
          <p:nvPr>
            <p:ph type="sldNum" sz="quarter" idx="12"/>
          </p:nvPr>
        </p:nvSpPr>
        <p:spPr/>
        <p:txBody>
          <a:bodyPr/>
          <a:lstStyle/>
          <a:p>
            <a:fld id="{E980F9BF-0F7F-4245-85AA-91F3407C69AC}" type="slidenum">
              <a:rPr lang="es-CL" smtClean="0"/>
              <a:t>‹Nº›</a:t>
            </a:fld>
            <a:endParaRPr lang="es-CL"/>
          </a:p>
        </p:txBody>
      </p:sp>
    </p:spTree>
    <p:extLst>
      <p:ext uri="{BB962C8B-B14F-4D97-AF65-F5344CB8AC3E}">
        <p14:creationId xmlns:p14="http://schemas.microsoft.com/office/powerpoint/2010/main" val="3511848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DF07-2F16-46FA-BCDE-1141B79EC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L"/>
          </a:p>
        </p:txBody>
      </p:sp>
      <p:sp>
        <p:nvSpPr>
          <p:cNvPr id="3" name="Picture Placeholder 2">
            <a:extLst>
              <a:ext uri="{FF2B5EF4-FFF2-40B4-BE49-F238E27FC236}">
                <a16:creationId xmlns:a16="http://schemas.microsoft.com/office/drawing/2014/main" id="{C8BBB3F3-083C-47E9-BDE1-36B29599C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Text Placeholder 3">
            <a:extLst>
              <a:ext uri="{FF2B5EF4-FFF2-40B4-BE49-F238E27FC236}">
                <a16:creationId xmlns:a16="http://schemas.microsoft.com/office/drawing/2014/main" id="{CA1B78E0-3493-4F78-BA68-E8262BDAEA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D199A9-FBED-43EB-97E9-953885958A70}"/>
              </a:ext>
            </a:extLst>
          </p:cNvPr>
          <p:cNvSpPr>
            <a:spLocks noGrp="1"/>
          </p:cNvSpPr>
          <p:nvPr>
            <p:ph type="dt" sz="half" idx="10"/>
          </p:nvPr>
        </p:nvSpPr>
        <p:spPr/>
        <p:txBody>
          <a:bodyPr/>
          <a:lstStyle/>
          <a:p>
            <a:fld id="{CA494734-BB73-4460-8796-FA61CABF1F69}" type="datetimeFigureOut">
              <a:rPr lang="es-CL" smtClean="0"/>
              <a:t>29-03-2023</a:t>
            </a:fld>
            <a:endParaRPr lang="es-CL"/>
          </a:p>
        </p:txBody>
      </p:sp>
      <p:sp>
        <p:nvSpPr>
          <p:cNvPr id="6" name="Footer Placeholder 5">
            <a:extLst>
              <a:ext uri="{FF2B5EF4-FFF2-40B4-BE49-F238E27FC236}">
                <a16:creationId xmlns:a16="http://schemas.microsoft.com/office/drawing/2014/main" id="{101F11D5-0F93-4C34-A572-23B757FD5051}"/>
              </a:ext>
            </a:extLst>
          </p:cNvPr>
          <p:cNvSpPr>
            <a:spLocks noGrp="1"/>
          </p:cNvSpPr>
          <p:nvPr>
            <p:ph type="ftr" sz="quarter" idx="11"/>
          </p:nvPr>
        </p:nvSpPr>
        <p:spPr/>
        <p:txBody>
          <a:bodyPr/>
          <a:lstStyle/>
          <a:p>
            <a:endParaRPr lang="es-CL"/>
          </a:p>
        </p:txBody>
      </p:sp>
      <p:sp>
        <p:nvSpPr>
          <p:cNvPr id="7" name="Slide Number Placeholder 6">
            <a:extLst>
              <a:ext uri="{FF2B5EF4-FFF2-40B4-BE49-F238E27FC236}">
                <a16:creationId xmlns:a16="http://schemas.microsoft.com/office/drawing/2014/main" id="{8919A0B4-24C2-49EC-A6FA-91FC03AD0693}"/>
              </a:ext>
            </a:extLst>
          </p:cNvPr>
          <p:cNvSpPr>
            <a:spLocks noGrp="1"/>
          </p:cNvSpPr>
          <p:nvPr>
            <p:ph type="sldNum" sz="quarter" idx="12"/>
          </p:nvPr>
        </p:nvSpPr>
        <p:spPr/>
        <p:txBody>
          <a:bodyPr/>
          <a:lstStyle/>
          <a:p>
            <a:fld id="{E980F9BF-0F7F-4245-85AA-91F3407C69AC}" type="slidenum">
              <a:rPr lang="es-CL" smtClean="0"/>
              <a:t>‹Nº›</a:t>
            </a:fld>
            <a:endParaRPr lang="es-CL"/>
          </a:p>
        </p:txBody>
      </p:sp>
    </p:spTree>
    <p:extLst>
      <p:ext uri="{BB962C8B-B14F-4D97-AF65-F5344CB8AC3E}">
        <p14:creationId xmlns:p14="http://schemas.microsoft.com/office/powerpoint/2010/main" val="354243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5B5A1-2A95-4361-BB2C-24E8F1D3981B}"/>
              </a:ext>
            </a:extLst>
          </p:cNvPr>
          <p:cNvSpPr>
            <a:spLocks noGrp="1"/>
          </p:cNvSpPr>
          <p:nvPr>
            <p:ph type="title"/>
          </p:nvPr>
        </p:nvSpPr>
        <p:spPr/>
        <p:txBody>
          <a:bodyPr/>
          <a:lstStyle/>
          <a:p>
            <a:r>
              <a:rPr lang="en-US"/>
              <a:t>Click to edit Master title style</a:t>
            </a:r>
            <a:endParaRPr lang="es-CL"/>
          </a:p>
        </p:txBody>
      </p:sp>
      <p:sp>
        <p:nvSpPr>
          <p:cNvPr id="3" name="Vertical Text Placeholder 2">
            <a:extLst>
              <a:ext uri="{FF2B5EF4-FFF2-40B4-BE49-F238E27FC236}">
                <a16:creationId xmlns:a16="http://schemas.microsoft.com/office/drawing/2014/main" id="{2809E012-5D9C-4289-8B65-9DE46AC9EA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a:extLst>
              <a:ext uri="{FF2B5EF4-FFF2-40B4-BE49-F238E27FC236}">
                <a16:creationId xmlns:a16="http://schemas.microsoft.com/office/drawing/2014/main" id="{D2F919F9-9A3A-4A68-852A-F0F8280F0BBA}"/>
              </a:ext>
            </a:extLst>
          </p:cNvPr>
          <p:cNvSpPr>
            <a:spLocks noGrp="1"/>
          </p:cNvSpPr>
          <p:nvPr>
            <p:ph type="dt" sz="half" idx="10"/>
          </p:nvPr>
        </p:nvSpPr>
        <p:spPr/>
        <p:txBody>
          <a:bodyPr/>
          <a:lstStyle/>
          <a:p>
            <a:fld id="{CA494734-BB73-4460-8796-FA61CABF1F69}" type="datetimeFigureOut">
              <a:rPr lang="es-CL" smtClean="0"/>
              <a:t>29-03-2023</a:t>
            </a:fld>
            <a:endParaRPr lang="es-CL"/>
          </a:p>
        </p:txBody>
      </p:sp>
      <p:sp>
        <p:nvSpPr>
          <p:cNvPr id="5" name="Footer Placeholder 4">
            <a:extLst>
              <a:ext uri="{FF2B5EF4-FFF2-40B4-BE49-F238E27FC236}">
                <a16:creationId xmlns:a16="http://schemas.microsoft.com/office/drawing/2014/main" id="{A9EDA583-2CC7-4936-8076-DC0E238F8D6B}"/>
              </a:ext>
            </a:extLst>
          </p:cNvPr>
          <p:cNvSpPr>
            <a:spLocks noGrp="1"/>
          </p:cNvSpPr>
          <p:nvPr>
            <p:ph type="ftr" sz="quarter" idx="11"/>
          </p:nvPr>
        </p:nvSpPr>
        <p:spPr/>
        <p:txBody>
          <a:bodyPr/>
          <a:lstStyle/>
          <a:p>
            <a:endParaRPr lang="es-CL"/>
          </a:p>
        </p:txBody>
      </p:sp>
      <p:sp>
        <p:nvSpPr>
          <p:cNvPr id="6" name="Slide Number Placeholder 5">
            <a:extLst>
              <a:ext uri="{FF2B5EF4-FFF2-40B4-BE49-F238E27FC236}">
                <a16:creationId xmlns:a16="http://schemas.microsoft.com/office/drawing/2014/main" id="{13B2C3C5-C0D4-455D-9DCA-B6A0282E7CC9}"/>
              </a:ext>
            </a:extLst>
          </p:cNvPr>
          <p:cNvSpPr>
            <a:spLocks noGrp="1"/>
          </p:cNvSpPr>
          <p:nvPr>
            <p:ph type="sldNum" sz="quarter" idx="12"/>
          </p:nvPr>
        </p:nvSpPr>
        <p:spPr/>
        <p:txBody>
          <a:bodyPr/>
          <a:lstStyle/>
          <a:p>
            <a:fld id="{E980F9BF-0F7F-4245-85AA-91F3407C69AC}" type="slidenum">
              <a:rPr lang="es-CL" smtClean="0"/>
              <a:t>‹Nº›</a:t>
            </a:fld>
            <a:endParaRPr lang="es-CL"/>
          </a:p>
        </p:txBody>
      </p:sp>
    </p:spTree>
    <p:extLst>
      <p:ext uri="{BB962C8B-B14F-4D97-AF65-F5344CB8AC3E}">
        <p14:creationId xmlns:p14="http://schemas.microsoft.com/office/powerpoint/2010/main" val="3188315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0FFAD5-6042-42F1-AC68-E1E1E7032E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L"/>
          </a:p>
        </p:txBody>
      </p:sp>
      <p:sp>
        <p:nvSpPr>
          <p:cNvPr id="3" name="Vertical Text Placeholder 2">
            <a:extLst>
              <a:ext uri="{FF2B5EF4-FFF2-40B4-BE49-F238E27FC236}">
                <a16:creationId xmlns:a16="http://schemas.microsoft.com/office/drawing/2014/main" id="{86667CF9-A047-4948-8AFA-22EBD314B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a:extLst>
              <a:ext uri="{FF2B5EF4-FFF2-40B4-BE49-F238E27FC236}">
                <a16:creationId xmlns:a16="http://schemas.microsoft.com/office/drawing/2014/main" id="{4465424F-4263-4126-AE90-26B15798BA54}"/>
              </a:ext>
            </a:extLst>
          </p:cNvPr>
          <p:cNvSpPr>
            <a:spLocks noGrp="1"/>
          </p:cNvSpPr>
          <p:nvPr>
            <p:ph type="dt" sz="half" idx="10"/>
          </p:nvPr>
        </p:nvSpPr>
        <p:spPr/>
        <p:txBody>
          <a:bodyPr/>
          <a:lstStyle/>
          <a:p>
            <a:fld id="{CA494734-BB73-4460-8796-FA61CABF1F69}" type="datetimeFigureOut">
              <a:rPr lang="es-CL" smtClean="0"/>
              <a:t>29-03-2023</a:t>
            </a:fld>
            <a:endParaRPr lang="es-CL"/>
          </a:p>
        </p:txBody>
      </p:sp>
      <p:sp>
        <p:nvSpPr>
          <p:cNvPr id="5" name="Footer Placeholder 4">
            <a:extLst>
              <a:ext uri="{FF2B5EF4-FFF2-40B4-BE49-F238E27FC236}">
                <a16:creationId xmlns:a16="http://schemas.microsoft.com/office/drawing/2014/main" id="{58EF4CAA-1608-46E8-800B-7DC8438FE899}"/>
              </a:ext>
            </a:extLst>
          </p:cNvPr>
          <p:cNvSpPr>
            <a:spLocks noGrp="1"/>
          </p:cNvSpPr>
          <p:nvPr>
            <p:ph type="ftr" sz="quarter" idx="11"/>
          </p:nvPr>
        </p:nvSpPr>
        <p:spPr/>
        <p:txBody>
          <a:bodyPr/>
          <a:lstStyle/>
          <a:p>
            <a:endParaRPr lang="es-CL"/>
          </a:p>
        </p:txBody>
      </p:sp>
      <p:sp>
        <p:nvSpPr>
          <p:cNvPr id="6" name="Slide Number Placeholder 5">
            <a:extLst>
              <a:ext uri="{FF2B5EF4-FFF2-40B4-BE49-F238E27FC236}">
                <a16:creationId xmlns:a16="http://schemas.microsoft.com/office/drawing/2014/main" id="{A9D2B7CD-DAAB-46C9-948B-29BCDA1071E6}"/>
              </a:ext>
            </a:extLst>
          </p:cNvPr>
          <p:cNvSpPr>
            <a:spLocks noGrp="1"/>
          </p:cNvSpPr>
          <p:nvPr>
            <p:ph type="sldNum" sz="quarter" idx="12"/>
          </p:nvPr>
        </p:nvSpPr>
        <p:spPr/>
        <p:txBody>
          <a:bodyPr/>
          <a:lstStyle/>
          <a:p>
            <a:fld id="{E980F9BF-0F7F-4245-85AA-91F3407C69AC}" type="slidenum">
              <a:rPr lang="es-CL" smtClean="0"/>
              <a:t>‹Nº›</a:t>
            </a:fld>
            <a:endParaRPr lang="es-CL"/>
          </a:p>
        </p:txBody>
      </p:sp>
    </p:spTree>
    <p:extLst>
      <p:ext uri="{BB962C8B-B14F-4D97-AF65-F5344CB8AC3E}">
        <p14:creationId xmlns:p14="http://schemas.microsoft.com/office/powerpoint/2010/main" val="93336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038964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B1CC6-0FB9-5737-800F-3799BF309E8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8B5779D-041A-C578-E3CC-FF879A5F795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4D81BEF4-5956-1683-C56D-AB79F447C25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5DE1A940-C3E3-CEEE-8A35-036E76F3F5CA}"/>
              </a:ext>
            </a:extLst>
          </p:cNvPr>
          <p:cNvSpPr>
            <a:spLocks noGrp="1"/>
          </p:cNvSpPr>
          <p:nvPr>
            <p:ph type="dt" sz="half" idx="10"/>
          </p:nvPr>
        </p:nvSpPr>
        <p:spPr/>
        <p:txBody>
          <a:bodyPr/>
          <a:lstStyle/>
          <a:p>
            <a:fld id="{E91B8529-91A1-4DA8-AD47-0CFBDD6360E2}" type="datetimeFigureOut">
              <a:rPr lang="es-CL" smtClean="0"/>
              <a:t>29-03-2023</a:t>
            </a:fld>
            <a:endParaRPr lang="es-CL"/>
          </a:p>
        </p:txBody>
      </p:sp>
      <p:sp>
        <p:nvSpPr>
          <p:cNvPr id="6" name="Marcador de pie de página 5">
            <a:extLst>
              <a:ext uri="{FF2B5EF4-FFF2-40B4-BE49-F238E27FC236}">
                <a16:creationId xmlns:a16="http://schemas.microsoft.com/office/drawing/2014/main" id="{623CA779-532D-DDF3-0872-B3D4CBE2843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84229A0-2EB3-6C04-B33F-20956BD248F4}"/>
              </a:ext>
            </a:extLst>
          </p:cNvPr>
          <p:cNvSpPr>
            <a:spLocks noGrp="1"/>
          </p:cNvSpPr>
          <p:nvPr>
            <p:ph type="sldNum" sz="quarter" idx="12"/>
          </p:nvPr>
        </p:nvSpPr>
        <p:spPr/>
        <p:txBody>
          <a:bodyPr/>
          <a:lstStyle/>
          <a:p>
            <a:fld id="{14F1BB38-1916-47EC-B8EA-E42346D63861}" type="slidenum">
              <a:rPr lang="es-CL" smtClean="0"/>
              <a:t>‹Nº›</a:t>
            </a:fld>
            <a:endParaRPr lang="es-CL"/>
          </a:p>
        </p:txBody>
      </p:sp>
    </p:spTree>
    <p:extLst>
      <p:ext uri="{BB962C8B-B14F-4D97-AF65-F5344CB8AC3E}">
        <p14:creationId xmlns:p14="http://schemas.microsoft.com/office/powerpoint/2010/main" val="1157987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500BE4-8A3C-2238-99DA-077E7E3A65B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E68A48B-67C7-AF42-58BC-4BF352C2D1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3782003-B903-7B12-1AAA-E50DECEA342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2AC2FDB0-03B5-3A94-3F04-91C344872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C73AEF7-A83C-E1AE-FCE4-8C24F4284E8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E137A3FD-0D3E-C545-E154-2DDA17404051}"/>
              </a:ext>
            </a:extLst>
          </p:cNvPr>
          <p:cNvSpPr>
            <a:spLocks noGrp="1"/>
          </p:cNvSpPr>
          <p:nvPr>
            <p:ph type="dt" sz="half" idx="10"/>
          </p:nvPr>
        </p:nvSpPr>
        <p:spPr/>
        <p:txBody>
          <a:bodyPr/>
          <a:lstStyle/>
          <a:p>
            <a:fld id="{E91B8529-91A1-4DA8-AD47-0CFBDD6360E2}" type="datetimeFigureOut">
              <a:rPr lang="es-CL" smtClean="0"/>
              <a:t>29-03-2023</a:t>
            </a:fld>
            <a:endParaRPr lang="es-CL"/>
          </a:p>
        </p:txBody>
      </p:sp>
      <p:sp>
        <p:nvSpPr>
          <p:cNvPr id="8" name="Marcador de pie de página 7">
            <a:extLst>
              <a:ext uri="{FF2B5EF4-FFF2-40B4-BE49-F238E27FC236}">
                <a16:creationId xmlns:a16="http://schemas.microsoft.com/office/drawing/2014/main" id="{59B512B7-A954-76E5-5436-5A5267E5A95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D33C68D2-91FC-B48F-D41E-041631915190}"/>
              </a:ext>
            </a:extLst>
          </p:cNvPr>
          <p:cNvSpPr>
            <a:spLocks noGrp="1"/>
          </p:cNvSpPr>
          <p:nvPr>
            <p:ph type="sldNum" sz="quarter" idx="12"/>
          </p:nvPr>
        </p:nvSpPr>
        <p:spPr/>
        <p:txBody>
          <a:bodyPr/>
          <a:lstStyle/>
          <a:p>
            <a:fld id="{14F1BB38-1916-47EC-B8EA-E42346D63861}" type="slidenum">
              <a:rPr lang="es-CL" smtClean="0"/>
              <a:t>‹Nº›</a:t>
            </a:fld>
            <a:endParaRPr lang="es-CL"/>
          </a:p>
        </p:txBody>
      </p:sp>
    </p:spTree>
    <p:extLst>
      <p:ext uri="{BB962C8B-B14F-4D97-AF65-F5344CB8AC3E}">
        <p14:creationId xmlns:p14="http://schemas.microsoft.com/office/powerpoint/2010/main" val="3116239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421C41-9930-D68B-D1FC-7FDFB9457A4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92F72177-B80A-23A2-E0B7-8C2043C1865B}"/>
              </a:ext>
            </a:extLst>
          </p:cNvPr>
          <p:cNvSpPr>
            <a:spLocks noGrp="1"/>
          </p:cNvSpPr>
          <p:nvPr>
            <p:ph type="dt" sz="half" idx="10"/>
          </p:nvPr>
        </p:nvSpPr>
        <p:spPr/>
        <p:txBody>
          <a:bodyPr/>
          <a:lstStyle/>
          <a:p>
            <a:fld id="{E91B8529-91A1-4DA8-AD47-0CFBDD6360E2}" type="datetimeFigureOut">
              <a:rPr lang="es-CL" smtClean="0"/>
              <a:t>29-03-2023</a:t>
            </a:fld>
            <a:endParaRPr lang="es-CL"/>
          </a:p>
        </p:txBody>
      </p:sp>
      <p:sp>
        <p:nvSpPr>
          <p:cNvPr id="4" name="Marcador de pie de página 3">
            <a:extLst>
              <a:ext uri="{FF2B5EF4-FFF2-40B4-BE49-F238E27FC236}">
                <a16:creationId xmlns:a16="http://schemas.microsoft.com/office/drawing/2014/main" id="{0F3C1F23-751B-B590-7A6F-6C343C934C64}"/>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0C2FB52-4238-00C5-88EA-4E4946842121}"/>
              </a:ext>
            </a:extLst>
          </p:cNvPr>
          <p:cNvSpPr>
            <a:spLocks noGrp="1"/>
          </p:cNvSpPr>
          <p:nvPr>
            <p:ph type="sldNum" sz="quarter" idx="12"/>
          </p:nvPr>
        </p:nvSpPr>
        <p:spPr/>
        <p:txBody>
          <a:bodyPr/>
          <a:lstStyle/>
          <a:p>
            <a:fld id="{14F1BB38-1916-47EC-B8EA-E42346D63861}" type="slidenum">
              <a:rPr lang="es-CL" smtClean="0"/>
              <a:t>‹Nº›</a:t>
            </a:fld>
            <a:endParaRPr lang="es-CL"/>
          </a:p>
        </p:txBody>
      </p:sp>
    </p:spTree>
    <p:extLst>
      <p:ext uri="{BB962C8B-B14F-4D97-AF65-F5344CB8AC3E}">
        <p14:creationId xmlns:p14="http://schemas.microsoft.com/office/powerpoint/2010/main" val="4084090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649D68-0CF9-8350-7AEB-1EEDB5103693}"/>
              </a:ext>
            </a:extLst>
          </p:cNvPr>
          <p:cNvSpPr>
            <a:spLocks noGrp="1"/>
          </p:cNvSpPr>
          <p:nvPr>
            <p:ph type="dt" sz="half" idx="10"/>
          </p:nvPr>
        </p:nvSpPr>
        <p:spPr/>
        <p:txBody>
          <a:bodyPr/>
          <a:lstStyle/>
          <a:p>
            <a:fld id="{E91B8529-91A1-4DA8-AD47-0CFBDD6360E2}" type="datetimeFigureOut">
              <a:rPr lang="es-CL" smtClean="0"/>
              <a:t>29-03-2023</a:t>
            </a:fld>
            <a:endParaRPr lang="es-CL"/>
          </a:p>
        </p:txBody>
      </p:sp>
      <p:sp>
        <p:nvSpPr>
          <p:cNvPr id="3" name="Marcador de pie de página 2">
            <a:extLst>
              <a:ext uri="{FF2B5EF4-FFF2-40B4-BE49-F238E27FC236}">
                <a16:creationId xmlns:a16="http://schemas.microsoft.com/office/drawing/2014/main" id="{7BF22688-6D50-D4CC-3D00-2ADDDDBAD04A}"/>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C3FAE7EE-4154-684D-E920-6A86F965A3AD}"/>
              </a:ext>
            </a:extLst>
          </p:cNvPr>
          <p:cNvSpPr>
            <a:spLocks noGrp="1"/>
          </p:cNvSpPr>
          <p:nvPr>
            <p:ph type="sldNum" sz="quarter" idx="12"/>
          </p:nvPr>
        </p:nvSpPr>
        <p:spPr/>
        <p:txBody>
          <a:bodyPr/>
          <a:lstStyle/>
          <a:p>
            <a:fld id="{14F1BB38-1916-47EC-B8EA-E42346D63861}" type="slidenum">
              <a:rPr lang="es-CL" smtClean="0"/>
              <a:t>‹Nº›</a:t>
            </a:fld>
            <a:endParaRPr lang="es-CL"/>
          </a:p>
        </p:txBody>
      </p:sp>
    </p:spTree>
    <p:extLst>
      <p:ext uri="{BB962C8B-B14F-4D97-AF65-F5344CB8AC3E}">
        <p14:creationId xmlns:p14="http://schemas.microsoft.com/office/powerpoint/2010/main" val="2548074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EA1331-76A9-4A28-6052-45E84A9C739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1DFEF86-289C-74E1-FF13-9AC735A3D2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D45C50EF-BA50-9A25-AD62-820F94FBC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6BD6BA-D64D-3D06-247E-6B453D22CD65}"/>
              </a:ext>
            </a:extLst>
          </p:cNvPr>
          <p:cNvSpPr>
            <a:spLocks noGrp="1"/>
          </p:cNvSpPr>
          <p:nvPr>
            <p:ph type="dt" sz="half" idx="10"/>
          </p:nvPr>
        </p:nvSpPr>
        <p:spPr/>
        <p:txBody>
          <a:bodyPr/>
          <a:lstStyle/>
          <a:p>
            <a:fld id="{E91B8529-91A1-4DA8-AD47-0CFBDD6360E2}" type="datetimeFigureOut">
              <a:rPr lang="es-CL" smtClean="0"/>
              <a:t>29-03-2023</a:t>
            </a:fld>
            <a:endParaRPr lang="es-CL"/>
          </a:p>
        </p:txBody>
      </p:sp>
      <p:sp>
        <p:nvSpPr>
          <p:cNvPr id="6" name="Marcador de pie de página 5">
            <a:extLst>
              <a:ext uri="{FF2B5EF4-FFF2-40B4-BE49-F238E27FC236}">
                <a16:creationId xmlns:a16="http://schemas.microsoft.com/office/drawing/2014/main" id="{4525DA1B-C4DD-DAFA-1E9A-A0D3ED162DF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E5B0CFD-5143-0081-5BEA-A09065D8A5DA}"/>
              </a:ext>
            </a:extLst>
          </p:cNvPr>
          <p:cNvSpPr>
            <a:spLocks noGrp="1"/>
          </p:cNvSpPr>
          <p:nvPr>
            <p:ph type="sldNum" sz="quarter" idx="12"/>
          </p:nvPr>
        </p:nvSpPr>
        <p:spPr/>
        <p:txBody>
          <a:bodyPr/>
          <a:lstStyle/>
          <a:p>
            <a:fld id="{14F1BB38-1916-47EC-B8EA-E42346D63861}" type="slidenum">
              <a:rPr lang="es-CL" smtClean="0"/>
              <a:t>‹Nº›</a:t>
            </a:fld>
            <a:endParaRPr lang="es-CL"/>
          </a:p>
        </p:txBody>
      </p:sp>
    </p:spTree>
    <p:extLst>
      <p:ext uri="{BB962C8B-B14F-4D97-AF65-F5344CB8AC3E}">
        <p14:creationId xmlns:p14="http://schemas.microsoft.com/office/powerpoint/2010/main" val="1698752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D2ACBB-6BCC-31FE-CA2D-3AB34412DEA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3FCC7A3C-BD0D-5821-7403-EE371833A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A9C19377-5D32-4255-8B78-A16A6B935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6DC7952-EDCE-9E92-884F-02E761F2C48A}"/>
              </a:ext>
            </a:extLst>
          </p:cNvPr>
          <p:cNvSpPr>
            <a:spLocks noGrp="1"/>
          </p:cNvSpPr>
          <p:nvPr>
            <p:ph type="dt" sz="half" idx="10"/>
          </p:nvPr>
        </p:nvSpPr>
        <p:spPr/>
        <p:txBody>
          <a:bodyPr/>
          <a:lstStyle/>
          <a:p>
            <a:fld id="{E91B8529-91A1-4DA8-AD47-0CFBDD6360E2}" type="datetimeFigureOut">
              <a:rPr lang="es-CL" smtClean="0"/>
              <a:t>29-03-2023</a:t>
            </a:fld>
            <a:endParaRPr lang="es-CL"/>
          </a:p>
        </p:txBody>
      </p:sp>
      <p:sp>
        <p:nvSpPr>
          <p:cNvPr id="6" name="Marcador de pie de página 5">
            <a:extLst>
              <a:ext uri="{FF2B5EF4-FFF2-40B4-BE49-F238E27FC236}">
                <a16:creationId xmlns:a16="http://schemas.microsoft.com/office/drawing/2014/main" id="{B2D3996F-C95F-6E99-F07C-0DA690CEBB0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BB67F89E-A895-9DB6-34AC-0B4DCA4B8D7B}"/>
              </a:ext>
            </a:extLst>
          </p:cNvPr>
          <p:cNvSpPr>
            <a:spLocks noGrp="1"/>
          </p:cNvSpPr>
          <p:nvPr>
            <p:ph type="sldNum" sz="quarter" idx="12"/>
          </p:nvPr>
        </p:nvSpPr>
        <p:spPr/>
        <p:txBody>
          <a:bodyPr/>
          <a:lstStyle/>
          <a:p>
            <a:fld id="{14F1BB38-1916-47EC-B8EA-E42346D63861}" type="slidenum">
              <a:rPr lang="es-CL" smtClean="0"/>
              <a:t>‹Nº›</a:t>
            </a:fld>
            <a:endParaRPr lang="es-CL"/>
          </a:p>
        </p:txBody>
      </p:sp>
    </p:spTree>
    <p:extLst>
      <p:ext uri="{BB962C8B-B14F-4D97-AF65-F5344CB8AC3E}">
        <p14:creationId xmlns:p14="http://schemas.microsoft.com/office/powerpoint/2010/main" val="1652411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D5D3761-3F58-377C-6B0F-6D55C96F4C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F43979F-10A6-B8DD-8F04-DED625D89B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7E69A5F-2BF5-18E2-E050-BA85EF6F5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B8529-91A1-4DA8-AD47-0CFBDD6360E2}" type="datetimeFigureOut">
              <a:rPr lang="es-CL" smtClean="0"/>
              <a:t>29-03-2023</a:t>
            </a:fld>
            <a:endParaRPr lang="es-CL"/>
          </a:p>
        </p:txBody>
      </p:sp>
      <p:sp>
        <p:nvSpPr>
          <p:cNvPr id="5" name="Marcador de pie de página 4">
            <a:extLst>
              <a:ext uri="{FF2B5EF4-FFF2-40B4-BE49-F238E27FC236}">
                <a16:creationId xmlns:a16="http://schemas.microsoft.com/office/drawing/2014/main" id="{CB99675A-7D97-3B90-B47E-725239649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FE72237E-74EF-5E87-C609-C8B1730CE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1BB38-1916-47EC-B8EA-E42346D63861}" type="slidenum">
              <a:rPr lang="es-CL" smtClean="0"/>
              <a:t>‹Nº›</a:t>
            </a:fld>
            <a:endParaRPr lang="es-CL"/>
          </a:p>
        </p:txBody>
      </p:sp>
    </p:spTree>
    <p:extLst>
      <p:ext uri="{BB962C8B-B14F-4D97-AF65-F5344CB8AC3E}">
        <p14:creationId xmlns:p14="http://schemas.microsoft.com/office/powerpoint/2010/main" val="3293492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0EDCC93-0AB6-8F04-0C4F-A3872860FB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0B752DFA-A754-F38E-C41B-EC1061B083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DB30643-908A-865C-458E-362139FE15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77D1E0-0DDF-B044-A6CF-CE9C6525653B}" type="datetimeFigureOut">
              <a:rPr lang="es-CL" smtClean="0"/>
              <a:t>29-03-2023</a:t>
            </a:fld>
            <a:endParaRPr lang="es-CL"/>
          </a:p>
        </p:txBody>
      </p:sp>
      <p:sp>
        <p:nvSpPr>
          <p:cNvPr id="5" name="Marcador de pie de página 4">
            <a:extLst>
              <a:ext uri="{FF2B5EF4-FFF2-40B4-BE49-F238E27FC236}">
                <a16:creationId xmlns:a16="http://schemas.microsoft.com/office/drawing/2014/main" id="{BBBB4D6F-E620-7B0F-46D3-16B7517A8D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C63E0E41-D0A6-64B9-D755-866D7025BF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E9A17B-D785-554D-A3A4-9BDE898460D9}" type="slidenum">
              <a:rPr lang="es-CL" smtClean="0"/>
              <a:t>‹Nº›</a:t>
            </a:fld>
            <a:endParaRPr lang="es-CL"/>
          </a:p>
        </p:txBody>
      </p:sp>
    </p:spTree>
    <p:extLst>
      <p:ext uri="{BB962C8B-B14F-4D97-AF65-F5344CB8AC3E}">
        <p14:creationId xmlns:p14="http://schemas.microsoft.com/office/powerpoint/2010/main" val="3951672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1E9BF7-BD57-41F5-B0BA-39D937669E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L"/>
          </a:p>
        </p:txBody>
      </p:sp>
      <p:sp>
        <p:nvSpPr>
          <p:cNvPr id="3" name="Text Placeholder 2">
            <a:extLst>
              <a:ext uri="{FF2B5EF4-FFF2-40B4-BE49-F238E27FC236}">
                <a16:creationId xmlns:a16="http://schemas.microsoft.com/office/drawing/2014/main" id="{92C09DFE-011C-43D1-8227-DEA9AAF1C5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L"/>
          </a:p>
        </p:txBody>
      </p:sp>
      <p:sp>
        <p:nvSpPr>
          <p:cNvPr id="4" name="Date Placeholder 3">
            <a:extLst>
              <a:ext uri="{FF2B5EF4-FFF2-40B4-BE49-F238E27FC236}">
                <a16:creationId xmlns:a16="http://schemas.microsoft.com/office/drawing/2014/main" id="{F1D4CC68-D142-43AA-ABD8-573836939D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494734-BB73-4460-8796-FA61CABF1F69}" type="datetimeFigureOut">
              <a:rPr lang="es-CL" smtClean="0"/>
              <a:t>29-03-2023</a:t>
            </a:fld>
            <a:endParaRPr lang="es-CL"/>
          </a:p>
        </p:txBody>
      </p:sp>
      <p:sp>
        <p:nvSpPr>
          <p:cNvPr id="5" name="Footer Placeholder 4">
            <a:extLst>
              <a:ext uri="{FF2B5EF4-FFF2-40B4-BE49-F238E27FC236}">
                <a16:creationId xmlns:a16="http://schemas.microsoft.com/office/drawing/2014/main" id="{5D3AF491-C388-474F-B4E8-4622C369F1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Slide Number Placeholder 5">
            <a:extLst>
              <a:ext uri="{FF2B5EF4-FFF2-40B4-BE49-F238E27FC236}">
                <a16:creationId xmlns:a16="http://schemas.microsoft.com/office/drawing/2014/main" id="{DE51E823-62E7-4488-A703-A2838243F7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80F9BF-0F7F-4245-85AA-91F3407C69AC}" type="slidenum">
              <a:rPr lang="es-CL" smtClean="0"/>
              <a:t>‹Nº›</a:t>
            </a:fld>
            <a:endParaRPr lang="es-CL"/>
          </a:p>
        </p:txBody>
      </p:sp>
    </p:spTree>
    <p:extLst>
      <p:ext uri="{BB962C8B-B14F-4D97-AF65-F5344CB8AC3E}">
        <p14:creationId xmlns:p14="http://schemas.microsoft.com/office/powerpoint/2010/main" val="2802473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43.jfif"/></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g"/><Relationship Id="rId3" Type="http://schemas.openxmlformats.org/officeDocument/2006/relationships/image" Target="../media/image3.png"/><Relationship Id="rId7" Type="http://schemas.openxmlformats.org/officeDocument/2006/relationships/image" Target="../media/image16.png"/><Relationship Id="rId12"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5.png"/><Relationship Id="rId11" Type="http://schemas.openxmlformats.org/officeDocument/2006/relationships/image" Target="../media/image20.jpg"/><Relationship Id="rId5" Type="http://schemas.openxmlformats.org/officeDocument/2006/relationships/image" Target="../media/image14.png"/><Relationship Id="rId15" Type="http://schemas.openxmlformats.org/officeDocument/2006/relationships/image" Target="../media/image5.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jp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3.jpg"/><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A9491C-C8E4-5EFE-1B27-E14CC9916FF0}"/>
              </a:ext>
            </a:extLst>
          </p:cNvPr>
          <p:cNvPicPr>
            <a:picLocks noChangeAspect="1"/>
          </p:cNvPicPr>
          <p:nvPr/>
        </p:nvPicPr>
        <p:blipFill>
          <a:blip r:embed="rId2"/>
          <a:stretch>
            <a:fillRect/>
          </a:stretch>
        </p:blipFill>
        <p:spPr>
          <a:xfrm>
            <a:off x="0" y="1654"/>
            <a:ext cx="12192000" cy="6854692"/>
          </a:xfrm>
          <a:prstGeom prst="rect">
            <a:avLst/>
          </a:prstGeom>
        </p:spPr>
      </p:pic>
      <p:pic>
        <p:nvPicPr>
          <p:cNvPr id="5" name="Imagen 4">
            <a:extLst>
              <a:ext uri="{FF2B5EF4-FFF2-40B4-BE49-F238E27FC236}">
                <a16:creationId xmlns:a16="http://schemas.microsoft.com/office/drawing/2014/main" id="{693C0D06-ED3E-1F0A-3EEC-B211ABF7AB28}"/>
              </a:ext>
            </a:extLst>
          </p:cNvPr>
          <p:cNvPicPr>
            <a:picLocks noChangeAspect="1"/>
          </p:cNvPicPr>
          <p:nvPr/>
        </p:nvPicPr>
        <p:blipFill>
          <a:blip r:embed="rId3"/>
          <a:stretch>
            <a:fillRect/>
          </a:stretch>
        </p:blipFill>
        <p:spPr>
          <a:xfrm>
            <a:off x="2823633" y="2699702"/>
            <a:ext cx="6544733" cy="1458595"/>
          </a:xfrm>
          <a:prstGeom prst="rect">
            <a:avLst/>
          </a:prstGeom>
        </p:spPr>
      </p:pic>
    </p:spTree>
    <p:extLst>
      <p:ext uri="{BB962C8B-B14F-4D97-AF65-F5344CB8AC3E}">
        <p14:creationId xmlns:p14="http://schemas.microsoft.com/office/powerpoint/2010/main" val="148076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739A2B2-B25D-C01C-AEE5-D314F9CD8726}"/>
              </a:ext>
            </a:extLst>
          </p:cNvPr>
          <p:cNvPicPr>
            <a:picLocks noChangeAspect="1"/>
          </p:cNvPicPr>
          <p:nvPr/>
        </p:nvPicPr>
        <p:blipFill>
          <a:blip r:embed="rId3"/>
          <a:stretch>
            <a:fillRect/>
          </a:stretch>
        </p:blipFill>
        <p:spPr>
          <a:xfrm>
            <a:off x="0" y="1654"/>
            <a:ext cx="12194942" cy="6856346"/>
          </a:xfrm>
          <a:prstGeom prst="rect">
            <a:avLst/>
          </a:prstGeom>
        </p:spPr>
      </p:pic>
      <p:sp>
        <p:nvSpPr>
          <p:cNvPr id="3" name="TextBox 2">
            <a:extLst>
              <a:ext uri="{FF2B5EF4-FFF2-40B4-BE49-F238E27FC236}">
                <a16:creationId xmlns:a16="http://schemas.microsoft.com/office/drawing/2014/main" id="{6E91EDAF-AC35-4D1B-BB86-6BF840FC982B}"/>
              </a:ext>
            </a:extLst>
          </p:cNvPr>
          <p:cNvSpPr txBox="1"/>
          <p:nvPr/>
        </p:nvSpPr>
        <p:spPr>
          <a:xfrm>
            <a:off x="3704660" y="1904078"/>
            <a:ext cx="9809629" cy="47000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CL" sz="2400" b="1" i="0" u="none" strike="noStrike" kern="1200" cap="none" spc="0" normalizeH="0" baseline="0" noProof="0" dirty="0">
                <a:ln>
                  <a:noFill/>
                </a:ln>
                <a:solidFill>
                  <a:srgbClr val="00B050"/>
                </a:solidFill>
                <a:effectLst/>
                <a:uLnTx/>
                <a:uFillTx/>
                <a:latin typeface="Abadi" panose="020B0604020104020204" pitchFamily="34" charset="0"/>
                <a:ea typeface="Calibri" panose="020F0502020204030204" pitchFamily="34" charset="0"/>
                <a:cs typeface="Calibri" panose="020F0502020204030204" pitchFamily="34" charset="0"/>
              </a:rPr>
              <a:t>Art. 3 </a:t>
            </a:r>
            <a:r>
              <a:rPr kumimoji="0" lang="es-CL" sz="2400" b="1"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cs typeface="Calibri" panose="020F0502020204030204" pitchFamily="34" charset="0"/>
              </a:rPr>
              <a:t>Interés Superior </a:t>
            </a:r>
            <a:r>
              <a:rPr kumimoji="0" lang="es-CL" sz="2400" b="0"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cs typeface="Calibri" panose="020F0502020204030204" pitchFamily="34" charset="0"/>
              </a:rPr>
              <a:t>del Niño</a:t>
            </a:r>
            <a:endParaRPr kumimoji="0" lang="es-CL" sz="2400" b="0"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7C47565-841F-47A0-8E2C-A5D6EA6D01A9}"/>
              </a:ext>
            </a:extLst>
          </p:cNvPr>
          <p:cNvSpPr txBox="1"/>
          <p:nvPr/>
        </p:nvSpPr>
        <p:spPr>
          <a:xfrm>
            <a:off x="3704660" y="2650850"/>
            <a:ext cx="10239936" cy="47000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CL" sz="2400" b="1"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cs typeface="Calibri" panose="020F0502020204030204" pitchFamily="34" charset="0"/>
              </a:rPr>
              <a:t>Art. 6 Supervivencia</a:t>
            </a:r>
            <a:r>
              <a:rPr kumimoji="0" lang="es-CL" sz="2400" b="0"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cs typeface="Calibri" panose="020F0502020204030204" pitchFamily="34" charset="0"/>
              </a:rPr>
              <a:t> y desarrollo.</a:t>
            </a:r>
            <a:endParaRPr kumimoji="0" lang="es-CL" sz="2400" b="0"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FCF6E33-BF6D-491A-8AA1-79218C4AABC8}"/>
              </a:ext>
            </a:extLst>
          </p:cNvPr>
          <p:cNvSpPr txBox="1"/>
          <p:nvPr/>
        </p:nvSpPr>
        <p:spPr>
          <a:xfrm>
            <a:off x="3610530" y="3397622"/>
            <a:ext cx="10428195" cy="470000"/>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s-CL" sz="2400" b="1" i="0" u="none" strike="noStrike" kern="1200" cap="none" spc="0" normalizeH="0" baseline="0" noProof="0" dirty="0">
                <a:ln>
                  <a:noFill/>
                </a:ln>
                <a:solidFill>
                  <a:srgbClr val="00B050"/>
                </a:solidFill>
                <a:effectLst/>
                <a:uLnTx/>
                <a:uFillTx/>
                <a:latin typeface="Abadi" panose="020B0604020104020204" pitchFamily="34" charset="0"/>
                <a:ea typeface="Calibri" panose="020F0502020204030204" pitchFamily="34" charset="0"/>
                <a:cs typeface="Calibri" panose="020F0502020204030204" pitchFamily="34" charset="0"/>
              </a:rPr>
              <a:t>Art. 18 </a:t>
            </a:r>
            <a:r>
              <a:rPr kumimoji="0" lang="es-CL" sz="2400" b="1"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cs typeface="Calibri" panose="020F0502020204030204" pitchFamily="34" charset="0"/>
              </a:rPr>
              <a:t>Crianza</a:t>
            </a:r>
            <a:r>
              <a:rPr kumimoji="0" lang="es-CL" sz="2400" b="0"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cs typeface="Calibri" panose="020F0502020204030204" pitchFamily="34" charset="0"/>
              </a:rPr>
              <a:t> por parte de ambos padres</a:t>
            </a:r>
            <a:endParaRPr kumimoji="0" lang="es-CL" sz="2400" b="0"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9DB8251-EF92-4B6B-A594-4E73485B594E}"/>
              </a:ext>
            </a:extLst>
          </p:cNvPr>
          <p:cNvSpPr txBox="1"/>
          <p:nvPr/>
        </p:nvSpPr>
        <p:spPr>
          <a:xfrm>
            <a:off x="3610530" y="4171054"/>
            <a:ext cx="85321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a:ln>
                  <a:noFill/>
                </a:ln>
                <a:solidFill>
                  <a:srgbClr val="00B050"/>
                </a:solidFill>
                <a:effectLst/>
                <a:uLnTx/>
                <a:uFillTx/>
                <a:latin typeface="Abadi" panose="020B0604020104020204" pitchFamily="34" charset="0"/>
                <a:ea typeface="Calibri" panose="020F0502020204030204" pitchFamily="34" charset="0"/>
              </a:rPr>
              <a:t>Art. 24 </a:t>
            </a:r>
            <a:r>
              <a:rPr kumimoji="0" lang="es-CL" sz="2400" b="0"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rPr>
              <a:t>Derecho al más alto </a:t>
            </a:r>
            <a:r>
              <a:rPr kumimoji="0" lang="es-CL" sz="2400" b="1"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rPr>
              <a:t>nivel de salud</a:t>
            </a:r>
            <a:endParaRPr kumimoji="0" lang="es-CL" sz="2400" b="1" i="0" u="none" strike="noStrike" kern="1200" cap="none" spc="0" normalizeH="0" baseline="0" noProof="0" dirty="0">
              <a:ln>
                <a:noFill/>
              </a:ln>
              <a:solidFill>
                <a:srgbClr val="0070C0"/>
              </a:solidFill>
              <a:effectLst/>
              <a:uLnTx/>
              <a:uFillTx/>
              <a:latin typeface="Abadi" panose="020B0604020104020204" pitchFamily="34" charset="0"/>
            </a:endParaRPr>
          </a:p>
        </p:txBody>
      </p:sp>
      <p:sp>
        <p:nvSpPr>
          <p:cNvPr id="10" name="TextBox 9">
            <a:extLst>
              <a:ext uri="{FF2B5EF4-FFF2-40B4-BE49-F238E27FC236}">
                <a16:creationId xmlns:a16="http://schemas.microsoft.com/office/drawing/2014/main" id="{859182CC-5BE8-4DF2-8F7D-E5DA59038A43}"/>
              </a:ext>
            </a:extLst>
          </p:cNvPr>
          <p:cNvSpPr txBox="1"/>
          <p:nvPr/>
        </p:nvSpPr>
        <p:spPr>
          <a:xfrm>
            <a:off x="3610530" y="6136349"/>
            <a:ext cx="85321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a:ln>
                  <a:noFill/>
                </a:ln>
                <a:solidFill>
                  <a:srgbClr val="00B050"/>
                </a:solidFill>
                <a:effectLst/>
                <a:uLnTx/>
                <a:uFillTx/>
                <a:latin typeface="Abadi" panose="020B0604020104020204" pitchFamily="34" charset="0"/>
                <a:ea typeface="Calibri" panose="020F0502020204030204" pitchFamily="34" charset="0"/>
              </a:rPr>
              <a:t>Art. 28  </a:t>
            </a:r>
            <a:r>
              <a:rPr kumimoji="0" lang="es-CL" sz="2400" b="0"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rPr>
              <a:t>Derecho a la </a:t>
            </a:r>
            <a:r>
              <a:rPr kumimoji="0" lang="es-CL" sz="2400" b="1"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rPr>
              <a:t>Educación</a:t>
            </a:r>
            <a:r>
              <a:rPr kumimoji="0" lang="es-CL" sz="2400" b="0"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rPr>
              <a:t>.</a:t>
            </a:r>
            <a:endParaRPr kumimoji="0" lang="es-CL" sz="2400" b="1" i="0" u="none" strike="noStrike" kern="1200" cap="none" spc="0" normalizeH="0" baseline="0" noProof="0" dirty="0">
              <a:ln>
                <a:noFill/>
              </a:ln>
              <a:solidFill>
                <a:srgbClr val="0070C0"/>
              </a:solidFill>
              <a:effectLst/>
              <a:uLnTx/>
              <a:uFillTx/>
              <a:latin typeface="Abadi" panose="020B0604020104020204" pitchFamily="34" charset="0"/>
            </a:endParaRPr>
          </a:p>
        </p:txBody>
      </p:sp>
      <p:sp>
        <p:nvSpPr>
          <p:cNvPr id="11" name="CuadroTexto 21">
            <a:extLst>
              <a:ext uri="{FF2B5EF4-FFF2-40B4-BE49-F238E27FC236}">
                <a16:creationId xmlns:a16="http://schemas.microsoft.com/office/drawing/2014/main" id="{3D606A94-706B-4F22-A0A3-8D6966A104DA}"/>
              </a:ext>
            </a:extLst>
          </p:cNvPr>
          <p:cNvSpPr txBox="1"/>
          <p:nvPr/>
        </p:nvSpPr>
        <p:spPr>
          <a:xfrm>
            <a:off x="2573988" y="735389"/>
            <a:ext cx="57822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00B050"/>
                </a:solidFill>
                <a:effectLst/>
                <a:uLnTx/>
                <a:uFillTx/>
                <a:latin typeface="Abadi" panose="020B0604020104020204" pitchFamily="34" charset="0"/>
              </a:rPr>
              <a:t>del </a:t>
            </a:r>
            <a:r>
              <a:rPr kumimoji="0" lang="es-ES" sz="2800" b="1" i="0" u="none" strike="noStrike" kern="1200" cap="none" spc="0" normalizeH="0" baseline="0" noProof="0" dirty="0" err="1">
                <a:ln>
                  <a:noFill/>
                </a:ln>
                <a:solidFill>
                  <a:srgbClr val="00B050"/>
                </a:solidFill>
                <a:effectLst/>
                <a:uLnTx/>
                <a:uFillTx/>
                <a:latin typeface="Abadi" panose="020B0604020104020204" pitchFamily="34" charset="0"/>
              </a:rPr>
              <a:t>Niñ</a:t>
            </a:r>
            <a:r>
              <a:rPr kumimoji="0" lang="es-ES" sz="2800" b="1" i="0" u="none" strike="noStrike" kern="1200" cap="none" spc="0" normalizeH="0" baseline="0" noProof="0" dirty="0">
                <a:ln>
                  <a:noFill/>
                </a:ln>
                <a:solidFill>
                  <a:srgbClr val="00B050"/>
                </a:solidFill>
                <a:effectLst/>
                <a:uLnTx/>
                <a:uFillTx/>
                <a:latin typeface="Abadi" panose="020B0604020104020204" pitchFamily="34" charset="0"/>
              </a:rPr>
              <a:t>@ y Prácticas empresariales</a:t>
            </a:r>
          </a:p>
        </p:txBody>
      </p:sp>
      <p:sp>
        <p:nvSpPr>
          <p:cNvPr id="13" name="TextBox 12">
            <a:extLst>
              <a:ext uri="{FF2B5EF4-FFF2-40B4-BE49-F238E27FC236}">
                <a16:creationId xmlns:a16="http://schemas.microsoft.com/office/drawing/2014/main" id="{C418FB9A-4D43-402B-BD87-1D549877F370}"/>
              </a:ext>
            </a:extLst>
          </p:cNvPr>
          <p:cNvSpPr txBox="1"/>
          <p:nvPr/>
        </p:nvSpPr>
        <p:spPr>
          <a:xfrm>
            <a:off x="3657595" y="4836797"/>
            <a:ext cx="8438032"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a:ln>
                  <a:noFill/>
                </a:ln>
                <a:solidFill>
                  <a:srgbClr val="00B050"/>
                </a:solidFill>
                <a:effectLst/>
                <a:uLnTx/>
                <a:uFillTx/>
                <a:latin typeface="Abadi" panose="020B0604020104020204" pitchFamily="34" charset="0"/>
                <a:ea typeface="Calibri" panose="020F0502020204030204" pitchFamily="34" charset="0"/>
                <a:cs typeface="Calibri" panose="020F0502020204030204" pitchFamily="34" charset="0"/>
              </a:rPr>
              <a:t>Art. 27 </a:t>
            </a:r>
            <a:r>
              <a:rPr kumimoji="0" lang="es-CL" sz="2400" b="0"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cs typeface="Calibri" panose="020F0502020204030204" pitchFamily="34" charset="0"/>
              </a:rPr>
              <a:t>Nivel de vida adecuado para su </a:t>
            </a:r>
            <a:r>
              <a:rPr kumimoji="0" lang="es-CL" sz="2400" b="1"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cs typeface="Calibri" panose="020F0502020204030204" pitchFamily="34" charset="0"/>
              </a:rPr>
              <a:t>desarrollo físico, mental, espiritual, moral y social</a:t>
            </a:r>
            <a:endParaRPr kumimoji="0" lang="es-CL" sz="2400" b="1" i="0" u="none" strike="noStrike" kern="1200" cap="none" spc="0" normalizeH="0" baseline="0" noProof="0" dirty="0">
              <a:ln>
                <a:noFill/>
              </a:ln>
              <a:solidFill>
                <a:srgbClr val="0070C0"/>
              </a:solidFill>
              <a:effectLst/>
              <a:uLnTx/>
              <a:uFillTx/>
              <a:latin typeface="Abadi" panose="020B0604020104020204" pitchFamily="34" charset="0"/>
              <a:ea typeface="Calibri" panose="020F0502020204030204" pitchFamily="34" charset="0"/>
              <a:cs typeface="Times New Roman" panose="02020603050405020304" pitchFamily="18" charset="0"/>
            </a:endParaRPr>
          </a:p>
        </p:txBody>
      </p:sp>
      <p:pic>
        <p:nvPicPr>
          <p:cNvPr id="16" name="Picture 15" descr="A picture containing text&#10;&#10;Description automatically generated">
            <a:extLst>
              <a:ext uri="{FF2B5EF4-FFF2-40B4-BE49-F238E27FC236}">
                <a16:creationId xmlns:a16="http://schemas.microsoft.com/office/drawing/2014/main" id="{90CFFB73-1C32-4BBA-92D3-5E3E25D58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025" y="1781716"/>
            <a:ext cx="2441762" cy="2956447"/>
          </a:xfrm>
          <a:prstGeom prst="rect">
            <a:avLst/>
          </a:prstGeom>
        </p:spPr>
      </p:pic>
      <p:sp>
        <p:nvSpPr>
          <p:cNvPr id="6" name="CuadroTexto 21">
            <a:extLst>
              <a:ext uri="{FF2B5EF4-FFF2-40B4-BE49-F238E27FC236}">
                <a16:creationId xmlns:a16="http://schemas.microsoft.com/office/drawing/2014/main" id="{74F36C43-BFCB-817D-E8D6-BCFBD92D56B7}"/>
              </a:ext>
            </a:extLst>
          </p:cNvPr>
          <p:cNvSpPr txBox="1"/>
          <p:nvPr/>
        </p:nvSpPr>
        <p:spPr>
          <a:xfrm>
            <a:off x="-386961" y="212282"/>
            <a:ext cx="71203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070C0"/>
                </a:solidFill>
                <a:effectLst/>
                <a:uLnTx/>
                <a:uFillTx/>
                <a:latin typeface="Abadi" panose="020B0604020104020204" pitchFamily="34" charset="0"/>
              </a:rPr>
              <a:t>Convención sobre los Derechos</a:t>
            </a:r>
          </a:p>
        </p:txBody>
      </p:sp>
      <p:pic>
        <p:nvPicPr>
          <p:cNvPr id="12" name="Imagen 11">
            <a:extLst>
              <a:ext uri="{FF2B5EF4-FFF2-40B4-BE49-F238E27FC236}">
                <a16:creationId xmlns:a16="http://schemas.microsoft.com/office/drawing/2014/main" id="{9B43B2B3-04EB-63FA-9D76-0D862BB7CFE9}"/>
              </a:ext>
            </a:extLst>
          </p:cNvPr>
          <p:cNvPicPr>
            <a:picLocks noChangeAspect="1"/>
          </p:cNvPicPr>
          <p:nvPr/>
        </p:nvPicPr>
        <p:blipFill>
          <a:blip r:embed="rId5"/>
          <a:stretch>
            <a:fillRect/>
          </a:stretch>
        </p:blipFill>
        <p:spPr>
          <a:xfrm>
            <a:off x="9895840" y="6178153"/>
            <a:ext cx="1905106" cy="424582"/>
          </a:xfrm>
          <a:prstGeom prst="rect">
            <a:avLst/>
          </a:prstGeom>
        </p:spPr>
      </p:pic>
    </p:spTree>
    <p:extLst>
      <p:ext uri="{BB962C8B-B14F-4D97-AF65-F5344CB8AC3E}">
        <p14:creationId xmlns:p14="http://schemas.microsoft.com/office/powerpoint/2010/main" val="453962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739A2B2-B25D-C01C-AEE5-D314F9CD8726}"/>
              </a:ext>
            </a:extLst>
          </p:cNvPr>
          <p:cNvPicPr>
            <a:picLocks noChangeAspect="1"/>
          </p:cNvPicPr>
          <p:nvPr/>
        </p:nvPicPr>
        <p:blipFill>
          <a:blip r:embed="rId3"/>
          <a:stretch>
            <a:fillRect/>
          </a:stretch>
        </p:blipFill>
        <p:spPr>
          <a:xfrm>
            <a:off x="0" y="1654"/>
            <a:ext cx="12194942" cy="6856346"/>
          </a:xfrm>
          <a:prstGeom prst="rect">
            <a:avLst/>
          </a:prstGeom>
        </p:spPr>
      </p:pic>
      <p:pic>
        <p:nvPicPr>
          <p:cNvPr id="12" name="Imagen 11">
            <a:extLst>
              <a:ext uri="{FF2B5EF4-FFF2-40B4-BE49-F238E27FC236}">
                <a16:creationId xmlns:a16="http://schemas.microsoft.com/office/drawing/2014/main" id="{9B43B2B3-04EB-63FA-9D76-0D862BB7CFE9}"/>
              </a:ext>
            </a:extLst>
          </p:cNvPr>
          <p:cNvPicPr>
            <a:picLocks noChangeAspect="1"/>
          </p:cNvPicPr>
          <p:nvPr/>
        </p:nvPicPr>
        <p:blipFill>
          <a:blip r:embed="rId4"/>
          <a:stretch>
            <a:fillRect/>
          </a:stretch>
        </p:blipFill>
        <p:spPr>
          <a:xfrm>
            <a:off x="9895840" y="6178153"/>
            <a:ext cx="1905106" cy="424582"/>
          </a:xfrm>
          <a:prstGeom prst="rect">
            <a:avLst/>
          </a:prstGeom>
        </p:spPr>
      </p:pic>
      <p:graphicFrame>
        <p:nvGraphicFramePr>
          <p:cNvPr id="2" name="Diagrama 1">
            <a:extLst>
              <a:ext uri="{FF2B5EF4-FFF2-40B4-BE49-F238E27FC236}">
                <a16:creationId xmlns:a16="http://schemas.microsoft.com/office/drawing/2014/main" id="{B61EBBD3-AAF7-C642-7726-9BF99146A83A}"/>
              </a:ext>
            </a:extLst>
          </p:cNvPr>
          <p:cNvGraphicFramePr/>
          <p:nvPr>
            <p:extLst>
              <p:ext uri="{D42A27DB-BD31-4B8C-83A1-F6EECF244321}">
                <p14:modId xmlns:p14="http://schemas.microsoft.com/office/powerpoint/2010/main" val="3112311568"/>
              </p:ext>
            </p:extLst>
          </p:nvPr>
        </p:nvGraphicFramePr>
        <p:xfrm>
          <a:off x="1393905" y="335290"/>
          <a:ext cx="9973341" cy="65210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uadroTexto 21">
            <a:extLst>
              <a:ext uri="{FF2B5EF4-FFF2-40B4-BE49-F238E27FC236}">
                <a16:creationId xmlns:a16="http://schemas.microsoft.com/office/drawing/2014/main" id="{21045F16-12CA-A783-C248-42F687E09041}"/>
              </a:ext>
            </a:extLst>
          </p:cNvPr>
          <p:cNvSpPr txBox="1"/>
          <p:nvPr/>
        </p:nvSpPr>
        <p:spPr>
          <a:xfrm>
            <a:off x="44975" y="244789"/>
            <a:ext cx="47743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070C0"/>
                </a:solidFill>
                <a:effectLst/>
                <a:uLnTx/>
                <a:uFillTx/>
                <a:ea typeface="+mn-ea"/>
                <a:cs typeface="+mn-cs"/>
              </a:rPr>
              <a:t>Reporte de acciones</a:t>
            </a:r>
          </a:p>
        </p:txBody>
      </p:sp>
      <p:sp>
        <p:nvSpPr>
          <p:cNvPr id="14" name="CuadroTexto 13">
            <a:extLst>
              <a:ext uri="{FF2B5EF4-FFF2-40B4-BE49-F238E27FC236}">
                <a16:creationId xmlns:a16="http://schemas.microsoft.com/office/drawing/2014/main" id="{0EEC6D09-13EA-F90D-92AE-A00801C688FC}"/>
              </a:ext>
            </a:extLst>
          </p:cNvPr>
          <p:cNvSpPr txBox="1"/>
          <p:nvPr/>
        </p:nvSpPr>
        <p:spPr>
          <a:xfrm>
            <a:off x="3340264" y="771328"/>
            <a:ext cx="4225947" cy="461665"/>
          </a:xfrm>
          <a:prstGeom prst="rect">
            <a:avLst/>
          </a:prstGeom>
          <a:noFill/>
        </p:spPr>
        <p:txBody>
          <a:bodyPr wrap="square">
            <a:spAutoFit/>
          </a:bodyPr>
          <a:lstStyle/>
          <a:p>
            <a:r>
              <a:rPr kumimoji="0" lang="es-ES" sz="2400" b="1" i="0" u="none" strike="noStrike" kern="1200" cap="none" spc="0" normalizeH="0" baseline="0" noProof="0" dirty="0">
                <a:ln>
                  <a:noFill/>
                </a:ln>
                <a:solidFill>
                  <a:srgbClr val="00B050"/>
                </a:solidFill>
                <a:effectLst/>
                <a:uLnTx/>
                <a:uFillTx/>
                <a:ea typeface="+mn-ea"/>
                <a:cs typeface="+mn-cs"/>
              </a:rPr>
              <a:t>con perspectiva de Niñez</a:t>
            </a:r>
            <a:endParaRPr lang="es-CL" sz="2400" dirty="0">
              <a:solidFill>
                <a:srgbClr val="00B050"/>
              </a:solidFill>
            </a:endParaRPr>
          </a:p>
        </p:txBody>
      </p:sp>
    </p:spTree>
    <p:extLst>
      <p:ext uri="{BB962C8B-B14F-4D97-AF65-F5344CB8AC3E}">
        <p14:creationId xmlns:p14="http://schemas.microsoft.com/office/powerpoint/2010/main" val="1024272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6159D9C-BAC9-B22B-5B2D-4E9082F0878D}"/>
              </a:ext>
            </a:extLst>
          </p:cNvPr>
          <p:cNvPicPr>
            <a:picLocks noChangeAspect="1"/>
          </p:cNvPicPr>
          <p:nvPr/>
        </p:nvPicPr>
        <p:blipFill>
          <a:blip r:embed="rId3"/>
          <a:stretch>
            <a:fillRect/>
          </a:stretch>
        </p:blipFill>
        <p:spPr>
          <a:xfrm>
            <a:off x="0" y="1654"/>
            <a:ext cx="12194942" cy="6856346"/>
          </a:xfrm>
          <a:prstGeom prst="rect">
            <a:avLst/>
          </a:prstGeom>
        </p:spPr>
      </p:pic>
      <p:sp>
        <p:nvSpPr>
          <p:cNvPr id="10" name="CuadroTexto 21">
            <a:extLst>
              <a:ext uri="{FF2B5EF4-FFF2-40B4-BE49-F238E27FC236}">
                <a16:creationId xmlns:a16="http://schemas.microsoft.com/office/drawing/2014/main" id="{421D762E-2FA1-49D5-90C2-8CCBEB96818D}"/>
              </a:ext>
            </a:extLst>
          </p:cNvPr>
          <p:cNvSpPr txBox="1"/>
          <p:nvPr/>
        </p:nvSpPr>
        <p:spPr>
          <a:xfrm>
            <a:off x="44975" y="244789"/>
            <a:ext cx="47743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0070C0"/>
                </a:solidFill>
                <a:effectLst/>
                <a:uLnTx/>
                <a:uFillTx/>
                <a:latin typeface="Calibri" panose="020F0502020204030204"/>
                <a:ea typeface="+mn-ea"/>
                <a:cs typeface="+mn-cs"/>
              </a:rPr>
              <a:t>Reporte de acciones</a:t>
            </a:r>
          </a:p>
        </p:txBody>
      </p:sp>
      <p:sp>
        <p:nvSpPr>
          <p:cNvPr id="14" name="CuadroTexto 13">
            <a:extLst>
              <a:ext uri="{FF2B5EF4-FFF2-40B4-BE49-F238E27FC236}">
                <a16:creationId xmlns:a16="http://schemas.microsoft.com/office/drawing/2014/main" id="{BD4EF9F6-874D-61B6-373D-2D91475C54FB}"/>
              </a:ext>
            </a:extLst>
          </p:cNvPr>
          <p:cNvSpPr txBox="1"/>
          <p:nvPr/>
        </p:nvSpPr>
        <p:spPr>
          <a:xfrm>
            <a:off x="3340264" y="771328"/>
            <a:ext cx="42259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B050"/>
                </a:solidFill>
                <a:effectLst/>
                <a:uLnTx/>
                <a:uFillTx/>
                <a:latin typeface="Calibri" panose="020F0502020204030204"/>
                <a:ea typeface="+mn-ea"/>
                <a:cs typeface="+mn-cs"/>
              </a:rPr>
              <a:t>con perspectiva de Niñez</a:t>
            </a:r>
            <a:endParaRPr kumimoji="0" lang="es-CL" sz="2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aphicFrame>
        <p:nvGraphicFramePr>
          <p:cNvPr id="5" name="Tabla 6">
            <a:extLst>
              <a:ext uri="{FF2B5EF4-FFF2-40B4-BE49-F238E27FC236}">
                <a16:creationId xmlns:a16="http://schemas.microsoft.com/office/drawing/2014/main" id="{608B3A1C-D40A-45E8-CB9B-5E76AD071B8E}"/>
              </a:ext>
            </a:extLst>
          </p:cNvPr>
          <p:cNvGraphicFramePr>
            <a:graphicFrameLocks noGrp="1"/>
          </p:cNvGraphicFramePr>
          <p:nvPr>
            <p:extLst>
              <p:ext uri="{D42A27DB-BD31-4B8C-83A1-F6EECF244321}">
                <p14:modId xmlns:p14="http://schemas.microsoft.com/office/powerpoint/2010/main" val="2629488628"/>
              </p:ext>
            </p:extLst>
          </p:nvPr>
        </p:nvGraphicFramePr>
        <p:xfrm>
          <a:off x="1500372" y="2393132"/>
          <a:ext cx="8128000" cy="3352165"/>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978380463"/>
                    </a:ext>
                  </a:extLst>
                </a:gridCol>
                <a:gridCol w="1625600">
                  <a:extLst>
                    <a:ext uri="{9D8B030D-6E8A-4147-A177-3AD203B41FA5}">
                      <a16:colId xmlns:a16="http://schemas.microsoft.com/office/drawing/2014/main" val="3099889699"/>
                    </a:ext>
                  </a:extLst>
                </a:gridCol>
                <a:gridCol w="1625600">
                  <a:extLst>
                    <a:ext uri="{9D8B030D-6E8A-4147-A177-3AD203B41FA5}">
                      <a16:colId xmlns:a16="http://schemas.microsoft.com/office/drawing/2014/main" val="2510834823"/>
                    </a:ext>
                  </a:extLst>
                </a:gridCol>
                <a:gridCol w="1625600">
                  <a:extLst>
                    <a:ext uri="{9D8B030D-6E8A-4147-A177-3AD203B41FA5}">
                      <a16:colId xmlns:a16="http://schemas.microsoft.com/office/drawing/2014/main" val="2226601641"/>
                    </a:ext>
                  </a:extLst>
                </a:gridCol>
                <a:gridCol w="1625600">
                  <a:extLst>
                    <a:ext uri="{9D8B030D-6E8A-4147-A177-3AD203B41FA5}">
                      <a16:colId xmlns:a16="http://schemas.microsoft.com/office/drawing/2014/main" val="244167873"/>
                    </a:ext>
                  </a:extLst>
                </a:gridCol>
              </a:tblGrid>
              <a:tr h="370840">
                <a:tc>
                  <a:txBody>
                    <a:bodyPr/>
                    <a:lstStyle/>
                    <a:p>
                      <a:r>
                        <a:rPr lang="es-CL" dirty="0"/>
                        <a:t>Tipo de Iniciativa</a:t>
                      </a:r>
                    </a:p>
                  </a:txBody>
                  <a:tcPr/>
                </a:tc>
                <a:tc>
                  <a:txBody>
                    <a:bodyPr/>
                    <a:lstStyle/>
                    <a:p>
                      <a:r>
                        <a:rPr lang="es-CL" dirty="0"/>
                        <a:t>Tipo de Medida</a:t>
                      </a:r>
                    </a:p>
                  </a:txBody>
                  <a:tcPr/>
                </a:tc>
                <a:tc>
                  <a:txBody>
                    <a:bodyPr/>
                    <a:lstStyle/>
                    <a:p>
                      <a:r>
                        <a:rPr lang="es-CL" dirty="0" err="1"/>
                        <a:t>N°</a:t>
                      </a:r>
                      <a:endParaRPr lang="es-CL" dirty="0"/>
                    </a:p>
                    <a:p>
                      <a:r>
                        <a:rPr lang="es-CL" dirty="0"/>
                        <a:t>beneficiados</a:t>
                      </a:r>
                    </a:p>
                  </a:txBody>
                  <a:tcPr/>
                </a:tc>
                <a:tc>
                  <a:txBody>
                    <a:bodyPr/>
                    <a:lstStyle/>
                    <a:p>
                      <a:r>
                        <a:rPr lang="es-CL" dirty="0"/>
                        <a:t>Derecho Niñez</a:t>
                      </a:r>
                    </a:p>
                  </a:txBody>
                  <a:tcPr/>
                </a:tc>
                <a:tc>
                  <a:txBody>
                    <a:bodyPr/>
                    <a:lstStyle/>
                    <a:p>
                      <a:r>
                        <a:rPr lang="es-CL" dirty="0"/>
                        <a:t>ODS</a:t>
                      </a:r>
                    </a:p>
                  </a:txBody>
                  <a:tcPr/>
                </a:tc>
                <a:extLst>
                  <a:ext uri="{0D108BD9-81ED-4DB2-BD59-A6C34878D82A}">
                    <a16:rowId xmlns:a16="http://schemas.microsoft.com/office/drawing/2014/main" val="594406763"/>
                  </a:ext>
                </a:extLst>
              </a:tr>
              <a:tr h="370840">
                <a:tc>
                  <a:txBody>
                    <a:bodyPr/>
                    <a:lstStyle/>
                    <a:p>
                      <a:r>
                        <a:rPr lang="es-CL" dirty="0"/>
                        <a:t>Extensión post Natal</a:t>
                      </a:r>
                    </a:p>
                  </a:txBody>
                  <a:tcPr/>
                </a:tc>
                <a:tc>
                  <a:txBody>
                    <a:bodyPr/>
                    <a:lstStyle/>
                    <a:p>
                      <a:pPr marL="285750" indent="-285750">
                        <a:buFont typeface="Arial" panose="020B0604020202020204" pitchFamily="34" charset="0"/>
                        <a:buChar char="•"/>
                      </a:pPr>
                      <a:r>
                        <a:rPr lang="es-CL" dirty="0"/>
                        <a:t>Cuidado</a:t>
                      </a:r>
                    </a:p>
                    <a:p>
                      <a:pPr marL="285750" indent="-285750">
                        <a:buFont typeface="Arial" panose="020B0604020202020204" pitchFamily="34" charset="0"/>
                        <a:buChar char="•"/>
                      </a:pPr>
                      <a:r>
                        <a:rPr lang="es-CL" dirty="0"/>
                        <a:t>Tiempo</a:t>
                      </a:r>
                    </a:p>
                    <a:p>
                      <a:pPr marL="285750" indent="-285750">
                        <a:buFont typeface="Arial" panose="020B0604020202020204" pitchFamily="34" charset="0"/>
                        <a:buChar char="•"/>
                      </a:pPr>
                      <a:r>
                        <a:rPr lang="es-CL" dirty="0"/>
                        <a:t>Material</a:t>
                      </a:r>
                    </a:p>
                    <a:p>
                      <a:endParaRPr lang="es-CL" dirty="0"/>
                    </a:p>
                  </a:txBody>
                  <a:tcPr/>
                </a:tc>
                <a:tc>
                  <a:txBody>
                    <a:bodyPr/>
                    <a:lstStyle/>
                    <a:p>
                      <a:r>
                        <a:rPr lang="es-CL" dirty="0"/>
                        <a:t>12%</a:t>
                      </a:r>
                    </a:p>
                    <a:p>
                      <a:r>
                        <a:rPr lang="es-CL" dirty="0"/>
                        <a:t>(15 trabajadores)</a:t>
                      </a:r>
                    </a:p>
                  </a:txBody>
                  <a:tcPr/>
                </a:tc>
                <a:tc>
                  <a:txBody>
                    <a:bodyPr/>
                    <a:lstStyle/>
                    <a:p>
                      <a:pPr algn="l" fontAlgn="t">
                        <a:lnSpc>
                          <a:spcPct val="107000"/>
                        </a:lnSpc>
                        <a:spcBef>
                          <a:spcPts val="0"/>
                        </a:spcBef>
                        <a:spcAft>
                          <a:spcPts val="800"/>
                        </a:spcAft>
                      </a:pPr>
                      <a:r>
                        <a:rPr lang="es-CL" sz="1800" b="0" u="none" strike="noStrike" dirty="0">
                          <a:effectLst/>
                        </a:rPr>
                        <a:t>Art. 3 </a:t>
                      </a:r>
                      <a:endParaRPr lang="es-CL" sz="3200" b="0" u="none" strike="noStrike" dirty="0">
                        <a:effectLst/>
                      </a:endParaRPr>
                    </a:p>
                    <a:p>
                      <a:pPr algn="l" fontAlgn="t">
                        <a:lnSpc>
                          <a:spcPct val="107000"/>
                        </a:lnSpc>
                        <a:spcBef>
                          <a:spcPts val="0"/>
                        </a:spcBef>
                        <a:spcAft>
                          <a:spcPts val="800"/>
                        </a:spcAft>
                      </a:pPr>
                      <a:r>
                        <a:rPr lang="es-CL" sz="1800" b="0" u="none" strike="noStrike" dirty="0">
                          <a:effectLst/>
                        </a:rPr>
                        <a:t>Art. 6 </a:t>
                      </a:r>
                      <a:endParaRPr lang="es-CL" sz="3200" b="0" u="none" strike="noStrike" dirty="0">
                        <a:effectLst/>
                      </a:endParaRPr>
                    </a:p>
                    <a:p>
                      <a:pPr algn="l" fontAlgn="t">
                        <a:lnSpc>
                          <a:spcPct val="107000"/>
                        </a:lnSpc>
                        <a:spcBef>
                          <a:spcPts val="0"/>
                        </a:spcBef>
                        <a:spcAft>
                          <a:spcPts val="800"/>
                        </a:spcAft>
                      </a:pPr>
                      <a:r>
                        <a:rPr lang="es-CL" sz="1800" b="0" u="none" strike="noStrike" dirty="0">
                          <a:effectLst/>
                        </a:rPr>
                        <a:t>Art. 18</a:t>
                      </a:r>
                      <a:endParaRPr lang="es-CL" sz="3200" b="0" u="none" strike="noStrike" dirty="0">
                        <a:effectLst/>
                      </a:endParaRPr>
                    </a:p>
                    <a:p>
                      <a:pPr algn="l" fontAlgn="t">
                        <a:lnSpc>
                          <a:spcPct val="107000"/>
                        </a:lnSpc>
                        <a:spcBef>
                          <a:spcPts val="0"/>
                        </a:spcBef>
                        <a:spcAft>
                          <a:spcPts val="800"/>
                        </a:spcAft>
                      </a:pPr>
                      <a:r>
                        <a:rPr lang="es-CL" sz="1800" b="0" u="none" strike="noStrike" dirty="0">
                          <a:effectLst/>
                        </a:rPr>
                        <a:t>Art. 24 </a:t>
                      </a:r>
                      <a:endParaRPr lang="es-CL" sz="3200" b="0" u="none" strike="noStrike" dirty="0">
                        <a:effectLst/>
                      </a:endParaRPr>
                    </a:p>
                    <a:p>
                      <a:pPr algn="l" fontAlgn="t">
                        <a:lnSpc>
                          <a:spcPct val="107000"/>
                        </a:lnSpc>
                        <a:spcBef>
                          <a:spcPts val="0"/>
                        </a:spcBef>
                        <a:spcAft>
                          <a:spcPts val="800"/>
                        </a:spcAft>
                      </a:pPr>
                      <a:r>
                        <a:rPr lang="es-CL" sz="1800" b="0" u="none" strike="noStrike" dirty="0">
                          <a:effectLst/>
                        </a:rPr>
                        <a:t>Art. 27 </a:t>
                      </a:r>
                      <a:endParaRPr lang="es-CL" sz="3200" b="0" i="0" u="none" strike="noStrike" dirty="0">
                        <a:effectLst/>
                        <a:latin typeface="Arial" panose="020B0604020202020204" pitchFamily="34" charset="0"/>
                      </a:endParaRPr>
                    </a:p>
                    <a:p>
                      <a:endParaRPr lang="es-CL" dirty="0"/>
                    </a:p>
                  </a:txBody>
                  <a:tcPr/>
                </a:tc>
                <a:tc>
                  <a:txBody>
                    <a:bodyPr/>
                    <a:lstStyle/>
                    <a:p>
                      <a:endParaRPr lang="es-CL"/>
                    </a:p>
                  </a:txBody>
                  <a:tcPr/>
                </a:tc>
                <a:extLst>
                  <a:ext uri="{0D108BD9-81ED-4DB2-BD59-A6C34878D82A}">
                    <a16:rowId xmlns:a16="http://schemas.microsoft.com/office/drawing/2014/main" val="2300872213"/>
                  </a:ext>
                </a:extLst>
              </a:tr>
              <a:tr h="370840">
                <a:tc>
                  <a:txBody>
                    <a:bodyPr/>
                    <a:lstStyle/>
                    <a:p>
                      <a:endParaRPr lang="es-CL"/>
                    </a:p>
                  </a:txBody>
                  <a:tcPr/>
                </a:tc>
                <a:tc>
                  <a:txBody>
                    <a:bodyPr/>
                    <a:lstStyle/>
                    <a:p>
                      <a:endParaRPr lang="es-CL"/>
                    </a:p>
                  </a:txBody>
                  <a:tcPr/>
                </a:tc>
                <a:tc>
                  <a:txBody>
                    <a:bodyPr/>
                    <a:lstStyle/>
                    <a:p>
                      <a:endParaRPr lang="es-CL"/>
                    </a:p>
                  </a:txBody>
                  <a:tcPr/>
                </a:tc>
                <a:tc>
                  <a:txBody>
                    <a:bodyPr/>
                    <a:lstStyle/>
                    <a:p>
                      <a:endParaRPr lang="es-CL"/>
                    </a:p>
                  </a:txBody>
                  <a:tcPr/>
                </a:tc>
                <a:tc>
                  <a:txBody>
                    <a:bodyPr/>
                    <a:lstStyle/>
                    <a:p>
                      <a:endParaRPr lang="es-CL" dirty="0"/>
                    </a:p>
                  </a:txBody>
                  <a:tcPr/>
                </a:tc>
                <a:extLst>
                  <a:ext uri="{0D108BD9-81ED-4DB2-BD59-A6C34878D82A}">
                    <a16:rowId xmlns:a16="http://schemas.microsoft.com/office/drawing/2014/main" val="1932347873"/>
                  </a:ext>
                </a:extLst>
              </a:tr>
            </a:tbl>
          </a:graphicData>
        </a:graphic>
      </p:graphicFrame>
      <p:pic>
        <p:nvPicPr>
          <p:cNvPr id="7" name="Picture 2" descr="Resultado de imagen para objetivos 2030 objetivo 8">
            <a:extLst>
              <a:ext uri="{FF2B5EF4-FFF2-40B4-BE49-F238E27FC236}">
                <a16:creationId xmlns:a16="http://schemas.microsoft.com/office/drawing/2014/main" id="{3444C538-E67D-EBE3-B62C-F9EDFC5BF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3000" y="3134484"/>
            <a:ext cx="836814" cy="836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2" descr="Icon&#10;&#10;Description automatically generated">
            <a:extLst>
              <a:ext uri="{FF2B5EF4-FFF2-40B4-BE49-F238E27FC236}">
                <a16:creationId xmlns:a16="http://schemas.microsoft.com/office/drawing/2014/main" id="{75564567-671C-7A12-E79B-A95466A445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1705" y="3134484"/>
            <a:ext cx="836814" cy="836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3" descr="Icon&#10;&#10;Description automatically generated">
            <a:extLst>
              <a:ext uri="{FF2B5EF4-FFF2-40B4-BE49-F238E27FC236}">
                <a16:creationId xmlns:a16="http://schemas.microsoft.com/office/drawing/2014/main" id="{96306AE1-57A7-BC3D-3ED8-C00F623AE6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1705" y="4197001"/>
            <a:ext cx="811765" cy="811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3">
            <a:extLst>
              <a:ext uri="{FF2B5EF4-FFF2-40B4-BE49-F238E27FC236}">
                <a16:creationId xmlns:a16="http://schemas.microsoft.com/office/drawing/2014/main" id="{9785AEBA-4AA3-DF12-E65A-DA20D54BE6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3000" y="4121767"/>
            <a:ext cx="811765" cy="811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0047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3BBCB9F-9907-1510-0067-9393D4EFEC6C}"/>
              </a:ext>
            </a:extLst>
          </p:cNvPr>
          <p:cNvPicPr>
            <a:picLocks noChangeAspect="1"/>
          </p:cNvPicPr>
          <p:nvPr/>
        </p:nvPicPr>
        <p:blipFill>
          <a:blip r:embed="rId3"/>
          <a:stretch>
            <a:fillRect/>
          </a:stretch>
        </p:blipFill>
        <p:spPr>
          <a:xfrm>
            <a:off x="0" y="1654"/>
            <a:ext cx="12194942" cy="6856346"/>
          </a:xfrm>
          <a:prstGeom prst="rect">
            <a:avLst/>
          </a:prstGeom>
        </p:spPr>
      </p:pic>
      <p:pic>
        <p:nvPicPr>
          <p:cNvPr id="2" name="Imagen 5">
            <a:extLst>
              <a:ext uri="{FF2B5EF4-FFF2-40B4-BE49-F238E27FC236}">
                <a16:creationId xmlns:a16="http://schemas.microsoft.com/office/drawing/2014/main" id="{C9E602C6-256D-4F2C-8370-BE11E6390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8884" y="5588231"/>
            <a:ext cx="1041408" cy="1041408"/>
          </a:xfrm>
          <a:prstGeom prst="rect">
            <a:avLst/>
          </a:prstGeom>
        </p:spPr>
      </p:pic>
      <p:sp>
        <p:nvSpPr>
          <p:cNvPr id="3" name="CuadroTexto 6">
            <a:extLst>
              <a:ext uri="{FF2B5EF4-FFF2-40B4-BE49-F238E27FC236}">
                <a16:creationId xmlns:a16="http://schemas.microsoft.com/office/drawing/2014/main" id="{60D7E612-1753-4922-AB99-C939BD370D53}"/>
              </a:ext>
            </a:extLst>
          </p:cNvPr>
          <p:cNvSpPr txBox="1"/>
          <p:nvPr/>
        </p:nvSpPr>
        <p:spPr>
          <a:xfrm>
            <a:off x="819548" y="1629392"/>
            <a:ext cx="9488234" cy="501675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Reconocer el impacto de las políticas en conciliación trabajo y familia.</a:t>
            </a:r>
          </a:p>
          <a:p>
            <a:pPr marR="0" lvl="0" algn="l" defTabSz="914400" rtl="0" eaLnBrk="1" fontAlgn="auto" latinLnBrk="0" hangingPunct="1">
              <a:lnSpc>
                <a:spcPct val="100000"/>
              </a:lnSpc>
              <a:spcBef>
                <a:spcPts val="0"/>
              </a:spcBef>
              <a:spcAft>
                <a:spcPts val="0"/>
              </a:spcAft>
              <a:buClrTx/>
              <a:buSzTx/>
              <a:tabLst/>
              <a:defRPr/>
            </a:pPr>
            <a:endParaRPr kumimoji="0" lang="es-ES" sz="2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000" b="1" dirty="0">
                <a:solidFill>
                  <a:srgbClr val="E7E6E6">
                    <a:lumMod val="50000"/>
                  </a:srgbClr>
                </a:solidFill>
                <a:latin typeface="Calibri" panose="020F0502020204030204"/>
              </a:rPr>
              <a:t>Incorporar el enfoque de derecho de NNA </a:t>
            </a:r>
            <a:r>
              <a:rPr lang="es-ES" sz="2000" dirty="0">
                <a:solidFill>
                  <a:srgbClr val="E7E6E6">
                    <a:lumMod val="50000"/>
                  </a:srgbClr>
                </a:solidFill>
                <a:latin typeface="Calibri" panose="020F0502020204030204"/>
              </a:rPr>
              <a:t>en las políticas internas de las organizaciones y empresas.</a:t>
            </a:r>
            <a:endParaRPr kumimoji="0" lang="es-ES" sz="200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Identificar  cantidad de colaboradores </a:t>
            </a:r>
            <a:r>
              <a:rPr kumimoji="0" lang="es-E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de las empresas /instituciones  que tienen hijos e hijas menores de 18 años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Conocer como </a:t>
            </a:r>
            <a:r>
              <a:rPr kumimoji="0" lang="es-ES" sz="2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viven sus colaboradores</a:t>
            </a:r>
            <a:r>
              <a:rPr kumimoji="0" lang="es-E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en especial las mujeres que tienen niños en la primera infancia.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Identificar  cuales han sido las </a:t>
            </a:r>
            <a:r>
              <a:rPr kumimoji="0" lang="es-ES" sz="2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necesidades educativas, </a:t>
            </a:r>
            <a:r>
              <a:rPr kumimoji="0" lang="es-E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económicas o de salud mental de los hijos e hijas de colaboradores.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No  siempre se requieren </a:t>
            </a:r>
            <a:r>
              <a:rPr kumimoji="0" lang="es-ES" sz="2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grandes esfuerzos económicos</a:t>
            </a:r>
            <a:r>
              <a:rPr kumimoji="0" lang="es-ES" sz="20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 sino más bien liderazgos flexibles.</a:t>
            </a:r>
          </a:p>
        </p:txBody>
      </p:sp>
      <p:sp>
        <p:nvSpPr>
          <p:cNvPr id="4" name="CuadroTexto 4">
            <a:extLst>
              <a:ext uri="{FF2B5EF4-FFF2-40B4-BE49-F238E27FC236}">
                <a16:creationId xmlns:a16="http://schemas.microsoft.com/office/drawing/2014/main" id="{0A22046B-6EB2-475C-999F-9268ECFACF89}"/>
              </a:ext>
            </a:extLst>
          </p:cNvPr>
          <p:cNvSpPr txBox="1"/>
          <p:nvPr/>
        </p:nvSpPr>
        <p:spPr>
          <a:xfrm>
            <a:off x="517750" y="198087"/>
            <a:ext cx="49552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srgbClr val="FFC000"/>
                </a:solidFill>
                <a:effectLst/>
                <a:uLnTx/>
                <a:uFillTx/>
                <a:latin typeface="Aharoni" panose="02010803020104030203" pitchFamily="2" charset="-79"/>
                <a:ea typeface="+mn-ea"/>
                <a:cs typeface="Aharoni" panose="02010803020104030203" pitchFamily="2" charset="-79"/>
              </a:rPr>
              <a:t>Recomendaciones</a:t>
            </a:r>
          </a:p>
        </p:txBody>
      </p:sp>
      <p:sp>
        <p:nvSpPr>
          <p:cNvPr id="8" name="CuadroTexto 7">
            <a:extLst>
              <a:ext uri="{FF2B5EF4-FFF2-40B4-BE49-F238E27FC236}">
                <a16:creationId xmlns:a16="http://schemas.microsoft.com/office/drawing/2014/main" id="{4258D857-7E27-7CE5-CC00-A921F97FD20D}"/>
              </a:ext>
            </a:extLst>
          </p:cNvPr>
          <p:cNvSpPr txBox="1"/>
          <p:nvPr/>
        </p:nvSpPr>
        <p:spPr>
          <a:xfrm>
            <a:off x="3417125" y="836162"/>
            <a:ext cx="3814948" cy="461665"/>
          </a:xfrm>
          <a:prstGeom prst="rect">
            <a:avLst/>
          </a:prstGeom>
          <a:noFill/>
        </p:spPr>
        <p:txBody>
          <a:bodyPr wrap="square">
            <a:spAutoFit/>
          </a:bodyPr>
          <a:lstStyle/>
          <a:p>
            <a:r>
              <a:rPr kumimoji="0" lang="es-ES" sz="2400" b="1" i="0" u="none" strike="noStrike" kern="1200" cap="none" spc="0" normalizeH="0" baseline="0" noProof="0" dirty="0">
                <a:ln>
                  <a:noFill/>
                </a:ln>
                <a:solidFill>
                  <a:srgbClr val="E7E6E6">
                    <a:lumMod val="50000"/>
                  </a:srgbClr>
                </a:solidFill>
                <a:effectLst/>
                <a:uLnTx/>
                <a:uFillTx/>
                <a:latin typeface="Aharoni" panose="02010803020104030203" pitchFamily="2" charset="-79"/>
                <a:ea typeface="+mn-ea"/>
                <a:cs typeface="Aharoni" panose="02010803020104030203" pitchFamily="2" charset="-79"/>
              </a:rPr>
              <a:t>para las </a:t>
            </a:r>
            <a:r>
              <a:rPr kumimoji="0" lang="es-ES" sz="2400" b="1" i="0" u="none" strike="noStrike" kern="1200" cap="none" spc="0" normalizeH="0" baseline="0" noProof="0" dirty="0">
                <a:ln>
                  <a:noFill/>
                </a:ln>
                <a:solidFill>
                  <a:srgbClr val="92D050"/>
                </a:solidFill>
                <a:effectLst/>
                <a:uLnTx/>
                <a:uFillTx/>
                <a:latin typeface="Aharoni" panose="02010803020104030203" pitchFamily="2" charset="-79"/>
                <a:ea typeface="+mn-ea"/>
                <a:cs typeface="Aharoni" panose="02010803020104030203" pitchFamily="2" charset="-79"/>
              </a:rPr>
              <a:t>empresas</a:t>
            </a:r>
            <a:endParaRPr lang="es-CL" sz="2400" dirty="0">
              <a:solidFill>
                <a:srgbClr val="92D050"/>
              </a:solidFill>
            </a:endParaRPr>
          </a:p>
        </p:txBody>
      </p:sp>
    </p:spTree>
    <p:extLst>
      <p:ext uri="{BB962C8B-B14F-4D97-AF65-F5344CB8AC3E}">
        <p14:creationId xmlns:p14="http://schemas.microsoft.com/office/powerpoint/2010/main" val="2547825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CD424C-D46A-4950-7116-BE46327EA60C}"/>
              </a:ext>
            </a:extLst>
          </p:cNvPr>
          <p:cNvPicPr>
            <a:picLocks noChangeAspect="1"/>
          </p:cNvPicPr>
          <p:nvPr/>
        </p:nvPicPr>
        <p:blipFill>
          <a:blip r:embed="rId2"/>
          <a:stretch>
            <a:fillRect/>
          </a:stretch>
        </p:blipFill>
        <p:spPr>
          <a:xfrm>
            <a:off x="0" y="1654"/>
            <a:ext cx="12194942" cy="6856346"/>
          </a:xfrm>
          <a:prstGeom prst="rect">
            <a:avLst/>
          </a:prstGeom>
        </p:spPr>
      </p:pic>
      <p:grpSp>
        <p:nvGrpSpPr>
          <p:cNvPr id="2" name="Grupo 1">
            <a:extLst>
              <a:ext uri="{FF2B5EF4-FFF2-40B4-BE49-F238E27FC236}">
                <a16:creationId xmlns:a16="http://schemas.microsoft.com/office/drawing/2014/main" id="{C17AB92C-0E5F-1A4B-8D5A-DFCB8A1C169C}"/>
              </a:ext>
            </a:extLst>
          </p:cNvPr>
          <p:cNvGrpSpPr/>
          <p:nvPr/>
        </p:nvGrpSpPr>
        <p:grpSpPr>
          <a:xfrm>
            <a:off x="5302382" y="861600"/>
            <a:ext cx="8265793" cy="5012695"/>
            <a:chOff x="5302382" y="861600"/>
            <a:chExt cx="8265793" cy="5012695"/>
          </a:xfrm>
        </p:grpSpPr>
        <p:sp>
          <p:nvSpPr>
            <p:cNvPr id="24" name="Rectángulo redondeado 23">
              <a:extLst>
                <a:ext uri="{FF2B5EF4-FFF2-40B4-BE49-F238E27FC236}">
                  <a16:creationId xmlns:a16="http://schemas.microsoft.com/office/drawing/2014/main" id="{6DF0C8EF-150D-C240-B5ED-2988E65FE736}"/>
                </a:ext>
              </a:extLst>
            </p:cNvPr>
            <p:cNvSpPr/>
            <p:nvPr/>
          </p:nvSpPr>
          <p:spPr>
            <a:xfrm rot="18900000">
              <a:off x="9281925" y="2278469"/>
              <a:ext cx="4286250" cy="1314450"/>
            </a:xfrm>
            <a:prstGeom prst="roundRect">
              <a:avLst>
                <a:gd name="adj" fmla="val 50000"/>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ángulo redondeado 26">
              <a:extLst>
                <a:ext uri="{FF2B5EF4-FFF2-40B4-BE49-F238E27FC236}">
                  <a16:creationId xmlns:a16="http://schemas.microsoft.com/office/drawing/2014/main" id="{4251F387-58A3-0047-BBAE-5A0D1DD11026}"/>
                </a:ext>
              </a:extLst>
            </p:cNvPr>
            <p:cNvSpPr/>
            <p:nvPr/>
          </p:nvSpPr>
          <p:spPr>
            <a:xfrm rot="18900000">
              <a:off x="5314726" y="861600"/>
              <a:ext cx="2203087" cy="675613"/>
            </a:xfrm>
            <a:prstGeom prst="roundRect">
              <a:avLst>
                <a:gd name="adj" fmla="val 50000"/>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ángulo redondeado 28">
              <a:extLst>
                <a:ext uri="{FF2B5EF4-FFF2-40B4-BE49-F238E27FC236}">
                  <a16:creationId xmlns:a16="http://schemas.microsoft.com/office/drawing/2014/main" id="{F577EBF1-2815-4246-B6A2-1863F03A48FD}"/>
                </a:ext>
              </a:extLst>
            </p:cNvPr>
            <p:cNvSpPr/>
            <p:nvPr/>
          </p:nvSpPr>
          <p:spPr>
            <a:xfrm rot="18900000">
              <a:off x="5302382" y="5198682"/>
              <a:ext cx="2203087" cy="675613"/>
            </a:xfrm>
            <a:prstGeom prst="roundRect">
              <a:avLst>
                <a:gd name="adj" fmla="val 50000"/>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4" name="Imagen 3">
            <a:extLst>
              <a:ext uri="{FF2B5EF4-FFF2-40B4-BE49-F238E27FC236}">
                <a16:creationId xmlns:a16="http://schemas.microsoft.com/office/drawing/2014/main" id="{EFA72FC4-69D6-02B1-1CF5-35818257619D}"/>
              </a:ext>
            </a:extLst>
          </p:cNvPr>
          <p:cNvPicPr>
            <a:picLocks noChangeAspect="1"/>
          </p:cNvPicPr>
          <p:nvPr/>
        </p:nvPicPr>
        <p:blipFill>
          <a:blip r:embed="rId3"/>
          <a:stretch>
            <a:fillRect/>
          </a:stretch>
        </p:blipFill>
        <p:spPr>
          <a:xfrm>
            <a:off x="9895840" y="6178153"/>
            <a:ext cx="1905106" cy="424582"/>
          </a:xfrm>
          <a:prstGeom prst="rect">
            <a:avLst/>
          </a:prstGeom>
        </p:spPr>
      </p:pic>
      <p:pic>
        <p:nvPicPr>
          <p:cNvPr id="8" name="Imagen 7" descr="Imagen que contiene persona, niña, pequeño, niño&#10;&#10;Descripción generada automáticamente">
            <a:extLst>
              <a:ext uri="{FF2B5EF4-FFF2-40B4-BE49-F238E27FC236}">
                <a16:creationId xmlns:a16="http://schemas.microsoft.com/office/drawing/2014/main" id="{C08DD3A7-174A-351C-DD3B-5472852D4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77" y="443636"/>
            <a:ext cx="5848623" cy="5848623"/>
          </a:xfrm>
          <a:prstGeom prst="rect">
            <a:avLst/>
          </a:prstGeom>
        </p:spPr>
      </p:pic>
      <p:pic>
        <p:nvPicPr>
          <p:cNvPr id="10" name="Imagen 9">
            <a:extLst>
              <a:ext uri="{FF2B5EF4-FFF2-40B4-BE49-F238E27FC236}">
                <a16:creationId xmlns:a16="http://schemas.microsoft.com/office/drawing/2014/main" id="{E837DF1D-BC53-1576-1E10-C9FE531E2758}"/>
              </a:ext>
            </a:extLst>
          </p:cNvPr>
          <p:cNvPicPr>
            <a:picLocks noChangeAspect="1"/>
          </p:cNvPicPr>
          <p:nvPr/>
        </p:nvPicPr>
        <p:blipFill rotWithShape="1">
          <a:blip r:embed="rId5"/>
          <a:srcRect t="10980" r="1617" b="13635"/>
          <a:stretch/>
        </p:blipFill>
        <p:spPr>
          <a:xfrm>
            <a:off x="6506774" y="2785874"/>
            <a:ext cx="5294172" cy="2281835"/>
          </a:xfrm>
          <a:prstGeom prst="rect">
            <a:avLst/>
          </a:prstGeom>
        </p:spPr>
      </p:pic>
      <p:sp>
        <p:nvSpPr>
          <p:cNvPr id="11" name="Elipse 10">
            <a:extLst>
              <a:ext uri="{FF2B5EF4-FFF2-40B4-BE49-F238E27FC236}">
                <a16:creationId xmlns:a16="http://schemas.microsoft.com/office/drawing/2014/main" id="{52A8DB6A-C62A-CBC5-1982-B9917C81C6BB}"/>
              </a:ext>
            </a:extLst>
          </p:cNvPr>
          <p:cNvSpPr/>
          <p:nvPr/>
        </p:nvSpPr>
        <p:spPr>
          <a:xfrm>
            <a:off x="10135054" y="2646921"/>
            <a:ext cx="1017040" cy="7820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2050889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017E9AB-775D-CCEC-6E77-1FC2DB062317}"/>
              </a:ext>
            </a:extLst>
          </p:cNvPr>
          <p:cNvPicPr>
            <a:picLocks noChangeAspect="1"/>
          </p:cNvPicPr>
          <p:nvPr/>
        </p:nvPicPr>
        <p:blipFill>
          <a:blip r:embed="rId2"/>
          <a:stretch>
            <a:fillRect/>
          </a:stretch>
        </p:blipFill>
        <p:spPr>
          <a:xfrm>
            <a:off x="0" y="1654"/>
            <a:ext cx="12192000" cy="6854692"/>
          </a:xfrm>
          <a:prstGeom prst="rect">
            <a:avLst/>
          </a:prstGeom>
        </p:spPr>
      </p:pic>
    </p:spTree>
    <p:extLst>
      <p:ext uri="{BB962C8B-B14F-4D97-AF65-F5344CB8AC3E}">
        <p14:creationId xmlns:p14="http://schemas.microsoft.com/office/powerpoint/2010/main" val="1647094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7E7D24D-BF3E-35E4-4E6A-2AB7136537CE}"/>
              </a:ext>
            </a:extLst>
          </p:cNvPr>
          <p:cNvPicPr>
            <a:picLocks noChangeAspect="1"/>
          </p:cNvPicPr>
          <p:nvPr/>
        </p:nvPicPr>
        <p:blipFill>
          <a:blip r:embed="rId2"/>
          <a:stretch>
            <a:fillRect/>
          </a:stretch>
        </p:blipFill>
        <p:spPr>
          <a:xfrm>
            <a:off x="0" y="1654"/>
            <a:ext cx="12194942" cy="6856346"/>
          </a:xfrm>
          <a:prstGeom prst="rect">
            <a:avLst/>
          </a:prstGeom>
        </p:spPr>
      </p:pic>
      <p:grpSp>
        <p:nvGrpSpPr>
          <p:cNvPr id="6" name="Grupo 5">
            <a:extLst>
              <a:ext uri="{FF2B5EF4-FFF2-40B4-BE49-F238E27FC236}">
                <a16:creationId xmlns:a16="http://schemas.microsoft.com/office/drawing/2014/main" id="{A319BF71-E3C5-254A-8D1A-A561B9DC0EC7}"/>
              </a:ext>
            </a:extLst>
          </p:cNvPr>
          <p:cNvGrpSpPr/>
          <p:nvPr/>
        </p:nvGrpSpPr>
        <p:grpSpPr>
          <a:xfrm>
            <a:off x="5187580" y="9369"/>
            <a:ext cx="7104447" cy="7360515"/>
            <a:chOff x="5187580" y="9369"/>
            <a:chExt cx="7104447" cy="7360515"/>
          </a:xfrm>
        </p:grpSpPr>
        <p:sp>
          <p:nvSpPr>
            <p:cNvPr id="13" name="Rectángulo redondeado 12">
              <a:extLst>
                <a:ext uri="{FF2B5EF4-FFF2-40B4-BE49-F238E27FC236}">
                  <a16:creationId xmlns:a16="http://schemas.microsoft.com/office/drawing/2014/main" id="{DCA8405E-A359-6E44-AC0C-BDA7B8A55F9E}"/>
                </a:ext>
              </a:extLst>
            </p:cNvPr>
            <p:cNvSpPr/>
            <p:nvPr/>
          </p:nvSpPr>
          <p:spPr>
            <a:xfrm rot="18900000">
              <a:off x="6339941" y="9369"/>
              <a:ext cx="4286250" cy="1314450"/>
            </a:xfrm>
            <a:prstGeom prst="roundRect">
              <a:avLst>
                <a:gd name="adj" fmla="val 50000"/>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ángulo redondeado 16">
              <a:extLst>
                <a:ext uri="{FF2B5EF4-FFF2-40B4-BE49-F238E27FC236}">
                  <a16:creationId xmlns:a16="http://schemas.microsoft.com/office/drawing/2014/main" id="{08ADA0EE-BD76-BB4C-9B3C-60A1851AEC06}"/>
                </a:ext>
              </a:extLst>
            </p:cNvPr>
            <p:cNvSpPr/>
            <p:nvPr/>
          </p:nvSpPr>
          <p:spPr>
            <a:xfrm rot="18900000">
              <a:off x="9661347" y="4132517"/>
              <a:ext cx="2630680" cy="806742"/>
            </a:xfrm>
            <a:prstGeom prst="roundRect">
              <a:avLst>
                <a:gd name="adj" fmla="val 50000"/>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ángulo redondeado 17">
              <a:extLst>
                <a:ext uri="{FF2B5EF4-FFF2-40B4-BE49-F238E27FC236}">
                  <a16:creationId xmlns:a16="http://schemas.microsoft.com/office/drawing/2014/main" id="{A1007CAB-9725-BF47-A4C4-892F1FB86EA2}"/>
                </a:ext>
              </a:extLst>
            </p:cNvPr>
            <p:cNvSpPr/>
            <p:nvPr/>
          </p:nvSpPr>
          <p:spPr>
            <a:xfrm rot="18900000">
              <a:off x="5187580" y="6563142"/>
              <a:ext cx="2630680" cy="806742"/>
            </a:xfrm>
            <a:prstGeom prst="roundRect">
              <a:avLst>
                <a:gd name="adj" fmla="val 50000"/>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4" name="Conector recto 13">
            <a:extLst>
              <a:ext uri="{FF2B5EF4-FFF2-40B4-BE49-F238E27FC236}">
                <a16:creationId xmlns:a16="http://schemas.microsoft.com/office/drawing/2014/main" id="{C4931B19-DEA4-7546-B72D-FB8F063AF7C0}"/>
              </a:ext>
            </a:extLst>
          </p:cNvPr>
          <p:cNvCxnSpPr>
            <a:cxnSpLocks/>
          </p:cNvCxnSpPr>
          <p:nvPr/>
        </p:nvCxnSpPr>
        <p:spPr>
          <a:xfrm>
            <a:off x="463826" y="1855271"/>
            <a:ext cx="103636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9" name="Imagen 18" descr="Imagen que contiene texto, mapa&#10;&#10;Descripción generada con confianza muy alta">
            <a:extLst>
              <a:ext uri="{FF2B5EF4-FFF2-40B4-BE49-F238E27FC236}">
                <a16:creationId xmlns:a16="http://schemas.microsoft.com/office/drawing/2014/main" id="{F4A1BF18-6B13-B44A-9D19-B24951C5662D}"/>
              </a:ext>
            </a:extLst>
          </p:cNvPr>
          <p:cNvPicPr>
            <a:picLocks noChangeAspect="1"/>
          </p:cNvPicPr>
          <p:nvPr/>
        </p:nvPicPr>
        <p:blipFill rotWithShape="1">
          <a:blip r:embed="rId3">
            <a:extLst>
              <a:ext uri="{28A0092B-C50C-407E-A947-70E740481C1C}">
                <a14:useLocalDpi xmlns:a14="http://schemas.microsoft.com/office/drawing/2010/main" val="0"/>
              </a:ext>
            </a:extLst>
          </a:blip>
          <a:srcRect l="5720" r="6344" b="1"/>
          <a:stretch/>
        </p:blipFill>
        <p:spPr>
          <a:xfrm>
            <a:off x="857964" y="1415383"/>
            <a:ext cx="9753141" cy="46859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 name="Rectángulo 19">
            <a:extLst>
              <a:ext uri="{FF2B5EF4-FFF2-40B4-BE49-F238E27FC236}">
                <a16:creationId xmlns:a16="http://schemas.microsoft.com/office/drawing/2014/main" id="{72E031EE-60EC-E244-9099-C3A910920BC6}"/>
              </a:ext>
            </a:extLst>
          </p:cNvPr>
          <p:cNvSpPr/>
          <p:nvPr/>
        </p:nvSpPr>
        <p:spPr>
          <a:xfrm>
            <a:off x="80158" y="3900269"/>
            <a:ext cx="2186609" cy="871597"/>
          </a:xfrm>
          <a:prstGeom prst="rect">
            <a:avLst/>
          </a:prstGeom>
          <a:noFill/>
          <a:ln w="571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AE721559-FBBC-1CE1-6931-62B4F1EFF841}"/>
              </a:ext>
            </a:extLst>
          </p:cNvPr>
          <p:cNvPicPr>
            <a:picLocks noChangeAspect="1"/>
          </p:cNvPicPr>
          <p:nvPr/>
        </p:nvPicPr>
        <p:blipFill>
          <a:blip r:embed="rId4"/>
          <a:stretch>
            <a:fillRect/>
          </a:stretch>
        </p:blipFill>
        <p:spPr>
          <a:xfrm>
            <a:off x="524933" y="410945"/>
            <a:ext cx="2675467" cy="596269"/>
          </a:xfrm>
          <a:prstGeom prst="rect">
            <a:avLst/>
          </a:prstGeom>
        </p:spPr>
      </p:pic>
    </p:spTree>
    <p:extLst>
      <p:ext uri="{BB962C8B-B14F-4D97-AF65-F5344CB8AC3E}">
        <p14:creationId xmlns:p14="http://schemas.microsoft.com/office/powerpoint/2010/main" val="386118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CCAC07C-DE53-47B6-F52B-561E271A0193}"/>
              </a:ext>
            </a:extLst>
          </p:cNvPr>
          <p:cNvPicPr>
            <a:picLocks noChangeAspect="1"/>
          </p:cNvPicPr>
          <p:nvPr/>
        </p:nvPicPr>
        <p:blipFill>
          <a:blip r:embed="rId3"/>
          <a:stretch>
            <a:fillRect/>
          </a:stretch>
        </p:blipFill>
        <p:spPr>
          <a:xfrm>
            <a:off x="0" y="1654"/>
            <a:ext cx="12194942" cy="6856346"/>
          </a:xfrm>
          <a:prstGeom prst="rect">
            <a:avLst/>
          </a:prstGeom>
        </p:spPr>
      </p:pic>
      <p:sp>
        <p:nvSpPr>
          <p:cNvPr id="17" name="CuadroTexto 5">
            <a:extLst>
              <a:ext uri="{FF2B5EF4-FFF2-40B4-BE49-F238E27FC236}">
                <a16:creationId xmlns:a16="http://schemas.microsoft.com/office/drawing/2014/main" id="{840E18E5-8AD7-4604-BB12-14F07D046CF8}"/>
              </a:ext>
            </a:extLst>
          </p:cNvPr>
          <p:cNvSpPr txBox="1"/>
          <p:nvPr/>
        </p:nvSpPr>
        <p:spPr>
          <a:xfrm>
            <a:off x="452793" y="266861"/>
            <a:ext cx="8796831" cy="132343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Arial" panose="020B0604020202020204" pitchFamily="34" charset="0"/>
              </a:rPr>
              <a:t>Impactos de las </a:t>
            </a:r>
            <a:r>
              <a:rPr kumimoji="0" lang="es-ES" sz="4000" b="1" i="0" u="none" strike="noStrike" kern="1200" cap="none" spc="0" normalizeH="0" baseline="0" noProof="0" dirty="0">
                <a:ln>
                  <a:noFill/>
                </a:ln>
                <a:solidFill>
                  <a:srgbClr val="FF6600"/>
                </a:solidFill>
                <a:effectLst/>
                <a:uLnTx/>
                <a:uFillTx/>
                <a:latin typeface="Calibri" panose="020F0502020204030204"/>
                <a:ea typeface="+mn-ea"/>
                <a:cs typeface="Arial" panose="020B0604020202020204" pitchFamily="34" charset="0"/>
              </a:rPr>
              <a:t>Empresas</a:t>
            </a:r>
            <a:r>
              <a:rPr kumimoji="0" lang="es-ES" sz="4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Arial" panose="020B0604020202020204" pitchFamily="34" charset="0"/>
              </a:rPr>
              <a:t> en los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Arial" panose="020B0604020202020204" pitchFamily="34" charset="0"/>
              </a:rPr>
              <a:t> derechos de niños, niñas y adolescentes</a:t>
            </a:r>
          </a:p>
        </p:txBody>
      </p:sp>
      <p:pic>
        <p:nvPicPr>
          <p:cNvPr id="19" name="Imagen 7">
            <a:extLst>
              <a:ext uri="{FF2B5EF4-FFF2-40B4-BE49-F238E27FC236}">
                <a16:creationId xmlns:a16="http://schemas.microsoft.com/office/drawing/2014/main" id="{3CB4F0FA-722B-420F-8923-AD91E4FC7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4656" y="3754736"/>
            <a:ext cx="1502688" cy="1502688"/>
          </a:xfrm>
          <a:prstGeom prst="rect">
            <a:avLst/>
          </a:prstGeom>
        </p:spPr>
      </p:pic>
      <p:pic>
        <p:nvPicPr>
          <p:cNvPr id="20" name="Imagen 9">
            <a:extLst>
              <a:ext uri="{FF2B5EF4-FFF2-40B4-BE49-F238E27FC236}">
                <a16:creationId xmlns:a16="http://schemas.microsoft.com/office/drawing/2014/main" id="{1E5A43D3-2675-438C-9F98-7CA7930A2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4565" y="1775882"/>
            <a:ext cx="1298978" cy="132343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Imagen 11">
            <a:extLst>
              <a:ext uri="{FF2B5EF4-FFF2-40B4-BE49-F238E27FC236}">
                <a16:creationId xmlns:a16="http://schemas.microsoft.com/office/drawing/2014/main" id="{F90D2992-B375-4695-A5BB-DE863E4798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1526" y="5531753"/>
            <a:ext cx="1323440" cy="1323440"/>
          </a:xfrm>
          <a:prstGeom prst="rect">
            <a:avLst/>
          </a:prstGeom>
        </p:spPr>
      </p:pic>
      <p:pic>
        <p:nvPicPr>
          <p:cNvPr id="22" name="Imagen 13">
            <a:extLst>
              <a:ext uri="{FF2B5EF4-FFF2-40B4-BE49-F238E27FC236}">
                <a16:creationId xmlns:a16="http://schemas.microsoft.com/office/drawing/2014/main" id="{7B1687EA-5671-45F7-84CF-7CBD9CD899B5}"/>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22176" y="4762366"/>
            <a:ext cx="1766025" cy="1766025"/>
          </a:xfrm>
          <a:prstGeom prst="rect">
            <a:avLst/>
          </a:prstGeom>
        </p:spPr>
      </p:pic>
      <p:pic>
        <p:nvPicPr>
          <p:cNvPr id="23" name="Imagen 15">
            <a:extLst>
              <a:ext uri="{FF2B5EF4-FFF2-40B4-BE49-F238E27FC236}">
                <a16:creationId xmlns:a16="http://schemas.microsoft.com/office/drawing/2014/main" id="{3FDEE775-79C2-441E-BD5C-FAE0907C5F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0755" y="2105561"/>
            <a:ext cx="1488869" cy="132343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Imagen 17">
            <a:extLst>
              <a:ext uri="{FF2B5EF4-FFF2-40B4-BE49-F238E27FC236}">
                <a16:creationId xmlns:a16="http://schemas.microsoft.com/office/drawing/2014/main" id="{3148D4B0-CA9A-4457-BD3A-8D56EF5D13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4280" y="1779825"/>
            <a:ext cx="1323440" cy="1323440"/>
          </a:xfrm>
          <a:prstGeom prst="rect">
            <a:avLst/>
          </a:prstGeom>
        </p:spPr>
      </p:pic>
      <p:pic>
        <p:nvPicPr>
          <p:cNvPr id="25" name="Imagen 19">
            <a:extLst>
              <a:ext uri="{FF2B5EF4-FFF2-40B4-BE49-F238E27FC236}">
                <a16:creationId xmlns:a16="http://schemas.microsoft.com/office/drawing/2014/main" id="{7B1B399D-4551-4ED9-B57B-99B00DE560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6174" y="3490521"/>
            <a:ext cx="1401306" cy="1401306"/>
          </a:xfrm>
          <a:prstGeom prst="rect">
            <a:avLst/>
          </a:prstGeom>
        </p:spPr>
      </p:pic>
      <p:cxnSp>
        <p:nvCxnSpPr>
          <p:cNvPr id="26" name="Conector recto 21">
            <a:extLst>
              <a:ext uri="{FF2B5EF4-FFF2-40B4-BE49-F238E27FC236}">
                <a16:creationId xmlns:a16="http://schemas.microsoft.com/office/drawing/2014/main" id="{B8733C8B-28ED-488E-AB13-4C13ED690CE5}"/>
              </a:ext>
            </a:extLst>
          </p:cNvPr>
          <p:cNvCxnSpPr/>
          <p:nvPr/>
        </p:nvCxnSpPr>
        <p:spPr>
          <a:xfrm flipH="1" flipV="1">
            <a:off x="4146705" y="2767280"/>
            <a:ext cx="1287575" cy="98745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27" name="Conector recto 22">
            <a:extLst>
              <a:ext uri="{FF2B5EF4-FFF2-40B4-BE49-F238E27FC236}">
                <a16:creationId xmlns:a16="http://schemas.microsoft.com/office/drawing/2014/main" id="{1D3EBD0A-B6FC-4C3A-AB51-031CA1764DEE}"/>
              </a:ext>
            </a:extLst>
          </p:cNvPr>
          <p:cNvCxnSpPr>
            <a:cxnSpLocks/>
          </p:cNvCxnSpPr>
          <p:nvPr/>
        </p:nvCxnSpPr>
        <p:spPr>
          <a:xfrm flipV="1">
            <a:off x="6443330" y="3078210"/>
            <a:ext cx="1317425" cy="111296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Conector recto 25">
            <a:extLst>
              <a:ext uri="{FF2B5EF4-FFF2-40B4-BE49-F238E27FC236}">
                <a16:creationId xmlns:a16="http://schemas.microsoft.com/office/drawing/2014/main" id="{5027BDBC-9482-4F3E-9281-EDA5980881AE}"/>
              </a:ext>
            </a:extLst>
          </p:cNvPr>
          <p:cNvCxnSpPr>
            <a:cxnSpLocks/>
          </p:cNvCxnSpPr>
          <p:nvPr/>
        </p:nvCxnSpPr>
        <p:spPr>
          <a:xfrm flipV="1">
            <a:off x="5882732" y="3099322"/>
            <a:ext cx="0" cy="65541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Conector recto 29">
            <a:extLst>
              <a:ext uri="{FF2B5EF4-FFF2-40B4-BE49-F238E27FC236}">
                <a16:creationId xmlns:a16="http://schemas.microsoft.com/office/drawing/2014/main" id="{0A463295-DE98-48D2-B1B7-2B61EF7449C8}"/>
              </a:ext>
            </a:extLst>
          </p:cNvPr>
          <p:cNvCxnSpPr>
            <a:cxnSpLocks/>
          </p:cNvCxnSpPr>
          <p:nvPr/>
        </p:nvCxnSpPr>
        <p:spPr>
          <a:xfrm flipH="1" flipV="1">
            <a:off x="6757720" y="4854162"/>
            <a:ext cx="1287576" cy="30966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Conector recto 32">
            <a:extLst>
              <a:ext uri="{FF2B5EF4-FFF2-40B4-BE49-F238E27FC236}">
                <a16:creationId xmlns:a16="http://schemas.microsoft.com/office/drawing/2014/main" id="{DAE357EB-A1C9-4938-A2C5-BBFD2A64A27D}"/>
              </a:ext>
            </a:extLst>
          </p:cNvPr>
          <p:cNvCxnSpPr>
            <a:cxnSpLocks/>
          </p:cNvCxnSpPr>
          <p:nvPr/>
        </p:nvCxnSpPr>
        <p:spPr>
          <a:xfrm flipH="1">
            <a:off x="3594054" y="4243122"/>
            <a:ext cx="1750603"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Conector recto 36">
            <a:extLst>
              <a:ext uri="{FF2B5EF4-FFF2-40B4-BE49-F238E27FC236}">
                <a16:creationId xmlns:a16="http://schemas.microsoft.com/office/drawing/2014/main" id="{E928C55F-112E-4DE3-A7BE-F6874EDAB794}"/>
              </a:ext>
            </a:extLst>
          </p:cNvPr>
          <p:cNvCxnSpPr>
            <a:cxnSpLocks/>
          </p:cNvCxnSpPr>
          <p:nvPr/>
        </p:nvCxnSpPr>
        <p:spPr>
          <a:xfrm flipH="1">
            <a:off x="4711056" y="5227866"/>
            <a:ext cx="782279" cy="76830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707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4EC283FA-5919-9AA8-3072-60CB9BFAF46A}"/>
              </a:ext>
            </a:extLst>
          </p:cNvPr>
          <p:cNvPicPr>
            <a:picLocks noChangeAspect="1"/>
          </p:cNvPicPr>
          <p:nvPr/>
        </p:nvPicPr>
        <p:blipFill>
          <a:blip r:embed="rId3"/>
          <a:stretch>
            <a:fillRect/>
          </a:stretch>
        </p:blipFill>
        <p:spPr>
          <a:xfrm>
            <a:off x="0" y="1654"/>
            <a:ext cx="12194942" cy="6856346"/>
          </a:xfrm>
          <a:prstGeom prst="rect">
            <a:avLst/>
          </a:prstGeom>
        </p:spPr>
      </p:pic>
      <p:pic>
        <p:nvPicPr>
          <p:cNvPr id="2" name="Imagen 2">
            <a:extLst>
              <a:ext uri="{FF2B5EF4-FFF2-40B4-BE49-F238E27FC236}">
                <a16:creationId xmlns:a16="http://schemas.microsoft.com/office/drawing/2014/main" id="{18BCFEEC-912D-4A60-A5E6-12FFF4A912A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89763" y="1310686"/>
            <a:ext cx="7929325" cy="4823081"/>
          </a:xfrm>
          <a:prstGeom prst="rect">
            <a:avLst/>
          </a:prstGeom>
          <a:noFill/>
        </p:spPr>
      </p:pic>
      <p:pic>
        <p:nvPicPr>
          <p:cNvPr id="3" name="Imagen 4">
            <a:extLst>
              <a:ext uri="{FF2B5EF4-FFF2-40B4-BE49-F238E27FC236}">
                <a16:creationId xmlns:a16="http://schemas.microsoft.com/office/drawing/2014/main" id="{3D3A3E8F-DFB8-4E61-8EB2-77CEBC4A910B}"/>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059070" y="4483845"/>
            <a:ext cx="1287149" cy="1287149"/>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uadroTexto 5">
            <a:extLst>
              <a:ext uri="{FF2B5EF4-FFF2-40B4-BE49-F238E27FC236}">
                <a16:creationId xmlns:a16="http://schemas.microsoft.com/office/drawing/2014/main" id="{4FEB77F8-3006-4653-B4FA-FE94225222C5}"/>
              </a:ext>
            </a:extLst>
          </p:cNvPr>
          <p:cNvSpPr txBox="1"/>
          <p:nvPr/>
        </p:nvSpPr>
        <p:spPr>
          <a:xfrm>
            <a:off x="41334" y="185815"/>
            <a:ext cx="76455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Aharoni" panose="02010803020104030203" pitchFamily="2" charset="-79"/>
              </a:rPr>
              <a:t>Marco de acciones de las </a:t>
            </a:r>
            <a:r>
              <a:rPr kumimoji="0" lang="es-ES" sz="4000" b="1" i="0" u="none" strike="noStrike" kern="1200" cap="none" spc="0" normalizeH="0" baseline="0" noProof="0" dirty="0">
                <a:ln>
                  <a:noFill/>
                </a:ln>
                <a:solidFill>
                  <a:srgbClr val="FF6600"/>
                </a:solidFill>
                <a:effectLst/>
                <a:uLnTx/>
                <a:uFillTx/>
                <a:latin typeface="Calibri" panose="020F0502020204030204"/>
                <a:ea typeface="+mn-ea"/>
                <a:cs typeface="Aharoni" panose="02010803020104030203" pitchFamily="2" charset="-79"/>
              </a:rPr>
              <a:t>Empresas</a:t>
            </a:r>
          </a:p>
        </p:txBody>
      </p:sp>
      <p:pic>
        <p:nvPicPr>
          <p:cNvPr id="6" name="Imagen 8">
            <a:extLst>
              <a:ext uri="{FF2B5EF4-FFF2-40B4-BE49-F238E27FC236}">
                <a16:creationId xmlns:a16="http://schemas.microsoft.com/office/drawing/2014/main" id="{64ADCDCB-E5A5-4D3F-95EE-F2859393F0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8076" y="1288180"/>
            <a:ext cx="1018813" cy="1041408"/>
          </a:xfrm>
          <a:prstGeom prst="rect">
            <a:avLst/>
          </a:prstGeom>
        </p:spPr>
      </p:pic>
      <p:cxnSp>
        <p:nvCxnSpPr>
          <p:cNvPr id="7" name="Conector recto 10">
            <a:extLst>
              <a:ext uri="{FF2B5EF4-FFF2-40B4-BE49-F238E27FC236}">
                <a16:creationId xmlns:a16="http://schemas.microsoft.com/office/drawing/2014/main" id="{11CF001B-D5BA-4A1D-86B7-F94A627B059B}"/>
              </a:ext>
            </a:extLst>
          </p:cNvPr>
          <p:cNvCxnSpPr>
            <a:cxnSpLocks/>
          </p:cNvCxnSpPr>
          <p:nvPr/>
        </p:nvCxnSpPr>
        <p:spPr>
          <a:xfrm>
            <a:off x="4697114" y="2446319"/>
            <a:ext cx="467252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uadroTexto 11">
            <a:extLst>
              <a:ext uri="{FF2B5EF4-FFF2-40B4-BE49-F238E27FC236}">
                <a16:creationId xmlns:a16="http://schemas.microsoft.com/office/drawing/2014/main" id="{A4013A52-7A8A-48FE-A66A-189D99C2A470}"/>
              </a:ext>
            </a:extLst>
          </p:cNvPr>
          <p:cNvSpPr txBox="1"/>
          <p:nvPr/>
        </p:nvSpPr>
        <p:spPr>
          <a:xfrm>
            <a:off x="5317181" y="1645682"/>
            <a:ext cx="98616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ODS</a:t>
            </a:r>
          </a:p>
        </p:txBody>
      </p:sp>
      <p:pic>
        <p:nvPicPr>
          <p:cNvPr id="9" name="Imagen 14">
            <a:extLst>
              <a:ext uri="{FF2B5EF4-FFF2-40B4-BE49-F238E27FC236}">
                <a16:creationId xmlns:a16="http://schemas.microsoft.com/office/drawing/2014/main" id="{F84D4DAB-70CE-46D3-8249-A868234805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0452" y="4205514"/>
            <a:ext cx="1046320" cy="1041408"/>
          </a:xfrm>
          <a:prstGeom prst="rect">
            <a:avLst/>
          </a:prstGeom>
        </p:spPr>
      </p:pic>
      <p:cxnSp>
        <p:nvCxnSpPr>
          <p:cNvPr id="10" name="Conector recto 15">
            <a:extLst>
              <a:ext uri="{FF2B5EF4-FFF2-40B4-BE49-F238E27FC236}">
                <a16:creationId xmlns:a16="http://schemas.microsoft.com/office/drawing/2014/main" id="{F01A495F-6849-4234-A006-1D688BFEB3F6}"/>
              </a:ext>
            </a:extLst>
          </p:cNvPr>
          <p:cNvCxnSpPr>
            <a:cxnSpLocks/>
          </p:cNvCxnSpPr>
          <p:nvPr/>
        </p:nvCxnSpPr>
        <p:spPr>
          <a:xfrm>
            <a:off x="4449460" y="5385344"/>
            <a:ext cx="507731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uadroTexto 17">
            <a:extLst>
              <a:ext uri="{FF2B5EF4-FFF2-40B4-BE49-F238E27FC236}">
                <a16:creationId xmlns:a16="http://schemas.microsoft.com/office/drawing/2014/main" id="{B2A97593-20B7-4C4F-ADEC-E219BD47C139}"/>
              </a:ext>
            </a:extLst>
          </p:cNvPr>
          <p:cNvSpPr txBox="1"/>
          <p:nvPr/>
        </p:nvSpPr>
        <p:spPr>
          <a:xfrm>
            <a:off x="5344825" y="4812359"/>
            <a:ext cx="20582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Leyes Vigentes</a:t>
            </a:r>
          </a:p>
        </p:txBody>
      </p:sp>
      <p:cxnSp>
        <p:nvCxnSpPr>
          <p:cNvPr id="12" name="Conector recto 18">
            <a:extLst>
              <a:ext uri="{FF2B5EF4-FFF2-40B4-BE49-F238E27FC236}">
                <a16:creationId xmlns:a16="http://schemas.microsoft.com/office/drawing/2014/main" id="{B28B8CC0-AAF9-49C6-AE94-B08288E7BBD2}"/>
              </a:ext>
            </a:extLst>
          </p:cNvPr>
          <p:cNvCxnSpPr>
            <a:cxnSpLocks/>
          </p:cNvCxnSpPr>
          <p:nvPr/>
        </p:nvCxnSpPr>
        <p:spPr>
          <a:xfrm>
            <a:off x="4985324" y="3799100"/>
            <a:ext cx="4384319" cy="2546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uadroTexto 19">
            <a:extLst>
              <a:ext uri="{FF2B5EF4-FFF2-40B4-BE49-F238E27FC236}">
                <a16:creationId xmlns:a16="http://schemas.microsoft.com/office/drawing/2014/main" id="{299DA471-8389-4A70-A0D9-51B02AFB132F}"/>
              </a:ext>
            </a:extLst>
          </p:cNvPr>
          <p:cNvSpPr txBox="1"/>
          <p:nvPr/>
        </p:nvSpPr>
        <p:spPr>
          <a:xfrm>
            <a:off x="5132771" y="2941903"/>
            <a:ext cx="30135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Políticas de compromiso 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Debida Diligencia</a:t>
            </a:r>
          </a:p>
        </p:txBody>
      </p:sp>
      <p:pic>
        <p:nvPicPr>
          <p:cNvPr id="14" name="Picture 2" descr="Resultado de imagen para objetivos 2030 objetivo 8">
            <a:extLst>
              <a:ext uri="{FF2B5EF4-FFF2-40B4-BE49-F238E27FC236}">
                <a16:creationId xmlns:a16="http://schemas.microsoft.com/office/drawing/2014/main" id="{7FD4A035-F8AB-4B63-AA1A-ED2B01D5C4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8802" y="1228552"/>
            <a:ext cx="836814" cy="836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n 20">
            <a:extLst>
              <a:ext uri="{FF2B5EF4-FFF2-40B4-BE49-F238E27FC236}">
                <a16:creationId xmlns:a16="http://schemas.microsoft.com/office/drawing/2014/main" id="{29ABBB26-F8AB-49B5-99C5-0386C5B6D5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03032" y="1244879"/>
            <a:ext cx="836814" cy="836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magen 23">
            <a:extLst>
              <a:ext uri="{FF2B5EF4-FFF2-40B4-BE49-F238E27FC236}">
                <a16:creationId xmlns:a16="http://schemas.microsoft.com/office/drawing/2014/main" id="{289D0979-7AEC-4813-B470-697E89468F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36264" y="2622966"/>
            <a:ext cx="1074025" cy="1074025"/>
          </a:xfrm>
          <a:prstGeom prst="rect">
            <a:avLst/>
          </a:prstGeom>
        </p:spPr>
      </p:pic>
      <p:pic>
        <p:nvPicPr>
          <p:cNvPr id="18" name="Imagen 24">
            <a:extLst>
              <a:ext uri="{FF2B5EF4-FFF2-40B4-BE49-F238E27FC236}">
                <a16:creationId xmlns:a16="http://schemas.microsoft.com/office/drawing/2014/main" id="{E0958C22-30F8-4F16-AE98-752ED528DB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4162" y="2617414"/>
            <a:ext cx="744604" cy="1052494"/>
          </a:xfrm>
          <a:prstGeom prst="rect">
            <a:avLst/>
          </a:prstGeom>
        </p:spPr>
      </p:pic>
      <p:pic>
        <p:nvPicPr>
          <p:cNvPr id="19" name="Imagen 3">
            <a:extLst>
              <a:ext uri="{FF2B5EF4-FFF2-40B4-BE49-F238E27FC236}">
                <a16:creationId xmlns:a16="http://schemas.microsoft.com/office/drawing/2014/main" id="{C5EEA315-B69C-423C-BE8C-878D669F7E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08935" y="1244879"/>
            <a:ext cx="836813" cy="836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n 9">
            <a:extLst>
              <a:ext uri="{FF2B5EF4-FFF2-40B4-BE49-F238E27FC236}">
                <a16:creationId xmlns:a16="http://schemas.microsoft.com/office/drawing/2014/main" id="{4F18481C-FC61-4116-8872-5A840065623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3198" y="1233452"/>
            <a:ext cx="718817" cy="718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1" name="Straight Connector 20">
            <a:extLst>
              <a:ext uri="{FF2B5EF4-FFF2-40B4-BE49-F238E27FC236}">
                <a16:creationId xmlns:a16="http://schemas.microsoft.com/office/drawing/2014/main" id="{6CB60A71-90A2-45E8-8C8C-7D92436AB95D}"/>
              </a:ext>
            </a:extLst>
          </p:cNvPr>
          <p:cNvCxnSpPr/>
          <p:nvPr/>
        </p:nvCxnSpPr>
        <p:spPr>
          <a:xfrm>
            <a:off x="0" y="1001381"/>
            <a:ext cx="10945906"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pic>
        <p:nvPicPr>
          <p:cNvPr id="22" name="Picture 21" descr="A picture containing text&#10;&#10;Description automatically generated">
            <a:extLst>
              <a:ext uri="{FF2B5EF4-FFF2-40B4-BE49-F238E27FC236}">
                <a16:creationId xmlns:a16="http://schemas.microsoft.com/office/drawing/2014/main" id="{C110D7BE-8D5D-445B-80CA-3FE03E306C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66654" y="2617414"/>
            <a:ext cx="744605" cy="1056859"/>
          </a:xfrm>
          <a:prstGeom prst="rect">
            <a:avLst/>
          </a:prstGeom>
        </p:spPr>
      </p:pic>
      <p:pic>
        <p:nvPicPr>
          <p:cNvPr id="23" name="Imagen 22">
            <a:extLst>
              <a:ext uri="{FF2B5EF4-FFF2-40B4-BE49-F238E27FC236}">
                <a16:creationId xmlns:a16="http://schemas.microsoft.com/office/drawing/2014/main" id="{B53846F5-8EA7-C67C-9FD1-EEF4DC49789C}"/>
              </a:ext>
            </a:extLst>
          </p:cNvPr>
          <p:cNvPicPr>
            <a:picLocks noChangeAspect="1"/>
          </p:cNvPicPr>
          <p:nvPr/>
        </p:nvPicPr>
        <p:blipFill>
          <a:blip r:embed="rId15"/>
          <a:stretch>
            <a:fillRect/>
          </a:stretch>
        </p:blipFill>
        <p:spPr>
          <a:xfrm>
            <a:off x="9064379" y="5858215"/>
            <a:ext cx="2675467" cy="596269"/>
          </a:xfrm>
          <a:prstGeom prst="rect">
            <a:avLst/>
          </a:prstGeom>
        </p:spPr>
      </p:pic>
    </p:spTree>
    <p:extLst>
      <p:ext uri="{BB962C8B-B14F-4D97-AF65-F5344CB8AC3E}">
        <p14:creationId xmlns:p14="http://schemas.microsoft.com/office/powerpoint/2010/main" val="2196164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F25443-C194-45C5-AEA1-FD6111E081A5}"/>
              </a:ext>
            </a:extLst>
          </p:cNvPr>
          <p:cNvPicPr>
            <a:picLocks noChangeAspect="1"/>
          </p:cNvPicPr>
          <p:nvPr/>
        </p:nvPicPr>
        <p:blipFill>
          <a:blip r:embed="rId2"/>
          <a:stretch>
            <a:fillRect/>
          </a:stretch>
        </p:blipFill>
        <p:spPr>
          <a:xfrm>
            <a:off x="0" y="1654"/>
            <a:ext cx="12194942" cy="6856346"/>
          </a:xfrm>
          <a:prstGeom prst="rect">
            <a:avLst/>
          </a:prstGeom>
        </p:spPr>
      </p:pic>
      <p:grpSp>
        <p:nvGrpSpPr>
          <p:cNvPr id="2" name="Grupo 1">
            <a:extLst>
              <a:ext uri="{FF2B5EF4-FFF2-40B4-BE49-F238E27FC236}">
                <a16:creationId xmlns:a16="http://schemas.microsoft.com/office/drawing/2014/main" id="{C17AB92C-0E5F-1A4B-8D5A-DFCB8A1C169C}"/>
              </a:ext>
            </a:extLst>
          </p:cNvPr>
          <p:cNvGrpSpPr/>
          <p:nvPr/>
        </p:nvGrpSpPr>
        <p:grpSpPr>
          <a:xfrm>
            <a:off x="5302382" y="861600"/>
            <a:ext cx="8265793" cy="5012695"/>
            <a:chOff x="5302382" y="861600"/>
            <a:chExt cx="8265793" cy="5012695"/>
          </a:xfrm>
        </p:grpSpPr>
        <p:sp>
          <p:nvSpPr>
            <p:cNvPr id="24" name="Rectángulo redondeado 23">
              <a:extLst>
                <a:ext uri="{FF2B5EF4-FFF2-40B4-BE49-F238E27FC236}">
                  <a16:creationId xmlns:a16="http://schemas.microsoft.com/office/drawing/2014/main" id="{6DF0C8EF-150D-C240-B5ED-2988E65FE736}"/>
                </a:ext>
              </a:extLst>
            </p:cNvPr>
            <p:cNvSpPr/>
            <p:nvPr/>
          </p:nvSpPr>
          <p:spPr>
            <a:xfrm rot="18900000">
              <a:off x="9281925" y="2278469"/>
              <a:ext cx="4286250" cy="1314450"/>
            </a:xfrm>
            <a:prstGeom prst="roundRect">
              <a:avLst>
                <a:gd name="adj" fmla="val 50000"/>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ángulo redondeado 26">
              <a:extLst>
                <a:ext uri="{FF2B5EF4-FFF2-40B4-BE49-F238E27FC236}">
                  <a16:creationId xmlns:a16="http://schemas.microsoft.com/office/drawing/2014/main" id="{4251F387-58A3-0047-BBAE-5A0D1DD11026}"/>
                </a:ext>
              </a:extLst>
            </p:cNvPr>
            <p:cNvSpPr/>
            <p:nvPr/>
          </p:nvSpPr>
          <p:spPr>
            <a:xfrm rot="18900000">
              <a:off x="5314726" y="861600"/>
              <a:ext cx="2203087" cy="675613"/>
            </a:xfrm>
            <a:prstGeom prst="roundRect">
              <a:avLst>
                <a:gd name="adj" fmla="val 50000"/>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ángulo redondeado 28">
              <a:extLst>
                <a:ext uri="{FF2B5EF4-FFF2-40B4-BE49-F238E27FC236}">
                  <a16:creationId xmlns:a16="http://schemas.microsoft.com/office/drawing/2014/main" id="{F577EBF1-2815-4246-B6A2-1863F03A48FD}"/>
                </a:ext>
              </a:extLst>
            </p:cNvPr>
            <p:cNvSpPr/>
            <p:nvPr/>
          </p:nvSpPr>
          <p:spPr>
            <a:xfrm rot="18900000">
              <a:off x="5302382" y="5198682"/>
              <a:ext cx="2203087" cy="675613"/>
            </a:xfrm>
            <a:prstGeom prst="roundRect">
              <a:avLst>
                <a:gd name="adj" fmla="val 50000"/>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8" name="Elipse 27">
            <a:extLst>
              <a:ext uri="{FF2B5EF4-FFF2-40B4-BE49-F238E27FC236}">
                <a16:creationId xmlns:a16="http://schemas.microsoft.com/office/drawing/2014/main" id="{D5FB9425-7569-FC48-90B6-FED0793A4342}"/>
              </a:ext>
            </a:extLst>
          </p:cNvPr>
          <p:cNvSpPr/>
          <p:nvPr/>
        </p:nvSpPr>
        <p:spPr>
          <a:xfrm>
            <a:off x="227680" y="1542194"/>
            <a:ext cx="2324446" cy="2096013"/>
          </a:xfrm>
          <a:prstGeom prst="ellipse">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2060"/>
                </a:solidFill>
                <a:effectLst/>
                <a:uLnTx/>
                <a:uFillTx/>
                <a:latin typeface="Abadi" panose="020B0604020104020204" pitchFamily="34" charset="0"/>
                <a:cs typeface="Biome" panose="020B0502040204020203" pitchFamily="34" charset="0"/>
              </a:rPr>
              <a:t>Conciliación trabajo y familia con enfoque de derecho.</a:t>
            </a:r>
            <a:endParaRPr kumimoji="0" lang="es-ES" sz="1800" b="1" i="0" u="none" strike="noStrike" kern="1200" cap="none" spc="0" normalizeH="0" baseline="0" noProof="0" dirty="0">
              <a:ln>
                <a:noFill/>
              </a:ln>
              <a:solidFill>
                <a:prstClr val="white"/>
              </a:solidFill>
              <a:effectLst/>
              <a:uLnTx/>
              <a:uFillTx/>
              <a:latin typeface="Abadi" panose="020B0604020104020204" pitchFamily="34" charset="0"/>
              <a:cs typeface="Biome" panose="020B0502040204020203" pitchFamily="34" charset="0"/>
            </a:endParaRPr>
          </a:p>
        </p:txBody>
      </p:sp>
      <p:sp>
        <p:nvSpPr>
          <p:cNvPr id="30" name="Elipse 29">
            <a:extLst>
              <a:ext uri="{FF2B5EF4-FFF2-40B4-BE49-F238E27FC236}">
                <a16:creationId xmlns:a16="http://schemas.microsoft.com/office/drawing/2014/main" id="{29F511FC-12DB-B847-8E67-25F5B0AF5DA6}"/>
              </a:ext>
            </a:extLst>
          </p:cNvPr>
          <p:cNvSpPr/>
          <p:nvPr/>
        </p:nvSpPr>
        <p:spPr>
          <a:xfrm>
            <a:off x="2971388" y="1472489"/>
            <a:ext cx="2599806" cy="2263835"/>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2060"/>
                </a:solidFill>
                <a:effectLst/>
                <a:uLnTx/>
                <a:uFillTx/>
                <a:latin typeface="Abadi" panose="020B0604020104020204" pitchFamily="34" charset="0"/>
                <a:cs typeface="Biome" panose="020B0502040204020203" pitchFamily="34" charset="0"/>
              </a:rPr>
              <a:t>Cadena de Suministro responsable, (E.T.I y trabajo adolescente protegido)</a:t>
            </a:r>
            <a:endParaRPr kumimoji="0" lang="es-ES" sz="1800" b="1" i="0" u="none" strike="noStrike" kern="1200" cap="none" spc="0" normalizeH="0" baseline="0" noProof="0" dirty="0">
              <a:ln>
                <a:noFill/>
              </a:ln>
              <a:solidFill>
                <a:prstClr val="white"/>
              </a:solidFill>
              <a:effectLst/>
              <a:uLnTx/>
              <a:uFillTx/>
              <a:latin typeface="Abadi" panose="020B0604020104020204" pitchFamily="34" charset="0"/>
              <a:cs typeface="Biome" panose="020B0502040204020203" pitchFamily="34" charset="0"/>
            </a:endParaRPr>
          </a:p>
        </p:txBody>
      </p:sp>
      <p:sp>
        <p:nvSpPr>
          <p:cNvPr id="31" name="Elipse 30">
            <a:extLst>
              <a:ext uri="{FF2B5EF4-FFF2-40B4-BE49-F238E27FC236}">
                <a16:creationId xmlns:a16="http://schemas.microsoft.com/office/drawing/2014/main" id="{6DFCB0C1-198A-C44B-AF32-159CB456D74C}"/>
              </a:ext>
            </a:extLst>
          </p:cNvPr>
          <p:cNvSpPr/>
          <p:nvPr/>
        </p:nvSpPr>
        <p:spPr>
          <a:xfrm>
            <a:off x="6032194" y="1508752"/>
            <a:ext cx="2433920" cy="2263836"/>
          </a:xfrm>
          <a:prstGeom prst="ellipse">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2060"/>
                </a:solidFill>
                <a:effectLst/>
                <a:uLnTx/>
                <a:uFillTx/>
                <a:latin typeface="Abadi" panose="020B0604020104020204" pitchFamily="34" charset="0"/>
                <a:cs typeface="Biome" panose="020B0502040204020203" pitchFamily="34" charset="0"/>
              </a:rPr>
              <a:t> Marketing y comunicación empresarial con enfoque de derecho en la niñez.</a:t>
            </a:r>
            <a:endParaRPr kumimoji="0" lang="es-ES" sz="1800" b="1" i="0" u="none" strike="noStrike" kern="1200" cap="none" spc="0" normalizeH="0" baseline="0" noProof="0" dirty="0">
              <a:ln>
                <a:noFill/>
              </a:ln>
              <a:solidFill>
                <a:prstClr val="white"/>
              </a:solidFill>
              <a:effectLst/>
              <a:uLnTx/>
              <a:uFillTx/>
              <a:latin typeface="Abadi" panose="020B0604020104020204" pitchFamily="34" charset="0"/>
              <a:cs typeface="Biome" panose="020B0502040204020203" pitchFamily="34" charset="0"/>
            </a:endParaRPr>
          </a:p>
        </p:txBody>
      </p:sp>
      <p:sp>
        <p:nvSpPr>
          <p:cNvPr id="32" name="Elipse 31">
            <a:extLst>
              <a:ext uri="{FF2B5EF4-FFF2-40B4-BE49-F238E27FC236}">
                <a16:creationId xmlns:a16="http://schemas.microsoft.com/office/drawing/2014/main" id="{1B5787CC-48C2-7B4A-A391-E8CD9AE65195}"/>
              </a:ext>
            </a:extLst>
          </p:cNvPr>
          <p:cNvSpPr/>
          <p:nvPr/>
        </p:nvSpPr>
        <p:spPr>
          <a:xfrm>
            <a:off x="9344777" y="1361764"/>
            <a:ext cx="2554395" cy="2238427"/>
          </a:xfrm>
          <a:prstGeom prst="ellipse">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2060"/>
                </a:solidFill>
                <a:effectLst/>
                <a:uLnTx/>
                <a:uFillTx/>
                <a:latin typeface="Abadi" panose="020B0604020104020204" pitchFamily="34" charset="0"/>
                <a:cs typeface="Biome" panose="020B0502040204020203" pitchFamily="34" charset="0"/>
              </a:rPr>
              <a:t>  Inversión Social  y Relacionamiento Comunitario de las empresas con impacto en la niñez.</a:t>
            </a:r>
          </a:p>
        </p:txBody>
      </p:sp>
      <p:cxnSp>
        <p:nvCxnSpPr>
          <p:cNvPr id="33" name="Conector recto 8">
            <a:extLst>
              <a:ext uri="{FF2B5EF4-FFF2-40B4-BE49-F238E27FC236}">
                <a16:creationId xmlns:a16="http://schemas.microsoft.com/office/drawing/2014/main" id="{A69D3F99-497F-944F-A80B-48460D3D20FE}"/>
              </a:ext>
            </a:extLst>
          </p:cNvPr>
          <p:cNvCxnSpPr>
            <a:cxnSpLocks/>
          </p:cNvCxnSpPr>
          <p:nvPr/>
        </p:nvCxnSpPr>
        <p:spPr>
          <a:xfrm flipV="1">
            <a:off x="1319134" y="3672348"/>
            <a:ext cx="22969" cy="896027"/>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4" name="Conector recto 11">
            <a:extLst>
              <a:ext uri="{FF2B5EF4-FFF2-40B4-BE49-F238E27FC236}">
                <a16:creationId xmlns:a16="http://schemas.microsoft.com/office/drawing/2014/main" id="{F34E06B1-CB5C-1341-9D22-61942BB84C9B}"/>
              </a:ext>
            </a:extLst>
          </p:cNvPr>
          <p:cNvCxnSpPr/>
          <p:nvPr/>
        </p:nvCxnSpPr>
        <p:spPr>
          <a:xfrm flipV="1">
            <a:off x="4319274" y="3772590"/>
            <a:ext cx="0" cy="76449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5" name="Conector recto 12">
            <a:extLst>
              <a:ext uri="{FF2B5EF4-FFF2-40B4-BE49-F238E27FC236}">
                <a16:creationId xmlns:a16="http://schemas.microsoft.com/office/drawing/2014/main" id="{6FA08170-9D01-614F-9813-BB4212A2036D}"/>
              </a:ext>
            </a:extLst>
          </p:cNvPr>
          <p:cNvCxnSpPr/>
          <p:nvPr/>
        </p:nvCxnSpPr>
        <p:spPr>
          <a:xfrm flipV="1">
            <a:off x="7380239" y="3736995"/>
            <a:ext cx="0" cy="764499"/>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Conector recto 13">
            <a:extLst>
              <a:ext uri="{FF2B5EF4-FFF2-40B4-BE49-F238E27FC236}">
                <a16:creationId xmlns:a16="http://schemas.microsoft.com/office/drawing/2014/main" id="{F38F7545-3674-4C45-865D-BF8F6D1B326D}"/>
              </a:ext>
            </a:extLst>
          </p:cNvPr>
          <p:cNvCxnSpPr>
            <a:cxnSpLocks/>
          </p:cNvCxnSpPr>
          <p:nvPr/>
        </p:nvCxnSpPr>
        <p:spPr>
          <a:xfrm flipV="1">
            <a:off x="10719666" y="3644513"/>
            <a:ext cx="0" cy="888266"/>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7" name="Conector recto 10">
            <a:extLst>
              <a:ext uri="{FF2B5EF4-FFF2-40B4-BE49-F238E27FC236}">
                <a16:creationId xmlns:a16="http://schemas.microsoft.com/office/drawing/2014/main" id="{AD2D1CE3-6408-5F47-84F2-EA4D725DBD8D}"/>
              </a:ext>
            </a:extLst>
          </p:cNvPr>
          <p:cNvCxnSpPr>
            <a:cxnSpLocks/>
          </p:cNvCxnSpPr>
          <p:nvPr/>
        </p:nvCxnSpPr>
        <p:spPr>
          <a:xfrm flipV="1">
            <a:off x="1299322" y="4532779"/>
            <a:ext cx="9447782" cy="2118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8" name="Picture 9" descr="Text&#10;&#10;Description automatically generated">
            <a:extLst>
              <a:ext uri="{FF2B5EF4-FFF2-40B4-BE49-F238E27FC236}">
                <a16:creationId xmlns:a16="http://schemas.microsoft.com/office/drawing/2014/main" id="{4CD93D86-D349-2E4A-80FD-F1FA7C05F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58" y="4903919"/>
            <a:ext cx="896678" cy="896678"/>
          </a:xfrm>
          <a:prstGeom prst="rect">
            <a:avLst/>
          </a:prstGeom>
        </p:spPr>
      </p:pic>
      <p:pic>
        <p:nvPicPr>
          <p:cNvPr id="39" name="Picture 10" descr="Icon&#10;&#10;Description automatically generated">
            <a:extLst>
              <a:ext uri="{FF2B5EF4-FFF2-40B4-BE49-F238E27FC236}">
                <a16:creationId xmlns:a16="http://schemas.microsoft.com/office/drawing/2014/main" id="{C47A1A12-C0D4-434B-B257-6232597E7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3880" y="4903919"/>
            <a:ext cx="896678" cy="896678"/>
          </a:xfrm>
          <a:prstGeom prst="rect">
            <a:avLst/>
          </a:prstGeom>
        </p:spPr>
      </p:pic>
      <p:pic>
        <p:nvPicPr>
          <p:cNvPr id="40" name="Imagen 17">
            <a:extLst>
              <a:ext uri="{FF2B5EF4-FFF2-40B4-BE49-F238E27FC236}">
                <a16:creationId xmlns:a16="http://schemas.microsoft.com/office/drawing/2014/main" id="{3B9808AD-D2BA-9742-A6AB-CF0AE0A28E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9686" y="4914442"/>
            <a:ext cx="896678" cy="896678"/>
          </a:xfrm>
          <a:prstGeom prst="rect">
            <a:avLst/>
          </a:prstGeom>
        </p:spPr>
      </p:pic>
      <p:pic>
        <p:nvPicPr>
          <p:cNvPr id="41" name="Imagen 40" descr="Icono&#10;&#10;Descripción generada automáticamente">
            <a:extLst>
              <a:ext uri="{FF2B5EF4-FFF2-40B4-BE49-F238E27FC236}">
                <a16:creationId xmlns:a16="http://schemas.microsoft.com/office/drawing/2014/main" id="{3F74C8D6-C415-3F4A-A4E9-B5F15F2FED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9710" y="4894061"/>
            <a:ext cx="917059" cy="917059"/>
          </a:xfrm>
          <a:prstGeom prst="rect">
            <a:avLst/>
          </a:prstGeom>
        </p:spPr>
      </p:pic>
      <p:pic>
        <p:nvPicPr>
          <p:cNvPr id="42" name="Imagen 7">
            <a:extLst>
              <a:ext uri="{FF2B5EF4-FFF2-40B4-BE49-F238E27FC236}">
                <a16:creationId xmlns:a16="http://schemas.microsoft.com/office/drawing/2014/main" id="{0464E148-F373-4E43-B4DE-83BA69162C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5758" y="4891652"/>
            <a:ext cx="896678" cy="896678"/>
          </a:xfrm>
          <a:prstGeom prst="rect">
            <a:avLst/>
          </a:prstGeom>
        </p:spPr>
      </p:pic>
      <p:pic>
        <p:nvPicPr>
          <p:cNvPr id="43" name="Picture 16" descr="A picture containing icon&#10;&#10;Description automatically generated">
            <a:extLst>
              <a:ext uri="{FF2B5EF4-FFF2-40B4-BE49-F238E27FC236}">
                <a16:creationId xmlns:a16="http://schemas.microsoft.com/office/drawing/2014/main" id="{FF91AE29-CE7A-4B4F-A5A3-2C51A907F7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3702" y="4882773"/>
            <a:ext cx="947320" cy="947320"/>
          </a:xfrm>
          <a:prstGeom prst="rect">
            <a:avLst/>
          </a:prstGeom>
        </p:spPr>
      </p:pic>
      <p:pic>
        <p:nvPicPr>
          <p:cNvPr id="44" name="Picture 12" descr="Icon&#10;&#10;Description automatically generated">
            <a:extLst>
              <a:ext uri="{FF2B5EF4-FFF2-40B4-BE49-F238E27FC236}">
                <a16:creationId xmlns:a16="http://schemas.microsoft.com/office/drawing/2014/main" id="{72C2D9B5-AFA7-294D-BDF9-5DBB118CF4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676" y="4881795"/>
            <a:ext cx="915393" cy="915393"/>
          </a:xfrm>
          <a:prstGeom prst="rect">
            <a:avLst/>
          </a:prstGeom>
        </p:spPr>
      </p:pic>
      <p:pic>
        <p:nvPicPr>
          <p:cNvPr id="45" name="Picture 16" descr="A picture containing table&#10;&#10;Description automatically generated">
            <a:extLst>
              <a:ext uri="{FF2B5EF4-FFF2-40B4-BE49-F238E27FC236}">
                <a16:creationId xmlns:a16="http://schemas.microsoft.com/office/drawing/2014/main" id="{066CE842-71EB-E14C-B88A-A38B30452D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77766" y="4899094"/>
            <a:ext cx="915393" cy="915393"/>
          </a:xfrm>
          <a:prstGeom prst="rect">
            <a:avLst/>
          </a:prstGeom>
        </p:spPr>
      </p:pic>
      <p:pic>
        <p:nvPicPr>
          <p:cNvPr id="46" name="Imagen 45" descr="Texto&#10;&#10;Descripción generada automáticamente con confianza media">
            <a:extLst>
              <a:ext uri="{FF2B5EF4-FFF2-40B4-BE49-F238E27FC236}">
                <a16:creationId xmlns:a16="http://schemas.microsoft.com/office/drawing/2014/main" id="{D2E298FD-BD17-274D-B6A4-F2D484A8DA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80603" y="4888852"/>
            <a:ext cx="915393" cy="915393"/>
          </a:xfrm>
          <a:prstGeom prst="rect">
            <a:avLst/>
          </a:prstGeom>
        </p:spPr>
      </p:pic>
      <p:pic>
        <p:nvPicPr>
          <p:cNvPr id="47" name="Imagen 19">
            <a:extLst>
              <a:ext uri="{FF2B5EF4-FFF2-40B4-BE49-F238E27FC236}">
                <a16:creationId xmlns:a16="http://schemas.microsoft.com/office/drawing/2014/main" id="{50B5CF5C-CC24-D847-9011-0ADA6146B0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65693" y="4853277"/>
            <a:ext cx="915393" cy="915393"/>
          </a:xfrm>
          <a:prstGeom prst="rect">
            <a:avLst/>
          </a:prstGeom>
        </p:spPr>
      </p:pic>
      <p:sp>
        <p:nvSpPr>
          <p:cNvPr id="48" name="CuadroTexto 14">
            <a:extLst>
              <a:ext uri="{FF2B5EF4-FFF2-40B4-BE49-F238E27FC236}">
                <a16:creationId xmlns:a16="http://schemas.microsoft.com/office/drawing/2014/main" id="{E33D81C3-FC55-0F49-95DA-BE1582B7259A}"/>
              </a:ext>
            </a:extLst>
          </p:cNvPr>
          <p:cNvSpPr txBox="1"/>
          <p:nvPr/>
        </p:nvSpPr>
        <p:spPr>
          <a:xfrm>
            <a:off x="1442229" y="3860725"/>
            <a:ext cx="22076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Abadi" panose="020B0604020104020204" pitchFamily="34" charset="0"/>
                <a:cs typeface="Biome" panose="020B0502040204020203" pitchFamily="34" charset="0"/>
              </a:rPr>
              <a:t>Impactos en el lugar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Abadi" panose="020B0604020104020204" pitchFamily="34" charset="0"/>
                <a:cs typeface="Biome" panose="020B0502040204020203" pitchFamily="34" charset="0"/>
              </a:rPr>
              <a:t>trabajo</a:t>
            </a:r>
          </a:p>
        </p:txBody>
      </p:sp>
      <p:sp>
        <p:nvSpPr>
          <p:cNvPr id="8" name="CuadroTexto 7">
            <a:extLst>
              <a:ext uri="{FF2B5EF4-FFF2-40B4-BE49-F238E27FC236}">
                <a16:creationId xmlns:a16="http://schemas.microsoft.com/office/drawing/2014/main" id="{B42391DA-8960-5B4F-A513-66A97F350FF6}"/>
              </a:ext>
            </a:extLst>
          </p:cNvPr>
          <p:cNvSpPr txBox="1"/>
          <p:nvPr/>
        </p:nvSpPr>
        <p:spPr>
          <a:xfrm>
            <a:off x="4441749" y="3992018"/>
            <a:ext cx="22942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Abadi" panose="020B0604020104020204" pitchFamily="34" charset="0"/>
                <a:cs typeface="Biome" panose="020B0502040204020203" pitchFamily="34" charset="0"/>
              </a:rPr>
              <a:t>Impactos  en el mercado</a:t>
            </a:r>
          </a:p>
        </p:txBody>
      </p:sp>
      <p:sp>
        <p:nvSpPr>
          <p:cNvPr id="49" name="CuadroTexto 48">
            <a:extLst>
              <a:ext uri="{FF2B5EF4-FFF2-40B4-BE49-F238E27FC236}">
                <a16:creationId xmlns:a16="http://schemas.microsoft.com/office/drawing/2014/main" id="{D44640AD-2A08-3E40-8516-E97865BDBC85}"/>
              </a:ext>
            </a:extLst>
          </p:cNvPr>
          <p:cNvSpPr txBox="1"/>
          <p:nvPr/>
        </p:nvSpPr>
        <p:spPr>
          <a:xfrm>
            <a:off x="7673414" y="3825333"/>
            <a:ext cx="268399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black"/>
                </a:solidFill>
                <a:effectLst/>
                <a:uLnTx/>
                <a:uFillTx/>
                <a:latin typeface="Abadi" panose="020B0604020104020204" pitchFamily="34" charset="0"/>
                <a:cs typeface="Biome" panose="020B0502040204020203" pitchFamily="34" charset="0"/>
              </a:rPr>
              <a:t>Impactos en  la comunidad y entorno</a:t>
            </a:r>
          </a:p>
        </p:txBody>
      </p:sp>
      <p:pic>
        <p:nvPicPr>
          <p:cNvPr id="4" name="Imagen 3">
            <a:extLst>
              <a:ext uri="{FF2B5EF4-FFF2-40B4-BE49-F238E27FC236}">
                <a16:creationId xmlns:a16="http://schemas.microsoft.com/office/drawing/2014/main" id="{60005EE8-39E9-8CC7-22C7-23C139C21B4A}"/>
              </a:ext>
            </a:extLst>
          </p:cNvPr>
          <p:cNvPicPr>
            <a:picLocks noChangeAspect="1"/>
          </p:cNvPicPr>
          <p:nvPr/>
        </p:nvPicPr>
        <p:blipFill>
          <a:blip r:embed="rId13"/>
          <a:stretch>
            <a:fillRect/>
          </a:stretch>
        </p:blipFill>
        <p:spPr>
          <a:xfrm>
            <a:off x="9895840" y="6178153"/>
            <a:ext cx="1905106" cy="424582"/>
          </a:xfrm>
          <a:prstGeom prst="rect">
            <a:avLst/>
          </a:prstGeom>
        </p:spPr>
      </p:pic>
      <p:sp>
        <p:nvSpPr>
          <p:cNvPr id="5" name="Google Shape;241;p28">
            <a:extLst>
              <a:ext uri="{FF2B5EF4-FFF2-40B4-BE49-F238E27FC236}">
                <a16:creationId xmlns:a16="http://schemas.microsoft.com/office/drawing/2014/main" id="{A4A84DE1-377D-EBF1-BCD9-54CD254F6639}"/>
              </a:ext>
            </a:extLst>
          </p:cNvPr>
          <p:cNvSpPr txBox="1">
            <a:spLocks/>
          </p:cNvSpPr>
          <p:nvPr/>
        </p:nvSpPr>
        <p:spPr>
          <a:xfrm>
            <a:off x="341026" y="201341"/>
            <a:ext cx="2666999" cy="735584"/>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L" sz="4000" b="1" i="0" u="none" strike="noStrike" kern="1200" cap="none" spc="0" normalizeH="0" baseline="0" noProof="0" dirty="0">
                <a:ln>
                  <a:noFill/>
                </a:ln>
                <a:solidFill>
                  <a:srgbClr val="FFC000"/>
                </a:solidFill>
                <a:effectLst/>
                <a:uLnTx/>
                <a:uFillTx/>
                <a:latin typeface="Arial" panose="020B0604020202020204" pitchFamily="34" charset="0"/>
                <a:ea typeface="Helvetica Neue Condensed Black" panose="02000503000000020004" pitchFamily="2" charset="0"/>
                <a:cs typeface="Arial" panose="020B0604020202020204" pitchFamily="34" charset="0"/>
              </a:rPr>
              <a:t>Líneas </a:t>
            </a:r>
            <a:endParaRPr kumimoji="0" lang="es-CL" sz="4000" b="1" i="0" u="none" strike="noStrike" kern="1200" cap="none" spc="0" normalizeH="0" baseline="0" noProof="0" dirty="0">
              <a:ln>
                <a:noFill/>
              </a:ln>
              <a:solidFill>
                <a:srgbClr val="FFC000"/>
              </a:solidFill>
              <a:effectLst/>
              <a:uLnTx/>
              <a:uFillTx/>
              <a:latin typeface="Arial Black" panose="020B0604020202020204" pitchFamily="34" charset="0"/>
              <a:ea typeface="Helvetica Neue Condensed Black" panose="02000503000000020004" pitchFamily="2" charset="0"/>
              <a:cs typeface="Arial Black" panose="020B0604020202020204" pitchFamily="34" charset="0"/>
            </a:endParaRPr>
          </a:p>
        </p:txBody>
      </p:sp>
      <p:sp>
        <p:nvSpPr>
          <p:cNvPr id="6" name="CuadroTexto 5">
            <a:extLst>
              <a:ext uri="{FF2B5EF4-FFF2-40B4-BE49-F238E27FC236}">
                <a16:creationId xmlns:a16="http://schemas.microsoft.com/office/drawing/2014/main" id="{AAF941CA-E124-E981-ECD4-B50C55AEF6A1}"/>
              </a:ext>
            </a:extLst>
          </p:cNvPr>
          <p:cNvSpPr txBox="1"/>
          <p:nvPr/>
        </p:nvSpPr>
        <p:spPr>
          <a:xfrm>
            <a:off x="1918272" y="759689"/>
            <a:ext cx="1189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70C0"/>
                </a:solidFill>
                <a:latin typeface="Calibri" panose="020F0502020204030204"/>
              </a:rPr>
              <a:t>A</a:t>
            </a:r>
            <a:r>
              <a:rPr kumimoji="0" lang="es-ES" sz="2400" b="1" i="0" u="none" strike="noStrike" kern="1200" cap="none" spc="0" normalizeH="0" baseline="0" noProof="0" dirty="0" err="1">
                <a:ln>
                  <a:noFill/>
                </a:ln>
                <a:solidFill>
                  <a:srgbClr val="0070C0"/>
                </a:solidFill>
                <a:effectLst/>
                <a:uLnTx/>
                <a:uFillTx/>
                <a:latin typeface="Calibri" panose="020F0502020204030204"/>
                <a:ea typeface="+mn-ea"/>
                <a:cs typeface="+mn-cs"/>
              </a:rPr>
              <a:t>cción</a:t>
            </a:r>
            <a:endParaRPr kumimoji="0" lang="es-CL" sz="2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720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CD424C-D46A-4950-7116-BE46327EA60C}"/>
              </a:ext>
            </a:extLst>
          </p:cNvPr>
          <p:cNvPicPr>
            <a:picLocks noChangeAspect="1"/>
          </p:cNvPicPr>
          <p:nvPr/>
        </p:nvPicPr>
        <p:blipFill>
          <a:blip r:embed="rId2"/>
          <a:stretch>
            <a:fillRect/>
          </a:stretch>
        </p:blipFill>
        <p:spPr>
          <a:xfrm>
            <a:off x="0" y="1654"/>
            <a:ext cx="12194942" cy="6856346"/>
          </a:xfrm>
          <a:prstGeom prst="rect">
            <a:avLst/>
          </a:prstGeom>
        </p:spPr>
      </p:pic>
      <p:sp>
        <p:nvSpPr>
          <p:cNvPr id="18" name="Google Shape;241;p28">
            <a:extLst>
              <a:ext uri="{FF2B5EF4-FFF2-40B4-BE49-F238E27FC236}">
                <a16:creationId xmlns:a16="http://schemas.microsoft.com/office/drawing/2014/main" id="{A1B12D4B-F5DC-724A-B2D0-FB813764580E}"/>
              </a:ext>
            </a:extLst>
          </p:cNvPr>
          <p:cNvSpPr txBox="1">
            <a:spLocks/>
          </p:cNvSpPr>
          <p:nvPr/>
        </p:nvSpPr>
        <p:spPr>
          <a:xfrm>
            <a:off x="423187" y="316484"/>
            <a:ext cx="2472414" cy="735584"/>
          </a:xfrm>
          <a:prstGeom prst="rect">
            <a:avLst/>
          </a:prstGeom>
          <a:no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CL" sz="3600" b="1" i="0" u="none" strike="noStrike" kern="1200" cap="none" spc="0" normalizeH="0" baseline="0" noProof="0" dirty="0">
                <a:ln>
                  <a:noFill/>
                </a:ln>
                <a:solidFill>
                  <a:srgbClr val="FFC000"/>
                </a:solidFill>
                <a:effectLst/>
                <a:uLnTx/>
                <a:uFillTx/>
                <a:latin typeface="Aharoni" panose="02010803020104030203" pitchFamily="2" charset="-79"/>
                <a:ea typeface="Helvetica Neue Condensed Black" panose="02000503000000020004" pitchFamily="2" charset="0"/>
                <a:cs typeface="Aharoni" panose="02010803020104030203" pitchFamily="2" charset="-79"/>
              </a:rPr>
              <a:t>Productos</a:t>
            </a:r>
          </a:p>
        </p:txBody>
      </p:sp>
      <p:pic>
        <p:nvPicPr>
          <p:cNvPr id="22" name="Imagen 21" descr="Imagen que contiene foto, posando, jugador, hombre&#10;&#10;Descripción generada automáticamente">
            <a:extLst>
              <a:ext uri="{FF2B5EF4-FFF2-40B4-BE49-F238E27FC236}">
                <a16:creationId xmlns:a16="http://schemas.microsoft.com/office/drawing/2014/main" id="{F4395A5A-302C-CD4D-B734-0775FFD94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313" y="1199406"/>
            <a:ext cx="1890137" cy="3449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CuadroTexto 22">
            <a:extLst>
              <a:ext uri="{FF2B5EF4-FFF2-40B4-BE49-F238E27FC236}">
                <a16:creationId xmlns:a16="http://schemas.microsoft.com/office/drawing/2014/main" id="{7C0C25B8-6719-EE44-B895-0005D520A5EA}"/>
              </a:ext>
            </a:extLst>
          </p:cNvPr>
          <p:cNvSpPr txBox="1"/>
          <p:nvPr/>
        </p:nvSpPr>
        <p:spPr>
          <a:xfrm>
            <a:off x="6665287" y="1760038"/>
            <a:ext cx="4444995"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Guía y Catálogo de Buenas Prácticas Empresariales en  CTF</a:t>
            </a:r>
          </a:p>
        </p:txBody>
      </p:sp>
      <p:pic>
        <p:nvPicPr>
          <p:cNvPr id="25" name="Imagen 24">
            <a:extLst>
              <a:ext uri="{FF2B5EF4-FFF2-40B4-BE49-F238E27FC236}">
                <a16:creationId xmlns:a16="http://schemas.microsoft.com/office/drawing/2014/main" id="{BFE46849-2BC1-C943-9694-052BAA6AC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0787" y="1225426"/>
            <a:ext cx="3374826" cy="3374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Imagen 19">
            <a:extLst>
              <a:ext uri="{FF2B5EF4-FFF2-40B4-BE49-F238E27FC236}">
                <a16:creationId xmlns:a16="http://schemas.microsoft.com/office/drawing/2014/main" id="{D2D9838A-602B-4DB4-8AD9-A0E3DD464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7231" y="5014404"/>
            <a:ext cx="1527112" cy="1527112"/>
          </a:xfrm>
          <a:prstGeom prst="rect">
            <a:avLst/>
          </a:prstGeom>
        </p:spPr>
      </p:pic>
      <p:pic>
        <p:nvPicPr>
          <p:cNvPr id="4" name="Imagen 3">
            <a:extLst>
              <a:ext uri="{FF2B5EF4-FFF2-40B4-BE49-F238E27FC236}">
                <a16:creationId xmlns:a16="http://schemas.microsoft.com/office/drawing/2014/main" id="{EFA72FC4-69D6-02B1-1CF5-35818257619D}"/>
              </a:ext>
            </a:extLst>
          </p:cNvPr>
          <p:cNvPicPr>
            <a:picLocks noChangeAspect="1"/>
          </p:cNvPicPr>
          <p:nvPr/>
        </p:nvPicPr>
        <p:blipFill>
          <a:blip r:embed="rId6"/>
          <a:stretch>
            <a:fillRect/>
          </a:stretch>
        </p:blipFill>
        <p:spPr>
          <a:xfrm>
            <a:off x="9895840" y="6178153"/>
            <a:ext cx="1905106" cy="424582"/>
          </a:xfrm>
          <a:prstGeom prst="rect">
            <a:avLst/>
          </a:prstGeom>
        </p:spPr>
      </p:pic>
      <p:sp>
        <p:nvSpPr>
          <p:cNvPr id="7" name="CuadroTexto 6">
            <a:extLst>
              <a:ext uri="{FF2B5EF4-FFF2-40B4-BE49-F238E27FC236}">
                <a16:creationId xmlns:a16="http://schemas.microsoft.com/office/drawing/2014/main" id="{F93D3A5B-CF2B-4D3D-10F1-D0FC563BED8B}"/>
              </a:ext>
            </a:extLst>
          </p:cNvPr>
          <p:cNvSpPr txBox="1"/>
          <p:nvPr/>
        </p:nvSpPr>
        <p:spPr>
          <a:xfrm>
            <a:off x="6665286" y="2465529"/>
            <a:ext cx="4444995" cy="3693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Alianza</a:t>
            </a:r>
            <a:r>
              <a:rPr kumimoji="0" lang="es-CL"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 UNICEF, Chile Crece Contigo.</a:t>
            </a:r>
          </a:p>
        </p:txBody>
      </p:sp>
      <p:sp>
        <p:nvSpPr>
          <p:cNvPr id="8" name="CuadroTexto 7">
            <a:extLst>
              <a:ext uri="{FF2B5EF4-FFF2-40B4-BE49-F238E27FC236}">
                <a16:creationId xmlns:a16="http://schemas.microsoft.com/office/drawing/2014/main" id="{89C12C6B-862B-3813-97C6-6209FF9C6246}"/>
              </a:ext>
            </a:extLst>
          </p:cNvPr>
          <p:cNvSpPr txBox="1"/>
          <p:nvPr/>
        </p:nvSpPr>
        <p:spPr>
          <a:xfrm>
            <a:off x="6665286" y="3707881"/>
            <a:ext cx="4444995"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Objetivo: </a:t>
            </a:r>
            <a:r>
              <a:rPr kumimoji="0" lang="es-CL"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Reconocer buenas prácticas que impacten positivamente en la crianza.</a:t>
            </a:r>
          </a:p>
        </p:txBody>
      </p:sp>
      <p:sp>
        <p:nvSpPr>
          <p:cNvPr id="9" name="CuadroTexto 8">
            <a:extLst>
              <a:ext uri="{FF2B5EF4-FFF2-40B4-BE49-F238E27FC236}">
                <a16:creationId xmlns:a16="http://schemas.microsoft.com/office/drawing/2014/main" id="{74A23EF5-0454-E113-64C7-5472AF34F379}"/>
              </a:ext>
            </a:extLst>
          </p:cNvPr>
          <p:cNvSpPr txBox="1"/>
          <p:nvPr/>
        </p:nvSpPr>
        <p:spPr>
          <a:xfrm>
            <a:off x="6665286" y="3058435"/>
            <a:ext cx="4444995" cy="3693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20 empresas </a:t>
            </a:r>
            <a:r>
              <a:rPr kumimoji="0" lang="es-CL"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públicas y privadas.</a:t>
            </a:r>
          </a:p>
        </p:txBody>
      </p:sp>
      <p:cxnSp>
        <p:nvCxnSpPr>
          <p:cNvPr id="11" name="Conector recto 10">
            <a:extLst>
              <a:ext uri="{FF2B5EF4-FFF2-40B4-BE49-F238E27FC236}">
                <a16:creationId xmlns:a16="http://schemas.microsoft.com/office/drawing/2014/main" id="{623DCBA0-628C-7515-10E0-F2D4E5E66629}"/>
              </a:ext>
            </a:extLst>
          </p:cNvPr>
          <p:cNvCxnSpPr>
            <a:cxnSpLocks/>
          </p:cNvCxnSpPr>
          <p:nvPr/>
        </p:nvCxnSpPr>
        <p:spPr>
          <a:xfrm>
            <a:off x="6786880" y="2406369"/>
            <a:ext cx="451104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A834F101-2DF9-1C2A-4379-E540C35238CD}"/>
              </a:ext>
            </a:extLst>
          </p:cNvPr>
          <p:cNvCxnSpPr>
            <a:cxnSpLocks/>
          </p:cNvCxnSpPr>
          <p:nvPr/>
        </p:nvCxnSpPr>
        <p:spPr>
          <a:xfrm>
            <a:off x="6786880" y="2924246"/>
            <a:ext cx="451104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0C3FC47A-3F0E-BD55-EE14-A42BD2BD452B}"/>
              </a:ext>
            </a:extLst>
          </p:cNvPr>
          <p:cNvCxnSpPr>
            <a:cxnSpLocks/>
          </p:cNvCxnSpPr>
          <p:nvPr/>
        </p:nvCxnSpPr>
        <p:spPr>
          <a:xfrm>
            <a:off x="6786880" y="3574486"/>
            <a:ext cx="451104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DA6181AD-CAEE-2FC2-17D0-FADF37623E15}"/>
              </a:ext>
            </a:extLst>
          </p:cNvPr>
          <p:cNvCxnSpPr>
            <a:cxnSpLocks/>
          </p:cNvCxnSpPr>
          <p:nvPr/>
        </p:nvCxnSpPr>
        <p:spPr>
          <a:xfrm>
            <a:off x="6665286" y="4448246"/>
            <a:ext cx="451104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98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9C0A673-4F61-6707-6928-6448B5A1C74D}"/>
              </a:ext>
            </a:extLst>
          </p:cNvPr>
          <p:cNvPicPr>
            <a:picLocks noChangeAspect="1"/>
          </p:cNvPicPr>
          <p:nvPr/>
        </p:nvPicPr>
        <p:blipFill>
          <a:blip r:embed="rId3"/>
          <a:stretch>
            <a:fillRect/>
          </a:stretch>
        </p:blipFill>
        <p:spPr>
          <a:xfrm>
            <a:off x="0" y="1654"/>
            <a:ext cx="12194942" cy="6856346"/>
          </a:xfrm>
          <a:prstGeom prst="rect">
            <a:avLst/>
          </a:prstGeom>
        </p:spPr>
      </p:pic>
      <p:sp>
        <p:nvSpPr>
          <p:cNvPr id="5" name="Google Shape;241;p28">
            <a:extLst>
              <a:ext uri="{FF2B5EF4-FFF2-40B4-BE49-F238E27FC236}">
                <a16:creationId xmlns:a16="http://schemas.microsoft.com/office/drawing/2014/main" id="{524E1994-86B5-86C8-C903-B6717F75249B}"/>
              </a:ext>
            </a:extLst>
          </p:cNvPr>
          <p:cNvSpPr txBox="1">
            <a:spLocks/>
          </p:cNvSpPr>
          <p:nvPr/>
        </p:nvSpPr>
        <p:spPr>
          <a:xfrm>
            <a:off x="423186" y="316484"/>
            <a:ext cx="3559533" cy="735584"/>
          </a:xfrm>
          <a:prstGeom prst="rect">
            <a:avLst/>
          </a:prstGeom>
          <a:no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CL" sz="3600" b="1" i="0" u="none" strike="noStrike" kern="1200" cap="none" spc="0" normalizeH="0" baseline="0" noProof="0" dirty="0">
                <a:ln>
                  <a:noFill/>
                </a:ln>
                <a:solidFill>
                  <a:srgbClr val="FFC000"/>
                </a:solidFill>
                <a:effectLst/>
                <a:uLnTx/>
                <a:uFillTx/>
                <a:latin typeface="Aharoni" panose="02010803020104030203" pitchFamily="2" charset="-79"/>
                <a:ea typeface="Helvetica Neue Condensed Black" panose="02000503000000020004" pitchFamily="2" charset="0"/>
                <a:cs typeface="Aharoni" panose="02010803020104030203" pitchFamily="2" charset="-79"/>
              </a:rPr>
              <a:t>Metodología</a:t>
            </a:r>
          </a:p>
        </p:txBody>
      </p:sp>
      <p:sp>
        <p:nvSpPr>
          <p:cNvPr id="6" name="CuadroTexto 5">
            <a:extLst>
              <a:ext uri="{FF2B5EF4-FFF2-40B4-BE49-F238E27FC236}">
                <a16:creationId xmlns:a16="http://schemas.microsoft.com/office/drawing/2014/main" id="{8FD3F615-D54B-A245-58B7-82BA7B22D4B8}"/>
              </a:ext>
            </a:extLst>
          </p:cNvPr>
          <p:cNvSpPr txBox="1"/>
          <p:nvPr/>
        </p:nvSpPr>
        <p:spPr>
          <a:xfrm>
            <a:off x="628375" y="1255858"/>
            <a:ext cx="5284011" cy="369332"/>
          </a:xfrm>
          <a:prstGeom prst="rect">
            <a:avLst/>
          </a:prstGeom>
          <a:noFill/>
        </p:spPr>
        <p:txBody>
          <a:bodyPr wrap="none" rtlCol="0">
            <a:spAutoFit/>
          </a:bodyPr>
          <a:lstStyle/>
          <a:p>
            <a:r>
              <a:rPr lang="es-CL" b="1" dirty="0">
                <a:solidFill>
                  <a:srgbClr val="0070C0"/>
                </a:solidFill>
              </a:rPr>
              <a:t>Encuentros grupales </a:t>
            </a:r>
            <a:r>
              <a:rPr lang="es-CL" dirty="0">
                <a:solidFill>
                  <a:srgbClr val="0070C0"/>
                </a:solidFill>
              </a:rPr>
              <a:t>con representantes de empresas.</a:t>
            </a:r>
          </a:p>
        </p:txBody>
      </p:sp>
      <p:sp>
        <p:nvSpPr>
          <p:cNvPr id="8" name="CuadroTexto 7">
            <a:extLst>
              <a:ext uri="{FF2B5EF4-FFF2-40B4-BE49-F238E27FC236}">
                <a16:creationId xmlns:a16="http://schemas.microsoft.com/office/drawing/2014/main" id="{A209643D-5781-1BCE-D051-7F211FC62DE4}"/>
              </a:ext>
            </a:extLst>
          </p:cNvPr>
          <p:cNvSpPr txBox="1"/>
          <p:nvPr/>
        </p:nvSpPr>
        <p:spPr>
          <a:xfrm>
            <a:off x="628375" y="1774018"/>
            <a:ext cx="5670527" cy="369332"/>
          </a:xfrm>
          <a:prstGeom prst="rect">
            <a:avLst/>
          </a:prstGeom>
          <a:noFill/>
        </p:spPr>
        <p:txBody>
          <a:bodyPr wrap="none" rtlCol="0">
            <a:spAutoFit/>
          </a:bodyPr>
          <a:lstStyle/>
          <a:p>
            <a:r>
              <a:rPr lang="es-CL" b="1" dirty="0">
                <a:solidFill>
                  <a:srgbClr val="0070C0"/>
                </a:solidFill>
              </a:rPr>
              <a:t>Entrevistas personales a gerentes </a:t>
            </a:r>
            <a:r>
              <a:rPr lang="es-CL" dirty="0">
                <a:solidFill>
                  <a:srgbClr val="0070C0"/>
                </a:solidFill>
              </a:rPr>
              <a:t>/jefes de áreas de RR.HH</a:t>
            </a:r>
          </a:p>
        </p:txBody>
      </p:sp>
      <p:sp>
        <p:nvSpPr>
          <p:cNvPr id="9" name="CuadroTexto 8">
            <a:extLst>
              <a:ext uri="{FF2B5EF4-FFF2-40B4-BE49-F238E27FC236}">
                <a16:creationId xmlns:a16="http://schemas.microsoft.com/office/drawing/2014/main" id="{01056F49-BC88-38FD-E18D-6BE7C102EF9E}"/>
              </a:ext>
            </a:extLst>
          </p:cNvPr>
          <p:cNvSpPr txBox="1"/>
          <p:nvPr/>
        </p:nvSpPr>
        <p:spPr>
          <a:xfrm>
            <a:off x="628375" y="2385126"/>
            <a:ext cx="3392019" cy="923330"/>
          </a:xfrm>
          <a:prstGeom prst="rect">
            <a:avLst/>
          </a:prstGeom>
          <a:noFill/>
        </p:spPr>
        <p:txBody>
          <a:bodyPr wrap="none" rtlCol="0">
            <a:spAutoFit/>
          </a:bodyPr>
          <a:lstStyle/>
          <a:p>
            <a:r>
              <a:rPr lang="es-CL" b="1" dirty="0">
                <a:solidFill>
                  <a:srgbClr val="0070C0"/>
                </a:solidFill>
              </a:rPr>
              <a:t>Encuesta ONLINE </a:t>
            </a:r>
            <a:r>
              <a:rPr lang="es-CL" dirty="0">
                <a:solidFill>
                  <a:srgbClr val="0070C0"/>
                </a:solidFill>
              </a:rPr>
              <a:t>( Pandemia)</a:t>
            </a:r>
          </a:p>
          <a:p>
            <a:r>
              <a:rPr lang="es-CL" dirty="0">
                <a:solidFill>
                  <a:srgbClr val="0070C0"/>
                </a:solidFill>
              </a:rPr>
              <a:t>-Preguntas con selección múltiple.</a:t>
            </a:r>
          </a:p>
          <a:p>
            <a:r>
              <a:rPr lang="es-CL" dirty="0">
                <a:solidFill>
                  <a:srgbClr val="0070C0"/>
                </a:solidFill>
              </a:rPr>
              <a:t>-Preguntas abiertas</a:t>
            </a:r>
          </a:p>
        </p:txBody>
      </p:sp>
      <p:pic>
        <p:nvPicPr>
          <p:cNvPr id="11" name="Imagen 10" descr="Grupo de personas posando delante de una pared&#10;&#10;Descripción generada automáticamente">
            <a:extLst>
              <a:ext uri="{FF2B5EF4-FFF2-40B4-BE49-F238E27FC236}">
                <a16:creationId xmlns:a16="http://schemas.microsoft.com/office/drawing/2014/main" id="{180C8E17-04EA-4F34-A53E-51F4F637C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190" y="148828"/>
            <a:ext cx="3066309" cy="2299732"/>
          </a:xfrm>
          <a:prstGeom prst="rect">
            <a:avLst/>
          </a:prstGeom>
        </p:spPr>
      </p:pic>
      <p:pic>
        <p:nvPicPr>
          <p:cNvPr id="13" name="Imagen 12" descr="Un grupo de personas sentadas en una sala&#10;&#10;Descripción generada automáticamente">
            <a:extLst>
              <a:ext uri="{FF2B5EF4-FFF2-40B4-BE49-F238E27FC236}">
                <a16:creationId xmlns:a16="http://schemas.microsoft.com/office/drawing/2014/main" id="{7D9611BE-6D42-1AE6-BADE-E7968074F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6190" y="2536282"/>
            <a:ext cx="3018058" cy="2015398"/>
          </a:xfrm>
          <a:prstGeom prst="rect">
            <a:avLst/>
          </a:prstGeom>
        </p:spPr>
      </p:pic>
      <p:pic>
        <p:nvPicPr>
          <p:cNvPr id="15" name="Imagen 14" descr="Grupo de personas posando para una foto&#10;&#10;Descripción generada automáticamente">
            <a:extLst>
              <a:ext uri="{FF2B5EF4-FFF2-40B4-BE49-F238E27FC236}">
                <a16:creationId xmlns:a16="http://schemas.microsoft.com/office/drawing/2014/main" id="{4D443478-9742-3552-0D90-50204A165E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6190" y="4639402"/>
            <a:ext cx="3018059" cy="2015398"/>
          </a:xfrm>
          <a:prstGeom prst="rect">
            <a:avLst/>
          </a:prstGeom>
        </p:spPr>
      </p:pic>
      <p:pic>
        <p:nvPicPr>
          <p:cNvPr id="17" name="Imagen 16">
            <a:extLst>
              <a:ext uri="{FF2B5EF4-FFF2-40B4-BE49-F238E27FC236}">
                <a16:creationId xmlns:a16="http://schemas.microsoft.com/office/drawing/2014/main" id="{30BF8DA9-90B0-DB51-3BE2-4A9BBF693165}"/>
              </a:ext>
            </a:extLst>
          </p:cNvPr>
          <p:cNvPicPr>
            <a:picLocks noChangeAspect="1"/>
          </p:cNvPicPr>
          <p:nvPr/>
        </p:nvPicPr>
        <p:blipFill rotWithShape="1">
          <a:blip r:embed="rId7"/>
          <a:srcRect l="19084" t="25778" r="20083" b="15704"/>
          <a:stretch/>
        </p:blipFill>
        <p:spPr>
          <a:xfrm>
            <a:off x="809307" y="3696913"/>
            <a:ext cx="4217489" cy="2282066"/>
          </a:xfrm>
          <a:prstGeom prst="rect">
            <a:avLst/>
          </a:prstGeom>
          <a:ln w="28575">
            <a:solidFill>
              <a:srgbClr val="0070C0"/>
            </a:solidFill>
          </a:ln>
        </p:spPr>
      </p:pic>
      <p:cxnSp>
        <p:nvCxnSpPr>
          <p:cNvPr id="18" name="Conector recto 17">
            <a:extLst>
              <a:ext uri="{FF2B5EF4-FFF2-40B4-BE49-F238E27FC236}">
                <a16:creationId xmlns:a16="http://schemas.microsoft.com/office/drawing/2014/main" id="{1CD6C45D-23B5-8AB2-3DCB-A084E2F21F2E}"/>
              </a:ext>
            </a:extLst>
          </p:cNvPr>
          <p:cNvCxnSpPr>
            <a:cxnSpLocks/>
          </p:cNvCxnSpPr>
          <p:nvPr/>
        </p:nvCxnSpPr>
        <p:spPr>
          <a:xfrm>
            <a:off x="628375" y="1752147"/>
            <a:ext cx="535432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5F7358BD-E4CA-10BB-B44A-4C34DDA2EAB9}"/>
              </a:ext>
            </a:extLst>
          </p:cNvPr>
          <p:cNvCxnSpPr>
            <a:cxnSpLocks/>
          </p:cNvCxnSpPr>
          <p:nvPr/>
        </p:nvCxnSpPr>
        <p:spPr>
          <a:xfrm>
            <a:off x="628375" y="2270307"/>
            <a:ext cx="535432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F5FA46BD-2CFB-8152-04B6-84FA9FA76497}"/>
              </a:ext>
            </a:extLst>
          </p:cNvPr>
          <p:cNvCxnSpPr>
            <a:cxnSpLocks/>
          </p:cNvCxnSpPr>
          <p:nvPr/>
        </p:nvCxnSpPr>
        <p:spPr>
          <a:xfrm>
            <a:off x="628375" y="3453947"/>
            <a:ext cx="535432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5834E190-3F41-0EE4-5680-E2C46AA51696}"/>
              </a:ext>
            </a:extLst>
          </p:cNvPr>
          <p:cNvSpPr txBox="1"/>
          <p:nvPr/>
        </p:nvSpPr>
        <p:spPr>
          <a:xfrm>
            <a:off x="4305300" y="6095324"/>
            <a:ext cx="2611036" cy="646331"/>
          </a:xfrm>
          <a:prstGeom prst="rect">
            <a:avLst/>
          </a:prstGeom>
          <a:noFill/>
        </p:spPr>
        <p:txBody>
          <a:bodyPr wrap="none" rtlCol="0">
            <a:spAutoFit/>
          </a:bodyPr>
          <a:lstStyle/>
          <a:p>
            <a:r>
              <a:rPr lang="es-CL" sz="3600" b="1" dirty="0">
                <a:solidFill>
                  <a:srgbClr val="0070C0"/>
                </a:solidFill>
              </a:rPr>
              <a:t>www.uppi.cl</a:t>
            </a:r>
          </a:p>
        </p:txBody>
      </p:sp>
    </p:spTree>
    <p:extLst>
      <p:ext uri="{BB962C8B-B14F-4D97-AF65-F5344CB8AC3E}">
        <p14:creationId xmlns:p14="http://schemas.microsoft.com/office/powerpoint/2010/main" val="1205241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15335AC-0127-7CED-E37C-F290BD1D4A61}"/>
              </a:ext>
            </a:extLst>
          </p:cNvPr>
          <p:cNvPicPr>
            <a:picLocks noChangeAspect="1"/>
          </p:cNvPicPr>
          <p:nvPr/>
        </p:nvPicPr>
        <p:blipFill>
          <a:blip r:embed="rId3"/>
          <a:stretch>
            <a:fillRect/>
          </a:stretch>
        </p:blipFill>
        <p:spPr>
          <a:xfrm>
            <a:off x="0" y="1654"/>
            <a:ext cx="12194942" cy="6856346"/>
          </a:xfrm>
          <a:prstGeom prst="rect">
            <a:avLst/>
          </a:prstGeom>
        </p:spPr>
      </p:pic>
      <p:sp>
        <p:nvSpPr>
          <p:cNvPr id="3" name="Google Shape;241;p28">
            <a:extLst>
              <a:ext uri="{FF2B5EF4-FFF2-40B4-BE49-F238E27FC236}">
                <a16:creationId xmlns:a16="http://schemas.microsoft.com/office/drawing/2014/main" id="{2B7A27AA-531F-410D-1801-EB28DA3E6B49}"/>
              </a:ext>
            </a:extLst>
          </p:cNvPr>
          <p:cNvSpPr txBox="1">
            <a:spLocks/>
          </p:cNvSpPr>
          <p:nvPr/>
        </p:nvSpPr>
        <p:spPr>
          <a:xfrm>
            <a:off x="423186" y="316484"/>
            <a:ext cx="3559533" cy="735584"/>
          </a:xfrm>
          <a:prstGeom prst="rect">
            <a:avLst/>
          </a:prstGeom>
          <a:no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CL" sz="3600" b="1" i="0" u="none" strike="noStrike" kern="1200" cap="none" spc="0" normalizeH="0" baseline="0" noProof="0" dirty="0">
                <a:ln>
                  <a:noFill/>
                </a:ln>
                <a:solidFill>
                  <a:srgbClr val="FFC000"/>
                </a:solidFill>
                <a:effectLst/>
                <a:uLnTx/>
                <a:uFillTx/>
                <a:latin typeface="Aharoni" panose="02010803020104030203" pitchFamily="2" charset="-79"/>
                <a:ea typeface="Helvetica Neue Condensed Black" panose="02000503000000020004" pitchFamily="2" charset="0"/>
                <a:cs typeface="Aharoni" panose="02010803020104030203" pitchFamily="2" charset="-79"/>
              </a:rPr>
              <a:t>Resultados</a:t>
            </a:r>
          </a:p>
        </p:txBody>
      </p:sp>
      <p:graphicFrame>
        <p:nvGraphicFramePr>
          <p:cNvPr id="10" name="Tabla 10">
            <a:extLst>
              <a:ext uri="{FF2B5EF4-FFF2-40B4-BE49-F238E27FC236}">
                <a16:creationId xmlns:a16="http://schemas.microsoft.com/office/drawing/2014/main" id="{EAC90B03-3C59-9698-A291-FCD1CAAD245E}"/>
              </a:ext>
            </a:extLst>
          </p:cNvPr>
          <p:cNvGraphicFramePr>
            <a:graphicFrameLocks noGrp="1"/>
          </p:cNvGraphicFramePr>
          <p:nvPr>
            <p:extLst>
              <p:ext uri="{D42A27DB-BD31-4B8C-83A1-F6EECF244321}">
                <p14:modId xmlns:p14="http://schemas.microsoft.com/office/powerpoint/2010/main" val="3524985246"/>
              </p:ext>
            </p:extLst>
          </p:nvPr>
        </p:nvGraphicFramePr>
        <p:xfrm>
          <a:off x="423186" y="1186180"/>
          <a:ext cx="6452627" cy="4815840"/>
        </p:xfrm>
        <a:graphic>
          <a:graphicData uri="http://schemas.openxmlformats.org/drawingml/2006/table">
            <a:tbl>
              <a:tblPr firstRow="1" bandRow="1">
                <a:tableStyleId>{5C22544A-7EE6-4342-B048-85BDC9FD1C3A}</a:tableStyleId>
              </a:tblPr>
              <a:tblGrid>
                <a:gridCol w="1002753">
                  <a:extLst>
                    <a:ext uri="{9D8B030D-6E8A-4147-A177-3AD203B41FA5}">
                      <a16:colId xmlns:a16="http://schemas.microsoft.com/office/drawing/2014/main" val="3851648576"/>
                    </a:ext>
                  </a:extLst>
                </a:gridCol>
                <a:gridCol w="5449874">
                  <a:extLst>
                    <a:ext uri="{9D8B030D-6E8A-4147-A177-3AD203B41FA5}">
                      <a16:colId xmlns:a16="http://schemas.microsoft.com/office/drawing/2014/main" val="2800762147"/>
                    </a:ext>
                  </a:extLst>
                </a:gridCol>
              </a:tblGrid>
              <a:tr h="370840">
                <a:tc>
                  <a:txBody>
                    <a:bodyPr/>
                    <a:lstStyle/>
                    <a:p>
                      <a:r>
                        <a:rPr lang="es-CL" dirty="0"/>
                        <a:t>Porcentajes </a:t>
                      </a:r>
                    </a:p>
                  </a:txBody>
                  <a:tcPr/>
                </a:tc>
                <a:tc>
                  <a:txBody>
                    <a:bodyPr/>
                    <a:lstStyle/>
                    <a:p>
                      <a:r>
                        <a:rPr lang="es-CL" dirty="0"/>
                        <a:t>Iniciativas Empresariales en Pandemia</a:t>
                      </a:r>
                    </a:p>
                  </a:txBody>
                  <a:tcPr/>
                </a:tc>
                <a:extLst>
                  <a:ext uri="{0D108BD9-81ED-4DB2-BD59-A6C34878D82A}">
                    <a16:rowId xmlns:a16="http://schemas.microsoft.com/office/drawing/2014/main" val="1408195340"/>
                  </a:ext>
                </a:extLst>
              </a:tr>
              <a:tr h="370840">
                <a:tc>
                  <a:txBody>
                    <a:bodyPr/>
                    <a:lstStyle/>
                    <a:p>
                      <a:r>
                        <a:rPr lang="es-CL" sz="3200" b="1" dirty="0">
                          <a:solidFill>
                            <a:srgbClr val="0070C0"/>
                          </a:solidFill>
                        </a:rPr>
                        <a:t>94%</a:t>
                      </a:r>
                    </a:p>
                  </a:txBody>
                  <a:tcPr/>
                </a:tc>
                <a:tc>
                  <a:txBody>
                    <a:bodyPr/>
                    <a:lstStyle/>
                    <a:p>
                      <a:r>
                        <a:rPr lang="es-CL" dirty="0"/>
                        <a:t>Teletrabajo Flexibilidad horaria.</a:t>
                      </a:r>
                    </a:p>
                  </a:txBody>
                  <a:tcPr/>
                </a:tc>
                <a:extLst>
                  <a:ext uri="{0D108BD9-81ED-4DB2-BD59-A6C34878D82A}">
                    <a16:rowId xmlns:a16="http://schemas.microsoft.com/office/drawing/2014/main" val="2600450688"/>
                  </a:ext>
                </a:extLst>
              </a:tr>
              <a:tr h="370840">
                <a:tc>
                  <a:txBody>
                    <a:bodyPr/>
                    <a:lstStyle/>
                    <a:p>
                      <a:r>
                        <a:rPr lang="es-CL" sz="3200" b="1" dirty="0">
                          <a:solidFill>
                            <a:srgbClr val="0070C0"/>
                          </a:solidFill>
                        </a:rPr>
                        <a:t>69%</a:t>
                      </a:r>
                    </a:p>
                  </a:txBody>
                  <a:tcPr/>
                </a:tc>
                <a:tc>
                  <a:txBody>
                    <a:bodyPr/>
                    <a:lstStyle/>
                    <a:p>
                      <a:r>
                        <a:rPr lang="es-ES" dirty="0"/>
                        <a:t>Resguardo medidas sanitarias en lugar de trabajo.</a:t>
                      </a:r>
                      <a:endParaRPr lang="es-CL" dirty="0"/>
                    </a:p>
                  </a:txBody>
                  <a:tcPr/>
                </a:tc>
                <a:extLst>
                  <a:ext uri="{0D108BD9-81ED-4DB2-BD59-A6C34878D82A}">
                    <a16:rowId xmlns:a16="http://schemas.microsoft.com/office/drawing/2014/main" val="1003234817"/>
                  </a:ext>
                </a:extLst>
              </a:tr>
              <a:tr h="370840">
                <a:tc>
                  <a:txBody>
                    <a:bodyPr/>
                    <a:lstStyle/>
                    <a:p>
                      <a:r>
                        <a:rPr lang="es-CL" sz="3200" b="1" dirty="0">
                          <a:solidFill>
                            <a:srgbClr val="0070C0"/>
                          </a:solidFill>
                        </a:rPr>
                        <a:t>61%</a:t>
                      </a:r>
                    </a:p>
                  </a:txBody>
                  <a:tcPr/>
                </a:tc>
                <a:tc>
                  <a:txBody>
                    <a:bodyPr/>
                    <a:lstStyle/>
                    <a:p>
                      <a:r>
                        <a:rPr lang="es-CL" dirty="0" err="1"/>
                        <a:t>Webinar</a:t>
                      </a:r>
                      <a:r>
                        <a:rPr lang="es-CL" dirty="0"/>
                        <a:t> Charlas Gratuitas sobre Corresponsabilidad, crianza</a:t>
                      </a:r>
                    </a:p>
                  </a:txBody>
                  <a:tcPr/>
                </a:tc>
                <a:extLst>
                  <a:ext uri="{0D108BD9-81ED-4DB2-BD59-A6C34878D82A}">
                    <a16:rowId xmlns:a16="http://schemas.microsoft.com/office/drawing/2014/main" val="1269074969"/>
                  </a:ext>
                </a:extLst>
              </a:tr>
              <a:tr h="370840">
                <a:tc>
                  <a:txBody>
                    <a:bodyPr/>
                    <a:lstStyle/>
                    <a:p>
                      <a:r>
                        <a:rPr lang="es-CL" sz="3200" b="1" dirty="0">
                          <a:solidFill>
                            <a:srgbClr val="0070C0"/>
                          </a:solidFill>
                        </a:rPr>
                        <a:t>50%</a:t>
                      </a:r>
                    </a:p>
                  </a:txBody>
                  <a:tcPr/>
                </a:tc>
                <a:tc>
                  <a:txBody>
                    <a:bodyPr/>
                    <a:lstStyle/>
                    <a:p>
                      <a:r>
                        <a:rPr lang="es-ES" dirty="0"/>
                        <a:t>Ayuda económica/ Bonos emergencia.</a:t>
                      </a:r>
                      <a:endParaRPr lang="es-CL" dirty="0"/>
                    </a:p>
                  </a:txBody>
                  <a:tcPr/>
                </a:tc>
                <a:extLst>
                  <a:ext uri="{0D108BD9-81ED-4DB2-BD59-A6C34878D82A}">
                    <a16:rowId xmlns:a16="http://schemas.microsoft.com/office/drawing/2014/main" val="4254899597"/>
                  </a:ext>
                </a:extLst>
              </a:tr>
              <a:tr h="370840">
                <a:tc>
                  <a:txBody>
                    <a:bodyPr/>
                    <a:lstStyle/>
                    <a:p>
                      <a:r>
                        <a:rPr lang="es-CL" sz="3200" b="1" dirty="0">
                          <a:solidFill>
                            <a:srgbClr val="0070C0"/>
                          </a:solidFill>
                        </a:rPr>
                        <a:t>22%</a:t>
                      </a:r>
                    </a:p>
                  </a:txBody>
                  <a:tcPr/>
                </a:tc>
                <a:tc>
                  <a:txBody>
                    <a:bodyPr/>
                    <a:lstStyle/>
                    <a:p>
                      <a:r>
                        <a:rPr lang="es-ES" dirty="0"/>
                        <a:t>Acuerdo vacaciones adicional a las legales</a:t>
                      </a:r>
                      <a:endParaRPr lang="es-CL" dirty="0"/>
                    </a:p>
                  </a:txBody>
                  <a:tcPr/>
                </a:tc>
                <a:extLst>
                  <a:ext uri="{0D108BD9-81ED-4DB2-BD59-A6C34878D82A}">
                    <a16:rowId xmlns:a16="http://schemas.microsoft.com/office/drawing/2014/main" val="2138534843"/>
                  </a:ext>
                </a:extLst>
              </a:tr>
              <a:tr h="370840">
                <a:tc>
                  <a:txBody>
                    <a:bodyPr/>
                    <a:lstStyle/>
                    <a:p>
                      <a:r>
                        <a:rPr lang="es-CL" sz="3200" b="1" dirty="0">
                          <a:solidFill>
                            <a:srgbClr val="0070C0"/>
                          </a:solidFill>
                        </a:rPr>
                        <a:t>17%</a:t>
                      </a:r>
                    </a:p>
                  </a:txBody>
                  <a:tcPr/>
                </a:tc>
                <a:tc>
                  <a:txBody>
                    <a:bodyPr/>
                    <a:lstStyle/>
                    <a:p>
                      <a:r>
                        <a:rPr lang="es-CL" dirty="0"/>
                        <a:t>Extensión postnatal</a:t>
                      </a:r>
                    </a:p>
                  </a:txBody>
                  <a:tcPr/>
                </a:tc>
                <a:extLst>
                  <a:ext uri="{0D108BD9-81ED-4DB2-BD59-A6C34878D82A}">
                    <a16:rowId xmlns:a16="http://schemas.microsoft.com/office/drawing/2014/main" val="81628083"/>
                  </a:ext>
                </a:extLst>
              </a:tr>
              <a:tr h="370840">
                <a:tc>
                  <a:txBody>
                    <a:bodyPr/>
                    <a:lstStyle/>
                    <a:p>
                      <a:r>
                        <a:rPr lang="es-CL" sz="3200" b="1" dirty="0">
                          <a:solidFill>
                            <a:srgbClr val="0070C0"/>
                          </a:solidFill>
                        </a:rPr>
                        <a:t>12%</a:t>
                      </a:r>
                    </a:p>
                  </a:txBody>
                  <a:tcPr/>
                </a:tc>
                <a:tc>
                  <a:txBody>
                    <a:bodyPr/>
                    <a:lstStyle/>
                    <a:p>
                      <a:r>
                        <a:rPr lang="es-ES" dirty="0"/>
                        <a:t>Incorporación Portales educativos gratuitos para colaboradores, profesionales y comunidad.</a:t>
                      </a:r>
                      <a:endParaRPr lang="es-CL" dirty="0"/>
                    </a:p>
                  </a:txBody>
                  <a:tcPr/>
                </a:tc>
                <a:extLst>
                  <a:ext uri="{0D108BD9-81ED-4DB2-BD59-A6C34878D82A}">
                    <a16:rowId xmlns:a16="http://schemas.microsoft.com/office/drawing/2014/main" val="1180223931"/>
                  </a:ext>
                </a:extLst>
              </a:tr>
            </a:tbl>
          </a:graphicData>
        </a:graphic>
      </p:graphicFrame>
      <p:pic>
        <p:nvPicPr>
          <p:cNvPr id="11" name="Imagen 10">
            <a:extLst>
              <a:ext uri="{FF2B5EF4-FFF2-40B4-BE49-F238E27FC236}">
                <a16:creationId xmlns:a16="http://schemas.microsoft.com/office/drawing/2014/main" id="{1F5C80CA-1DD8-CBE7-2FC3-3F389343E8D0}"/>
              </a:ext>
            </a:extLst>
          </p:cNvPr>
          <p:cNvPicPr>
            <a:picLocks noChangeAspect="1"/>
          </p:cNvPicPr>
          <p:nvPr/>
        </p:nvPicPr>
        <p:blipFill>
          <a:blip r:embed="rId4"/>
          <a:stretch>
            <a:fillRect/>
          </a:stretch>
        </p:blipFill>
        <p:spPr>
          <a:xfrm>
            <a:off x="9895840" y="6178153"/>
            <a:ext cx="1905106" cy="424582"/>
          </a:xfrm>
          <a:prstGeom prst="rect">
            <a:avLst/>
          </a:prstGeom>
        </p:spPr>
      </p:pic>
    </p:spTree>
    <p:extLst>
      <p:ext uri="{BB962C8B-B14F-4D97-AF65-F5344CB8AC3E}">
        <p14:creationId xmlns:p14="http://schemas.microsoft.com/office/powerpoint/2010/main" val="3819416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15335AC-0127-7CED-E37C-F290BD1D4A61}"/>
              </a:ext>
            </a:extLst>
          </p:cNvPr>
          <p:cNvPicPr>
            <a:picLocks noChangeAspect="1"/>
          </p:cNvPicPr>
          <p:nvPr/>
        </p:nvPicPr>
        <p:blipFill>
          <a:blip r:embed="rId3"/>
          <a:stretch>
            <a:fillRect/>
          </a:stretch>
        </p:blipFill>
        <p:spPr>
          <a:xfrm>
            <a:off x="0" y="1654"/>
            <a:ext cx="12194942" cy="6856346"/>
          </a:xfrm>
          <a:prstGeom prst="rect">
            <a:avLst/>
          </a:prstGeom>
        </p:spPr>
      </p:pic>
      <p:sp>
        <p:nvSpPr>
          <p:cNvPr id="3" name="Google Shape;241;p28">
            <a:extLst>
              <a:ext uri="{FF2B5EF4-FFF2-40B4-BE49-F238E27FC236}">
                <a16:creationId xmlns:a16="http://schemas.microsoft.com/office/drawing/2014/main" id="{2B7A27AA-531F-410D-1801-EB28DA3E6B49}"/>
              </a:ext>
            </a:extLst>
          </p:cNvPr>
          <p:cNvSpPr txBox="1">
            <a:spLocks/>
          </p:cNvSpPr>
          <p:nvPr/>
        </p:nvSpPr>
        <p:spPr>
          <a:xfrm>
            <a:off x="423186" y="316484"/>
            <a:ext cx="3559533" cy="735584"/>
          </a:xfrm>
          <a:prstGeom prst="rect">
            <a:avLst/>
          </a:prstGeom>
          <a:no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CL" sz="3600" b="1" i="0" u="none" strike="noStrike" kern="1200" cap="none" spc="0" normalizeH="0" baseline="0" noProof="0" dirty="0">
                <a:ln>
                  <a:noFill/>
                </a:ln>
                <a:solidFill>
                  <a:srgbClr val="FFC000"/>
                </a:solidFill>
                <a:effectLst/>
                <a:uLnTx/>
                <a:uFillTx/>
                <a:latin typeface="Aharoni" panose="02010803020104030203" pitchFamily="2" charset="-79"/>
                <a:ea typeface="Helvetica Neue Condensed Black" panose="02000503000000020004" pitchFamily="2" charset="0"/>
                <a:cs typeface="Aharoni" panose="02010803020104030203" pitchFamily="2" charset="-79"/>
              </a:rPr>
              <a:t>Hallazgos</a:t>
            </a:r>
          </a:p>
        </p:txBody>
      </p:sp>
      <p:pic>
        <p:nvPicPr>
          <p:cNvPr id="4" name="Picture 7" descr="Icon&#10;&#10;Description automatically generated">
            <a:extLst>
              <a:ext uri="{FF2B5EF4-FFF2-40B4-BE49-F238E27FC236}">
                <a16:creationId xmlns:a16="http://schemas.microsoft.com/office/drawing/2014/main" id="{798159CE-6686-2007-1275-7E812B2B0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818" y="1941492"/>
            <a:ext cx="1716875" cy="1716875"/>
          </a:xfrm>
          <a:prstGeom prst="rect">
            <a:avLst/>
          </a:prstGeom>
        </p:spPr>
      </p:pic>
      <p:pic>
        <p:nvPicPr>
          <p:cNvPr id="5" name="Picture 9" descr="Shape&#10;&#10;Description automatically generated with low confidence">
            <a:extLst>
              <a:ext uri="{FF2B5EF4-FFF2-40B4-BE49-F238E27FC236}">
                <a16:creationId xmlns:a16="http://schemas.microsoft.com/office/drawing/2014/main" id="{00140524-BED5-F460-D283-9A0FC80FB8B3}"/>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52150" y="1682650"/>
            <a:ext cx="1843304" cy="1843304"/>
          </a:xfrm>
          <a:prstGeom prst="rect">
            <a:avLst/>
          </a:prstGeom>
        </p:spPr>
      </p:pic>
      <p:pic>
        <p:nvPicPr>
          <p:cNvPr id="6" name="Picture 11" descr="Icon&#10;&#10;Description automatically generated">
            <a:extLst>
              <a:ext uri="{FF2B5EF4-FFF2-40B4-BE49-F238E27FC236}">
                <a16:creationId xmlns:a16="http://schemas.microsoft.com/office/drawing/2014/main" id="{164EF5F2-A160-158F-A2CC-F6B43A079F66}"/>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309939" y="1968552"/>
            <a:ext cx="1716875" cy="1716875"/>
          </a:xfrm>
          <a:prstGeom prst="rect">
            <a:avLst/>
          </a:prstGeom>
        </p:spPr>
      </p:pic>
      <p:sp>
        <p:nvSpPr>
          <p:cNvPr id="7" name="TextBox 12">
            <a:extLst>
              <a:ext uri="{FF2B5EF4-FFF2-40B4-BE49-F238E27FC236}">
                <a16:creationId xmlns:a16="http://schemas.microsoft.com/office/drawing/2014/main" id="{B946660F-FFF7-9CD2-81D3-D59471E81108}"/>
              </a:ext>
            </a:extLst>
          </p:cNvPr>
          <p:cNvSpPr txBox="1"/>
          <p:nvPr/>
        </p:nvSpPr>
        <p:spPr>
          <a:xfrm>
            <a:off x="8957769" y="3960064"/>
            <a:ext cx="1091261" cy="400110"/>
          </a:xfrm>
          <a:prstGeom prst="rect">
            <a:avLst/>
          </a:prstGeom>
          <a:noFill/>
        </p:spPr>
        <p:txBody>
          <a:bodyPr wrap="none" rtlCol="0">
            <a:spAutoFit/>
          </a:bodyPr>
          <a:lstStyle/>
          <a:p>
            <a:r>
              <a:rPr lang="es-MX" sz="2000" b="1" dirty="0">
                <a:solidFill>
                  <a:schemeClr val="bg2">
                    <a:lumMod val="50000"/>
                  </a:schemeClr>
                </a:solidFill>
              </a:rPr>
              <a:t>Material</a:t>
            </a:r>
            <a:endParaRPr lang="es-CL" b="1" dirty="0">
              <a:solidFill>
                <a:schemeClr val="bg2">
                  <a:lumMod val="50000"/>
                </a:schemeClr>
              </a:solidFill>
            </a:endParaRPr>
          </a:p>
        </p:txBody>
      </p:sp>
      <p:sp>
        <p:nvSpPr>
          <p:cNvPr id="8" name="TextBox 13">
            <a:extLst>
              <a:ext uri="{FF2B5EF4-FFF2-40B4-BE49-F238E27FC236}">
                <a16:creationId xmlns:a16="http://schemas.microsoft.com/office/drawing/2014/main" id="{732DA35C-04FE-47C2-C5C6-E2C712645806}"/>
              </a:ext>
            </a:extLst>
          </p:cNvPr>
          <p:cNvSpPr txBox="1"/>
          <p:nvPr/>
        </p:nvSpPr>
        <p:spPr>
          <a:xfrm>
            <a:off x="5161206" y="3900236"/>
            <a:ext cx="1164101" cy="400110"/>
          </a:xfrm>
          <a:prstGeom prst="rect">
            <a:avLst/>
          </a:prstGeom>
          <a:noFill/>
        </p:spPr>
        <p:txBody>
          <a:bodyPr wrap="none" rtlCol="0">
            <a:spAutoFit/>
          </a:bodyPr>
          <a:lstStyle/>
          <a:p>
            <a:r>
              <a:rPr lang="es-MX" sz="2000" b="1" dirty="0">
                <a:solidFill>
                  <a:schemeClr val="bg2">
                    <a:lumMod val="50000"/>
                  </a:schemeClr>
                </a:solidFill>
              </a:rPr>
              <a:t>Cuidados</a:t>
            </a:r>
            <a:endParaRPr lang="es-CL" b="1" dirty="0">
              <a:solidFill>
                <a:schemeClr val="bg2">
                  <a:lumMod val="50000"/>
                </a:schemeClr>
              </a:solidFill>
            </a:endParaRPr>
          </a:p>
        </p:txBody>
      </p:sp>
      <p:sp>
        <p:nvSpPr>
          <p:cNvPr id="9" name="TextBox 14">
            <a:extLst>
              <a:ext uri="{FF2B5EF4-FFF2-40B4-BE49-F238E27FC236}">
                <a16:creationId xmlns:a16="http://schemas.microsoft.com/office/drawing/2014/main" id="{4D726DB5-54F2-6DBA-2665-3641592DDA20}"/>
              </a:ext>
            </a:extLst>
          </p:cNvPr>
          <p:cNvSpPr txBox="1"/>
          <p:nvPr/>
        </p:nvSpPr>
        <p:spPr>
          <a:xfrm>
            <a:off x="1674492" y="3792854"/>
            <a:ext cx="987771" cy="400110"/>
          </a:xfrm>
          <a:prstGeom prst="rect">
            <a:avLst/>
          </a:prstGeom>
          <a:noFill/>
        </p:spPr>
        <p:txBody>
          <a:bodyPr wrap="none" rtlCol="0">
            <a:spAutoFit/>
          </a:bodyPr>
          <a:lstStyle/>
          <a:p>
            <a:r>
              <a:rPr lang="es-MX" sz="2000" b="1" dirty="0">
                <a:solidFill>
                  <a:schemeClr val="bg2">
                    <a:lumMod val="50000"/>
                  </a:schemeClr>
                </a:solidFill>
              </a:rPr>
              <a:t>Tiempo</a:t>
            </a:r>
            <a:endParaRPr lang="es-CL" b="1" dirty="0">
              <a:solidFill>
                <a:schemeClr val="bg2">
                  <a:lumMod val="50000"/>
                </a:schemeClr>
              </a:solidFill>
            </a:endParaRPr>
          </a:p>
        </p:txBody>
      </p:sp>
      <p:sp>
        <p:nvSpPr>
          <p:cNvPr id="14" name="CuadroTexto 13">
            <a:extLst>
              <a:ext uri="{FF2B5EF4-FFF2-40B4-BE49-F238E27FC236}">
                <a16:creationId xmlns:a16="http://schemas.microsoft.com/office/drawing/2014/main" id="{06650660-409B-AC36-ED4B-C0F36FE73824}"/>
              </a:ext>
            </a:extLst>
          </p:cNvPr>
          <p:cNvSpPr txBox="1"/>
          <p:nvPr/>
        </p:nvSpPr>
        <p:spPr>
          <a:xfrm>
            <a:off x="423186" y="4463947"/>
            <a:ext cx="4015464" cy="646331"/>
          </a:xfrm>
          <a:prstGeom prst="rect">
            <a:avLst/>
          </a:prstGeom>
          <a:noFill/>
        </p:spPr>
        <p:txBody>
          <a:bodyPr wrap="square">
            <a:spAutoFit/>
          </a:bodyPr>
          <a:lstStyle/>
          <a:p>
            <a:pPr marL="457200" indent="-342900">
              <a:spcBef>
                <a:spcPts val="0"/>
              </a:spcBef>
              <a:buSzPts val="1800"/>
              <a:buFont typeface="Arial" panose="020B0604020202020204" pitchFamily="34" charset="0"/>
              <a:buChar char="●"/>
            </a:pPr>
            <a:r>
              <a:rPr lang="es-MX" sz="1800" dirty="0"/>
              <a:t>Reducción de la jornada laboral</a:t>
            </a:r>
          </a:p>
          <a:p>
            <a:pPr marL="457200" indent="-342900">
              <a:spcBef>
                <a:spcPts val="0"/>
              </a:spcBef>
              <a:buSzPts val="1800"/>
              <a:buFont typeface="Arial" panose="020B0604020202020204" pitchFamily="34" charset="0"/>
              <a:buChar char="●"/>
            </a:pPr>
            <a:r>
              <a:rPr lang="es-MX" dirty="0"/>
              <a:t>Flexibilidad horaria</a:t>
            </a:r>
            <a:endParaRPr lang="es-MX" sz="1800" dirty="0"/>
          </a:p>
        </p:txBody>
      </p:sp>
      <p:sp>
        <p:nvSpPr>
          <p:cNvPr id="16" name="CuadroTexto 15">
            <a:extLst>
              <a:ext uri="{FF2B5EF4-FFF2-40B4-BE49-F238E27FC236}">
                <a16:creationId xmlns:a16="http://schemas.microsoft.com/office/drawing/2014/main" id="{A060274D-8F2E-5F74-94DE-C38F2E06DD46}"/>
              </a:ext>
            </a:extLst>
          </p:cNvPr>
          <p:cNvSpPr txBox="1"/>
          <p:nvPr/>
        </p:nvSpPr>
        <p:spPr>
          <a:xfrm>
            <a:off x="4438650" y="4503119"/>
            <a:ext cx="2914650" cy="1200329"/>
          </a:xfrm>
          <a:prstGeom prst="rect">
            <a:avLst/>
          </a:prstGeom>
          <a:noFill/>
        </p:spPr>
        <p:txBody>
          <a:bodyPr wrap="square">
            <a:spAutoFit/>
          </a:bodyPr>
          <a:lstStyle/>
          <a:p>
            <a:pPr marL="457200" indent="-342900">
              <a:spcBef>
                <a:spcPts val="0"/>
              </a:spcBef>
              <a:buSzPts val="1800"/>
              <a:buFont typeface="Arial" panose="020B0604020202020204" pitchFamily="34" charset="0"/>
              <a:buChar char="●"/>
            </a:pPr>
            <a:r>
              <a:rPr lang="es-MX" sz="1800" dirty="0"/>
              <a:t>Extensión del postnatal</a:t>
            </a:r>
          </a:p>
          <a:p>
            <a:pPr marL="457200" indent="-342900">
              <a:spcBef>
                <a:spcPts val="0"/>
              </a:spcBef>
              <a:buSzPts val="1800"/>
              <a:buFont typeface="Arial" panose="020B0604020202020204" pitchFamily="34" charset="0"/>
              <a:buChar char="●"/>
            </a:pPr>
            <a:r>
              <a:rPr lang="es-MX" dirty="0"/>
              <a:t>Charlas de apoyo a la crianza/ corresponsabilidad.</a:t>
            </a:r>
            <a:endParaRPr lang="es-MX" sz="1800" dirty="0"/>
          </a:p>
        </p:txBody>
      </p:sp>
      <p:sp>
        <p:nvSpPr>
          <p:cNvPr id="17" name="CuadroTexto 16">
            <a:extLst>
              <a:ext uri="{FF2B5EF4-FFF2-40B4-BE49-F238E27FC236}">
                <a16:creationId xmlns:a16="http://schemas.microsoft.com/office/drawing/2014/main" id="{C2D9D590-C539-62A5-913A-37A0198D3562}"/>
              </a:ext>
            </a:extLst>
          </p:cNvPr>
          <p:cNvSpPr txBox="1"/>
          <p:nvPr/>
        </p:nvSpPr>
        <p:spPr>
          <a:xfrm>
            <a:off x="8398435" y="4535038"/>
            <a:ext cx="2914650" cy="646331"/>
          </a:xfrm>
          <a:prstGeom prst="rect">
            <a:avLst/>
          </a:prstGeom>
          <a:noFill/>
        </p:spPr>
        <p:txBody>
          <a:bodyPr wrap="square">
            <a:spAutoFit/>
          </a:bodyPr>
          <a:lstStyle/>
          <a:p>
            <a:pPr marL="457200" indent="-342900">
              <a:spcBef>
                <a:spcPts val="0"/>
              </a:spcBef>
              <a:buSzPts val="1800"/>
              <a:buFont typeface="Arial" panose="020B0604020202020204" pitchFamily="34" charset="0"/>
              <a:buChar char="●"/>
            </a:pPr>
            <a:r>
              <a:rPr lang="es-MX" sz="1800" dirty="0"/>
              <a:t>Bonos de emergencias.</a:t>
            </a:r>
          </a:p>
          <a:p>
            <a:pPr marL="457200" indent="-342900">
              <a:spcBef>
                <a:spcPts val="0"/>
              </a:spcBef>
              <a:buSzPts val="1800"/>
              <a:buFont typeface="Arial" panose="020B0604020202020204" pitchFamily="34" charset="0"/>
              <a:buChar char="●"/>
            </a:pPr>
            <a:r>
              <a:rPr lang="es-MX" dirty="0"/>
              <a:t>Bonos por escolaridad.</a:t>
            </a:r>
            <a:endParaRPr lang="es-MX" sz="1800" dirty="0"/>
          </a:p>
        </p:txBody>
      </p:sp>
      <p:pic>
        <p:nvPicPr>
          <p:cNvPr id="18" name="Imagen 17">
            <a:extLst>
              <a:ext uri="{FF2B5EF4-FFF2-40B4-BE49-F238E27FC236}">
                <a16:creationId xmlns:a16="http://schemas.microsoft.com/office/drawing/2014/main" id="{E1CE9C38-65A0-6730-F5C2-BA52D1D851EB}"/>
              </a:ext>
            </a:extLst>
          </p:cNvPr>
          <p:cNvPicPr>
            <a:picLocks noChangeAspect="1"/>
          </p:cNvPicPr>
          <p:nvPr/>
        </p:nvPicPr>
        <p:blipFill>
          <a:blip r:embed="rId7"/>
          <a:stretch>
            <a:fillRect/>
          </a:stretch>
        </p:blipFill>
        <p:spPr>
          <a:xfrm>
            <a:off x="9895840" y="6178153"/>
            <a:ext cx="1905106" cy="424582"/>
          </a:xfrm>
          <a:prstGeom prst="rect">
            <a:avLst/>
          </a:prstGeom>
        </p:spPr>
      </p:pic>
    </p:spTree>
    <p:extLst>
      <p:ext uri="{BB962C8B-B14F-4D97-AF65-F5344CB8AC3E}">
        <p14:creationId xmlns:p14="http://schemas.microsoft.com/office/powerpoint/2010/main" val="334843168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1610</TotalTime>
  <Words>2097</Words>
  <Application>Microsoft Office PowerPoint</Application>
  <PresentationFormat>Panorámica</PresentationFormat>
  <Paragraphs>201</Paragraphs>
  <Slides>15</Slides>
  <Notes>9</Notes>
  <HiddenSlides>0</HiddenSlides>
  <MMClips>0</MMClips>
  <ScaleCrop>false</ScaleCrop>
  <HeadingPairs>
    <vt:vector size="6" baseType="variant">
      <vt:variant>
        <vt:lpstr>Fuentes usadas</vt:lpstr>
      </vt:variant>
      <vt:variant>
        <vt:i4>8</vt:i4>
      </vt:variant>
      <vt:variant>
        <vt:lpstr>Tema</vt:lpstr>
      </vt:variant>
      <vt:variant>
        <vt:i4>3</vt:i4>
      </vt:variant>
      <vt:variant>
        <vt:lpstr>Títulos de diapositiva</vt:lpstr>
      </vt:variant>
      <vt:variant>
        <vt:i4>15</vt:i4>
      </vt:variant>
    </vt:vector>
  </HeadingPairs>
  <TitlesOfParts>
    <vt:vector size="26" baseType="lpstr">
      <vt:lpstr>Abadi</vt:lpstr>
      <vt:lpstr>Aharoni</vt:lpstr>
      <vt:lpstr>Arial</vt:lpstr>
      <vt:lpstr>Arial Black</vt:lpstr>
      <vt:lpstr>Arial Narrow</vt:lpstr>
      <vt:lpstr>Calibri</vt:lpstr>
      <vt:lpstr>Calibri Light</vt:lpstr>
      <vt:lpstr>Times New Roman</vt:lpstr>
      <vt:lpstr>Tema de Office</vt:lpstr>
      <vt:lpstr>1_Tema de Office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ASTETE</dc:creator>
  <cp:lastModifiedBy>MARIA ASTETE</cp:lastModifiedBy>
  <cp:revision>11</cp:revision>
  <dcterms:created xsi:type="dcterms:W3CDTF">2023-03-29T12:51:11Z</dcterms:created>
  <dcterms:modified xsi:type="dcterms:W3CDTF">2023-03-30T15:42:06Z</dcterms:modified>
</cp:coreProperties>
</file>